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drawings/drawing7.xml" ContentType="application/vnd.openxmlformats-officedocument.drawingml.chartshapes+xml"/>
  <Override PartName="/xl/drawings/drawing9.xml" ContentType="application/vnd.openxmlformats-officedocument.drawingml.chartshapes+xml"/>
  <Override PartName="/xl/drawings/drawing5.xml" ContentType="application/vnd.openxmlformats-officedocument.drawingml.chartshapes+xml"/>
  <Override PartName="/xl/drawings/drawing13.xml" ContentType="application/vnd.openxmlformats-officedocument.drawingml.chartshapes+xml"/>
  <Override PartName="/xl/drawings/drawing15.xml" ContentType="application/vnd.openxmlformats-officedocument.drawingml.chartshapes+xml"/>
  <Override PartName="/xl/drawings/drawing3.xml" ContentType="application/vnd.openxmlformats-officedocument.drawingml.chartshapes+xml"/>
  <Override PartName="/xl/drawings/drawing11.xml" ContentType="application/vnd.openxmlformats-officedocument.drawingml.chartshapes+xml"/>
  <Override PartName="/xl/drawings/drawing10.xml" ContentType="application/vnd.openxmlformats-officedocument.drawing+xml"/>
  <Override PartName="/xl/charts/chart8.xml" ContentType="application/vnd.openxmlformats-officedocument.drawingml.chart+xml"/>
  <Override PartName="/xl/worksheets/sheet5.xml" ContentType="application/vnd.openxmlformats-officedocument.spreadsheetml.worksheet+xml"/>
  <Override PartName="/xl/drawings/drawing12.xml" ContentType="application/vnd.openxmlformats-officedocument.drawing+xml"/>
  <Override PartName="/xl/worksheets/sheet6.xml" ContentType="application/vnd.openxmlformats-officedocument.spreadsheetml.worksheet+xml"/>
  <Override PartName="/xl/charts/chart7.xml" ContentType="application/vnd.openxmlformats-officedocument.drawingml.chart+xml"/>
  <Override PartName="/xl/drawings/drawing8.xml" ContentType="application/vnd.openxmlformats-officedocument.drawing+xml"/>
  <Override PartName="/xl/drawings/drawing6.xml" ContentType="application/vnd.openxmlformats-officedocument.drawing+xml"/>
  <Override PartName="/xl/worksheets/sheet7.xml" ContentType="application/vnd.openxmlformats-officedocument.spreadsheetml.worksheet+xml"/>
  <Override PartName="/xl/charts/chart9.xml" ContentType="application/vnd.openxmlformats-officedocument.drawingml.chart+xml"/>
  <Override PartName="/xl/worksheets/sheet4.xml" ContentType="application/vnd.openxmlformats-officedocument.spreadsheetml.worksheet+xml"/>
  <Override PartName="/xl/drawings/drawing14.xml" ContentType="application/vnd.openxmlformats-officedocument.drawing+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charts/chart10.xml" ContentType="application/vnd.openxmlformats-officedocument.drawingml.chart+xml"/>
  <Override PartName="/xl/worksheets/sheet8.xml" ContentType="application/vnd.openxmlformats-officedocument.spreadsheetml.worksheet+xml"/>
  <Override PartName="/xl/charts/chart6.xml" ContentType="application/vnd.openxmlformats-officedocument.drawingml.chart+xml"/>
  <Override PartName="/xl/drawings/drawing4.xml" ContentType="application/vnd.openxmlformats-officedocument.drawing+xml"/>
  <Override PartName="/xl/charts/chart5.xml" ContentType="application/vnd.openxmlformats-officedocument.drawingml.chart+xml"/>
  <Override PartName="/xl/theme/theme1.xml" ContentType="application/vnd.openxmlformats-officedocument.theme+xml"/>
  <Override PartName="/xl/sharedStrings.xml" ContentType="application/vnd.openxmlformats-officedocument.spreadsheetml.sharedStrings+xml"/>
  <Override PartName="/xl/charts/chart3.xml" ContentType="application/vnd.openxmlformats-officedocument.drawingml.chart+xml"/>
  <Override PartName="/xl/drawings/drawing2.xml" ContentType="application/vnd.openxmlformats-officedocument.drawing+xml"/>
  <Override PartName="/xl/charts/chart4.xml" ContentType="application/vnd.openxmlformats-officedocument.drawingml.chart+xml"/>
  <Override PartName="/xl/charts/chart2.xml" ContentType="application/vnd.openxmlformats-officedocument.drawingml.chart+xml"/>
  <Override PartName="/xl/styles.xml" ContentType="application/vnd.openxmlformats-officedocument.spreadsheetml.styles+xml"/>
  <Override PartName="/xl/charts/chart1.xml" ContentType="application/vnd.openxmlformats-officedocument.drawingml.chart+xml"/>
  <Override PartName="/xl/drawings/drawing1.xml" ContentType="application/vnd.openxmlformats-officedocument.drawing+xml"/>
  <Override PartName="/xl/externalLinks/externalLink3.xml" ContentType="application/vnd.openxmlformats-officedocument.spreadsheetml.externalLink+xml"/>
  <Override PartName="/xl/externalLinks/externalLink2.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9.xml" ContentType="application/vnd.openxmlformats-officedocument.spreadsheetml.externalLink+xml"/>
  <Override PartName="/xl/externalLinks/externalLink8.xml" ContentType="application/vnd.openxmlformats-officedocument.spreadsheetml.externalLink+xml"/>
  <Override PartName="/xl/externalLinks/externalLink7.xml" ContentType="application/vnd.openxmlformats-officedocument.spreadsheetml.externalLink+xml"/>
  <Override PartName="/xl/externalLinks/externalLink6.xml" ContentType="application/vnd.openxmlformats-officedocument.spreadsheetml.externalLink+xml"/>
  <Override PartName="/xl/externalLinks/externalLink5.xml" ContentType="application/vnd.openxmlformats-officedocument.spreadsheetml.externalLink+xml"/>
  <Override PartName="/xl/externalLinks/externalLink4.xml" ContentType="application/vnd.openxmlformats-officedocument.spreadsheetml.externalLink+xml"/>
  <Override PartName="/xl/externalLinks/externalLink14.xml" ContentType="application/vnd.openxmlformats-officedocument.spreadsheetml.externalLink+xml"/>
  <Override PartName="/docProps/app.xml" ContentType="application/vnd.openxmlformats-officedocument.extended-properties+xml"/>
  <Override PartName="/docProps/core.xml" ContentType="application/vnd.openxmlformats-package.core-properties+xml"/>
  <Override PartName="/xl/calcChain.xml" ContentType="application/vnd.openxmlformats-officedocument.spreadsheetml.calcChain+xml"/>
  <Override PartName="/xl/externalLinks/externalLink1.xml" ContentType="application/vnd.openxmlformats-officedocument.spreadsheetml.externalLink+xml"/>
  <Override PartName="/customXml/itemProps5.xml" ContentType="application/vnd.openxmlformats-officedocument.customXmlProperties+xml"/>
  <Override PartName="/customXml/itemProps4.xml" ContentType="application/vnd.openxmlformats-officedocument.customXml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6.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fileVersion appName="xl" lastEdited="5" lowestEdited="5" rupBuild="9303"/>
  <workbookPr codeName="ThisWorkbook" defaultThemeVersion="124226"/>
  <bookViews>
    <workbookView xWindow="240" yWindow="90" windowWidth="16275" windowHeight="6915" tabRatio="719"/>
  </bookViews>
  <sheets>
    <sheet name="f7.1" sheetId="19" r:id="rId1"/>
    <sheet name="f7.2" sheetId="22" r:id="rId2"/>
    <sheet name="f7.3" sheetId="33" r:id="rId3"/>
    <sheet name="f7.4" sheetId="29" r:id="rId4"/>
    <sheet name="f7.5" sheetId="16" r:id="rId5"/>
    <sheet name="f7.6" sheetId="24" r:id="rId6"/>
    <sheet name="fB7.1" sheetId="49" r:id="rId7"/>
    <sheet name="fB7.2" sheetId="53" r:id="rId8"/>
  </sheets>
  <externalReferences>
    <externalReference r:id="rId9"/>
    <externalReference r:id="rId10"/>
    <externalReference r:id="rId11"/>
    <externalReference r:id="rId12"/>
    <externalReference r:id="rId13"/>
    <externalReference r:id="rId14"/>
    <externalReference r:id="rId15"/>
    <externalReference r:id="rId16"/>
    <externalReference r:id="rId17"/>
    <externalReference r:id="rId18"/>
    <externalReference r:id="rId19"/>
    <externalReference r:id="rId20"/>
    <externalReference r:id="rId21"/>
    <externalReference r:id="rId22"/>
  </externalReferences>
  <definedNames>
    <definedName name="____Imp1">#N/A</definedName>
    <definedName name="____Imp2">#N/A</definedName>
    <definedName name="___bol52">#N/A</definedName>
    <definedName name="___Imp1">#N/A</definedName>
    <definedName name="___Imp2">#N/A</definedName>
    <definedName name="___RM2">#N/A</definedName>
    <definedName name="__1_">#N/A</definedName>
    <definedName name="__bol52">#N/A</definedName>
    <definedName name="__Imp1">#N/A</definedName>
    <definedName name="__Imp2">#N/A</definedName>
    <definedName name="__RM1">#N/A</definedName>
    <definedName name="__RM2">#N/A</definedName>
    <definedName name="_1_">#N/A</definedName>
    <definedName name="_2_0">#N/A</definedName>
    <definedName name="_56_0">#N/A</definedName>
    <definedName name="_bol52">#N/A</definedName>
    <definedName name="_Fill" localSheetId="0" hidden="1">#REF!</definedName>
    <definedName name="_Fill" localSheetId="1" hidden="1">#REF!</definedName>
    <definedName name="_Fill" localSheetId="4" hidden="1">#REF!</definedName>
    <definedName name="_Fill" localSheetId="5" hidden="1">#REF!</definedName>
    <definedName name="_Fill" localSheetId="6" hidden="1">#REF!</definedName>
    <definedName name="_Fill" hidden="1">#REF!</definedName>
    <definedName name="_xlnm._FilterDatabase" localSheetId="0" hidden="1">[1]AFPCHI_penprom!#REF!</definedName>
    <definedName name="_xlnm._FilterDatabase" localSheetId="4" hidden="1">[1]AFPCHI_penprom!#REF!</definedName>
    <definedName name="_xlnm._FilterDatabase" localSheetId="5" hidden="1">[1]AFPCHI_penprom!#REF!</definedName>
    <definedName name="_xlnm._FilterDatabase" localSheetId="6" hidden="1">[1]AFPCHI_penprom!#REF!</definedName>
    <definedName name="_xlnm._FilterDatabase" hidden="1">[1]AFPCHI_penprom!#REF!</definedName>
    <definedName name="_Imp1">#N/A</definedName>
    <definedName name="_Imp2">#N/A</definedName>
    <definedName name="_Key1" localSheetId="0" hidden="1">#REF!</definedName>
    <definedName name="_Key1" localSheetId="1" hidden="1">#REF!</definedName>
    <definedName name="_Key1" localSheetId="4" hidden="1">#REF!</definedName>
    <definedName name="_Key1" localSheetId="5" hidden="1">#REF!</definedName>
    <definedName name="_Key1" localSheetId="6" hidden="1">#REF!</definedName>
    <definedName name="_Key1" hidden="1">#REF!</definedName>
    <definedName name="_Key2" localSheetId="0" hidden="1">#REF!</definedName>
    <definedName name="_Key2" localSheetId="1" hidden="1">#REF!</definedName>
    <definedName name="_Key2" localSheetId="4" hidden="1">#REF!</definedName>
    <definedName name="_Key2" localSheetId="5" hidden="1">#REF!</definedName>
    <definedName name="_Key2" localSheetId="6" hidden="1">#REF!</definedName>
    <definedName name="_Key2" hidden="1">#REF!</definedName>
    <definedName name="_Key2A" localSheetId="0" hidden="1">#REF!</definedName>
    <definedName name="_Key2A" localSheetId="1" hidden="1">#REF!</definedName>
    <definedName name="_Key2A" localSheetId="4" hidden="1">#REF!</definedName>
    <definedName name="_Key2A" localSheetId="5" hidden="1">#REF!</definedName>
    <definedName name="_Key2A" localSheetId="6" hidden="1">#REF!</definedName>
    <definedName name="_Key2A" hidden="1">#REF!</definedName>
    <definedName name="_MatInverse_In" localSheetId="0" hidden="1">#REF!</definedName>
    <definedName name="_MatInverse_In" localSheetId="1" hidden="1">#REF!</definedName>
    <definedName name="_MatInverse_In" localSheetId="4" hidden="1">#REF!</definedName>
    <definedName name="_MatInverse_In" localSheetId="5" hidden="1">#REF!</definedName>
    <definedName name="_MatInverse_In" localSheetId="6" hidden="1">#REF!</definedName>
    <definedName name="_MatInverse_In" hidden="1">#REF!</definedName>
    <definedName name="_MatInverse_Out" localSheetId="0" hidden="1">#REF!</definedName>
    <definedName name="_MatInverse_Out" localSheetId="1" hidden="1">#REF!</definedName>
    <definedName name="_MatInverse_Out" localSheetId="4" hidden="1">#REF!</definedName>
    <definedName name="_MatInverse_Out" localSheetId="5" hidden="1">#REF!</definedName>
    <definedName name="_MatInverse_Out" localSheetId="6" hidden="1">#REF!</definedName>
    <definedName name="_MatInverse_Out" hidden="1">#REF!</definedName>
    <definedName name="_MatMult_A" localSheetId="0" hidden="1">#REF!</definedName>
    <definedName name="_MatMult_A" localSheetId="1" hidden="1">#REF!</definedName>
    <definedName name="_MatMult_A" localSheetId="4" hidden="1">#REF!</definedName>
    <definedName name="_MatMult_A" localSheetId="5" hidden="1">#REF!</definedName>
    <definedName name="_MatMult_A" localSheetId="6" hidden="1">#REF!</definedName>
    <definedName name="_MatMult_A" hidden="1">#REF!</definedName>
    <definedName name="_MatMult_AxB" localSheetId="0" hidden="1">#REF!</definedName>
    <definedName name="_MatMult_AxB" localSheetId="1" hidden="1">#REF!</definedName>
    <definedName name="_MatMult_AxB" localSheetId="4" hidden="1">#REF!</definedName>
    <definedName name="_MatMult_AxB" localSheetId="5" hidden="1">#REF!</definedName>
    <definedName name="_MatMult_AxB" localSheetId="6" hidden="1">#REF!</definedName>
    <definedName name="_MatMult_AxB" hidden="1">#REF!</definedName>
    <definedName name="_MatMult_B" localSheetId="0" hidden="1">#REF!</definedName>
    <definedName name="_MatMult_B" localSheetId="1" hidden="1">#REF!</definedName>
    <definedName name="_MatMult_B" localSheetId="4" hidden="1">#REF!</definedName>
    <definedName name="_MatMult_B" localSheetId="5" hidden="1">#REF!</definedName>
    <definedName name="_MatMult_B" localSheetId="6" hidden="1">#REF!</definedName>
    <definedName name="_MatMult_B" hidden="1">#REF!</definedName>
    <definedName name="_Order1" hidden="1">255</definedName>
    <definedName name="_Order2" hidden="1">0</definedName>
    <definedName name="_RM1">#N/A</definedName>
    <definedName name="_RM2">#N/A</definedName>
    <definedName name="_Sort" localSheetId="0" hidden="1">#REF!</definedName>
    <definedName name="_Sort" localSheetId="1" hidden="1">#REF!</definedName>
    <definedName name="_Sort" localSheetId="4" hidden="1">#REF!</definedName>
    <definedName name="_Sort" localSheetId="5" hidden="1">#REF!</definedName>
    <definedName name="_Sort" localSheetId="6" hidden="1">#REF!</definedName>
    <definedName name="_Sort" hidden="1">#REF!</definedName>
    <definedName name="aaqqs" localSheetId="0" hidden="1">{"CAJA_SET96",#N/A,FALSE,"CAJA3";"ING_CORR_SET96",#N/A,FALSE,"CAJA3";"SUNAT_AD_SET96",#N/A,FALSE,"ADUANAS"}</definedName>
    <definedName name="aaqqs" localSheetId="1" hidden="1">{"CAJA_SET96",#N/A,FALSE,"CAJA3";"ING_CORR_SET96",#N/A,FALSE,"CAJA3";"SUNAT_AD_SET96",#N/A,FALSE,"ADUANAS"}</definedName>
    <definedName name="aaqqs" localSheetId="2" hidden="1">{"CAJA_SET96",#N/A,FALSE,"CAJA3";"ING_CORR_SET96",#N/A,FALSE,"CAJA3";"SUNAT_AD_SET96",#N/A,FALSE,"ADUANAS"}</definedName>
    <definedName name="aaqqs" localSheetId="5" hidden="1">{"CAJA_SET96",#N/A,FALSE,"CAJA3";"ING_CORR_SET96",#N/A,FALSE,"CAJA3";"SUNAT_AD_SET96",#N/A,FALSE,"ADUANAS"}</definedName>
    <definedName name="aaqqs" localSheetId="6" hidden="1">{"CAJA_SET96",#N/A,FALSE,"CAJA3";"ING_CORR_SET96",#N/A,FALSE,"CAJA3";"SUNAT_AD_SET96",#N/A,FALSE,"ADUANAS"}</definedName>
    <definedName name="aaqqs" hidden="1">{"CAJA_SET96",#N/A,FALSE,"CAJA3";"ING_CORR_SET96",#N/A,FALSE,"CAJA3";"SUNAT_AD_SET96",#N/A,FALSE,"ADUANAS"}</definedName>
    <definedName name="anexo">#N/A</definedName>
    <definedName name="anexo_especial">#N/A</definedName>
    <definedName name="anexos">#N/A</definedName>
    <definedName name="anocal">[2]BD!$B$62</definedName>
    <definedName name="anosbasereg">[2]BD!$CA$5:$CA$54</definedName>
    <definedName name="anoscot">[2]BD!$V$5:$V$54</definedName>
    <definedName name="Aportes">#N/A</definedName>
    <definedName name="Aportes1">#N/A</definedName>
    <definedName name="aportexedad">[2]ECU!$A$6:$B$36</definedName>
    <definedName name="Area_1">#N/A</definedName>
    <definedName name="Area_2">#N/A</definedName>
    <definedName name="area1">#N/A</definedName>
    <definedName name="area2">#N/A</definedName>
    <definedName name="Área2">#N/A</definedName>
    <definedName name="area3">#N/A</definedName>
    <definedName name="area4">#N/A</definedName>
    <definedName name="Banco_Central_de_Reserva_del_Perú">#N/A</definedName>
    <definedName name="Banco_Continental">#N/A</definedName>
    <definedName name="Banco_de_Crédito_del_Perú">#N/A</definedName>
    <definedName name="Banco_Internacional_del_Perú_S.A.A.">#N/A</definedName>
    <definedName name="Banco_Santander_Central_Hispano___Perú">#N/A</definedName>
    <definedName name="Banco_Wiese_Sudameris_S.A.">#N/A</definedName>
    <definedName name="BankBoston__N.A.__Sucursal_del_Perú">#N/A</definedName>
    <definedName name="Base">#N/A</definedName>
    <definedName name="basecotmax">[2]BD!$CD$5:$CD$54</definedName>
    <definedName name="basecotmin">[2]BD!$CC$5:$CC$54</definedName>
    <definedName name="bol03_98">#N/A</definedName>
    <definedName name="CARTERA_ADMINISTRADA_SPP">#N/A</definedName>
    <definedName name="Cartera_AFP">#N/A</definedName>
    <definedName name="Cartera_SemActual">#N/A</definedName>
    <definedName name="Cartera_SemAnterior">#N/A</definedName>
    <definedName name="CartxInstru">#N/A</definedName>
    <definedName name="ccc">#N/A</definedName>
    <definedName name="Cementos_Lima_S.A.">#N/A</definedName>
    <definedName name="Certera_SemAnterior">#N/A</definedName>
    <definedName name="CGHJCGHJ" localSheetId="0" hidden="1">{"CAJA_SET96",#N/A,FALSE,"CAJA3";"ING_CORR_SET96",#N/A,FALSE,"CAJA3";"SUNAT_AD_SET96",#N/A,FALSE,"ADUANAS"}</definedName>
    <definedName name="CGHJCGHJ" localSheetId="1" hidden="1">{"CAJA_SET96",#N/A,FALSE,"CAJA3";"ING_CORR_SET96",#N/A,FALSE,"CAJA3";"SUNAT_AD_SET96",#N/A,FALSE,"ADUANAS"}</definedName>
    <definedName name="CGHJCGHJ" localSheetId="2" hidden="1">{"CAJA_SET96",#N/A,FALSE,"CAJA3";"ING_CORR_SET96",#N/A,FALSE,"CAJA3";"SUNAT_AD_SET96",#N/A,FALSE,"ADUANAS"}</definedName>
    <definedName name="CGHJCGHJ" localSheetId="5" hidden="1">{"CAJA_SET96",#N/A,FALSE,"CAJA3";"ING_CORR_SET96",#N/A,FALSE,"CAJA3";"SUNAT_AD_SET96",#N/A,FALSE,"ADUANAS"}</definedName>
    <definedName name="CGHJCGHJ" localSheetId="6" hidden="1">{"CAJA_SET96",#N/A,FALSE,"CAJA3";"ING_CORR_SET96",#N/A,FALSE,"CAJA3";"SUNAT_AD_SET96",#N/A,FALSE,"ADUANAS"}</definedName>
    <definedName name="CGHJCGHJ" hidden="1">{"CAJA_SET96",#N/A,FALSE,"CAJA3";"ING_CORR_SET96",#N/A,FALSE,"CAJA3";"SUNAT_AD_SET96",#N/A,FALSE,"ADUANAS"}</definedName>
    <definedName name="chequeo">#N/A</definedName>
    <definedName name="Cía._De_Minas_Buenaventura_S.A.A.">#N/A</definedName>
    <definedName name="CM">[3]Data!$B$1</definedName>
    <definedName name="CMAC">[4]CM!#REF!</definedName>
    <definedName name="CMACINDIVIDUAL">#REF!</definedName>
    <definedName name="coefxaporte">[2]ECU!$C$6:$D$56</definedName>
    <definedName name="Comparación">#N/A</definedName>
    <definedName name="Comparativo">#N/A</definedName>
    <definedName name="CotizacionCOL">[2]COL!$A$6:$B$40</definedName>
    <definedName name="CR">[3]Data!$Q$1</definedName>
    <definedName name="CRAC">[4]CR!#REF!</definedName>
    <definedName name="crecsal" localSheetId="0">[5]supuestos!$C$6</definedName>
    <definedName name="crecsal" localSheetId="1">[5]supuestos!$C$6</definedName>
    <definedName name="crecsal" localSheetId="2">[5]supuestos!$C$6</definedName>
    <definedName name="crecsal" localSheetId="5">[5]supuestos!$C$6</definedName>
    <definedName name="crecsal" localSheetId="6">[5]supuestos!$C$6</definedName>
    <definedName name="crecsal">[5]supuestos!$C$6</definedName>
    <definedName name="CREDEP">#REF!</definedName>
    <definedName name="Credicorp_Ltd.">#N/A</definedName>
    <definedName name="cua">#N/A</definedName>
    <definedName name="cuado6">#N/A</definedName>
    <definedName name="Cuadro" localSheetId="0" hidden="1">{"CAJA_SET96",#N/A,FALSE,"CAJA3";"ING_CORR_SET96",#N/A,FALSE,"CAJA3";"SUNAT_AD_SET96",#N/A,FALSE,"ADUANAS"}</definedName>
    <definedName name="Cuadro" localSheetId="1" hidden="1">{"CAJA_SET96",#N/A,FALSE,"CAJA3";"ING_CORR_SET96",#N/A,FALSE,"CAJA3";"SUNAT_AD_SET96",#N/A,FALSE,"ADUANAS"}</definedName>
    <definedName name="Cuadro" localSheetId="2" hidden="1">{"CAJA_SET96",#N/A,FALSE,"CAJA3";"ING_CORR_SET96",#N/A,FALSE,"CAJA3";"SUNAT_AD_SET96",#N/A,FALSE,"ADUANAS"}</definedName>
    <definedName name="Cuadro" localSheetId="5" hidden="1">{"CAJA_SET96",#N/A,FALSE,"CAJA3";"ING_CORR_SET96",#N/A,FALSE,"CAJA3";"SUNAT_AD_SET96",#N/A,FALSE,"ADUANAS"}</definedName>
    <definedName name="Cuadro" localSheetId="6" hidden="1">{"CAJA_SET96",#N/A,FALSE,"CAJA3";"ING_CORR_SET96",#N/A,FALSE,"CAJA3";"SUNAT_AD_SET96",#N/A,FALSE,"ADUANAS"}</definedName>
    <definedName name="Cuadro" hidden="1">{"CAJA_SET96",#N/A,FALSE,"CAJA3";"ING_CORR_SET96",#N/A,FALSE,"CAJA3";"SUNAT_AD_SET96",#N/A,FALSE,"ADUANAS"}</definedName>
    <definedName name="cuadro1">#N/A</definedName>
    <definedName name="cuadro2">#N/A</definedName>
    <definedName name="cuadro3">#N/A</definedName>
    <definedName name="cuadro4">#N/A</definedName>
    <definedName name="Cuadro5">#N/A</definedName>
    <definedName name="cuadro7">#N/A</definedName>
    <definedName name="cuadro9">#N/A</definedName>
    <definedName name="d">#REF!</definedName>
    <definedName name="daklsñjfkjasñ">#N/A</definedName>
    <definedName name="Data">[6]trimestral!$V$9:$W$21</definedName>
    <definedName name="DATA4">'[7]BASE DATA'!$A$2:$B$67</definedName>
    <definedName name="DATA5">'[7]BASE DATA'!$A$1:$B$68</definedName>
    <definedName name="DATA6">'[7]BASE DATA'!$A$1:$B$69</definedName>
    <definedName name="DATA7">'[7]BASE DATA'!$A$2:$B$70</definedName>
    <definedName name="DATA8">'[7]BASE DATA'!$A$1:$B$71</definedName>
    <definedName name="DATA9">'[7]BASE DATA'!$A$1:$B$72</definedName>
    <definedName name="_xlnm.Database">#REF!</definedName>
    <definedName name="Database_">#REF!</definedName>
    <definedName name="DatosExternos1">#N/A</definedName>
    <definedName name="ddsssaa" localSheetId="0" hidden="1">{"CAJA_SET96",#N/A,FALSE,"CAJA3";"ING_CORR_SET96",#N/A,FALSE,"CAJA3";"SUNAT_AD_SET96",#N/A,FALSE,"ADUANAS"}</definedName>
    <definedName name="ddsssaa" localSheetId="1" hidden="1">{"CAJA_SET96",#N/A,FALSE,"CAJA3";"ING_CORR_SET96",#N/A,FALSE,"CAJA3";"SUNAT_AD_SET96",#N/A,FALSE,"ADUANAS"}</definedName>
    <definedName name="ddsssaa" localSheetId="2" hidden="1">{"CAJA_SET96",#N/A,FALSE,"CAJA3";"ING_CORR_SET96",#N/A,FALSE,"CAJA3";"SUNAT_AD_SET96",#N/A,FALSE,"ADUANAS"}</definedName>
    <definedName name="ddsssaa" localSheetId="5" hidden="1">{"CAJA_SET96",#N/A,FALSE,"CAJA3";"ING_CORR_SET96",#N/A,FALSE,"CAJA3";"SUNAT_AD_SET96",#N/A,FALSE,"ADUANAS"}</definedName>
    <definedName name="ddsssaa" localSheetId="6" hidden="1">{"CAJA_SET96",#N/A,FALSE,"CAJA3";"ING_CORR_SET96",#N/A,FALSE,"CAJA3";"SUNAT_AD_SET96",#N/A,FALSE,"ADUANAS"}</definedName>
    <definedName name="ddsssaa" hidden="1">{"CAJA_SET96",#N/A,FALSE,"CAJA3";"ING_CORR_SET96",#N/A,FALSE,"CAJA3";"SUNAT_AD_SET96",#N/A,FALSE,"ADUANAS"}</definedName>
    <definedName name="deer">#N/A</definedName>
    <definedName name="densidad">[2]BD!$B$61</definedName>
    <definedName name="DEPDEP">#REF!</definedName>
    <definedName name="derffggf" localSheetId="0" hidden="1">{"SUNAT_AD_AGO96",#N/A,FALSE,"ADUANAS";"CAJA_AGO96",#N/A,FALSE,"CAJA3";"ING_CORR_AGO96",#N/A,FALSE,"CAJA3"}</definedName>
    <definedName name="derffggf" localSheetId="1" hidden="1">{"SUNAT_AD_AGO96",#N/A,FALSE,"ADUANAS";"CAJA_AGO96",#N/A,FALSE,"CAJA3";"ING_CORR_AGO96",#N/A,FALSE,"CAJA3"}</definedName>
    <definedName name="derffggf" localSheetId="2" hidden="1">{"SUNAT_AD_AGO96",#N/A,FALSE,"ADUANAS";"CAJA_AGO96",#N/A,FALSE,"CAJA3";"ING_CORR_AGO96",#N/A,FALSE,"CAJA3"}</definedName>
    <definedName name="derffggf" localSheetId="5" hidden="1">{"SUNAT_AD_AGO96",#N/A,FALSE,"ADUANAS";"CAJA_AGO96",#N/A,FALSE,"CAJA3";"ING_CORR_AGO96",#N/A,FALSE,"CAJA3"}</definedName>
    <definedName name="derffggf" localSheetId="6" hidden="1">{"SUNAT_AD_AGO96",#N/A,FALSE,"ADUANAS";"CAJA_AGO96",#N/A,FALSE,"CAJA3";"ING_CORR_AGO96",#N/A,FALSE,"CAJA3"}</definedName>
    <definedName name="derffggf" hidden="1">{"SUNAT_AD_AGO96",#N/A,FALSE,"ADUANAS";"CAJA_AGO96",#N/A,FALSE,"CAJA3";"ING_CORR_AGO96",#N/A,FALSE,"CAJA3"}</definedName>
    <definedName name="dewss" localSheetId="0" hidden="1">{"CAJA_SET96",#N/A,FALSE,"CAJA3";"ING_CORR_SET96",#N/A,FALSE,"CAJA3";"SUNAT_AD_SET96",#N/A,FALSE,"ADUANAS"}</definedName>
    <definedName name="dewss" localSheetId="1" hidden="1">{"CAJA_SET96",#N/A,FALSE,"CAJA3";"ING_CORR_SET96",#N/A,FALSE,"CAJA3";"SUNAT_AD_SET96",#N/A,FALSE,"ADUANAS"}</definedName>
    <definedName name="dewss" localSheetId="2" hidden="1">{"CAJA_SET96",#N/A,FALSE,"CAJA3";"ING_CORR_SET96",#N/A,FALSE,"CAJA3";"SUNAT_AD_SET96",#N/A,FALSE,"ADUANAS"}</definedName>
    <definedName name="dewss" localSheetId="5" hidden="1">{"CAJA_SET96",#N/A,FALSE,"CAJA3";"ING_CORR_SET96",#N/A,FALSE,"CAJA3";"SUNAT_AD_SET96",#N/A,FALSE,"ADUANAS"}</definedName>
    <definedName name="dewss" localSheetId="6" hidden="1">{"CAJA_SET96",#N/A,FALSE,"CAJA3";"ING_CORR_SET96",#N/A,FALSE,"CAJA3";"SUNAT_AD_SET96",#N/A,FALSE,"ADUANAS"}</definedName>
    <definedName name="dewss" hidden="1">{"CAJA_SET96",#N/A,FALSE,"CAJA3";"ING_CORR_SET96",#N/A,FALSE,"CAJA3";"SUNAT_AD_SET96",#N/A,FALSE,"ADUANAS"}</definedName>
    <definedName name="dewwwwwww" localSheetId="0" hidden="1">{"CAJA_SET96",#N/A,FALSE,"CAJA3";"ING_CORR_SET96",#N/A,FALSE,"CAJA3";"SUNAT_AD_SET96",#N/A,FALSE,"ADUANAS"}</definedName>
    <definedName name="dewwwwwww" localSheetId="1" hidden="1">{"CAJA_SET96",#N/A,FALSE,"CAJA3";"ING_CORR_SET96",#N/A,FALSE,"CAJA3";"SUNAT_AD_SET96",#N/A,FALSE,"ADUANAS"}</definedName>
    <definedName name="dewwwwwww" localSheetId="2" hidden="1">{"CAJA_SET96",#N/A,FALSE,"CAJA3";"ING_CORR_SET96",#N/A,FALSE,"CAJA3";"SUNAT_AD_SET96",#N/A,FALSE,"ADUANAS"}</definedName>
    <definedName name="dewwwwwww" localSheetId="5" hidden="1">{"CAJA_SET96",#N/A,FALSE,"CAJA3";"ING_CORR_SET96",#N/A,FALSE,"CAJA3";"SUNAT_AD_SET96",#N/A,FALSE,"ADUANAS"}</definedName>
    <definedName name="dewwwwwww" localSheetId="6" hidden="1">{"CAJA_SET96",#N/A,FALSE,"CAJA3";"ING_CORR_SET96",#N/A,FALSE,"CAJA3";"SUNAT_AD_SET96",#N/A,FALSE,"ADUANAS"}</definedName>
    <definedName name="dewwwwwww" hidden="1">{"CAJA_SET96",#N/A,FALSE,"CAJA3";"ING_CORR_SET96",#N/A,FALSE,"CAJA3";"SUNAT_AD_SET96",#N/A,FALSE,"ADUANAS"}</definedName>
    <definedName name="df" hidden="1">#REF!</definedName>
    <definedName name="dfasñljskña">#N/A</definedName>
    <definedName name="dfgdhfgujykuyolilkjlkl" localSheetId="0" hidden="1">{"CAJA_SET96",#N/A,FALSE,"CAJA3";"ING_CORR_SET96",#N/A,FALSE,"CAJA3";"SUNAT_AD_SET96",#N/A,FALSE,"ADUANAS"}</definedName>
    <definedName name="dfgdhfgujykuyolilkjlkl" localSheetId="1" hidden="1">{"CAJA_SET96",#N/A,FALSE,"CAJA3";"ING_CORR_SET96",#N/A,FALSE,"CAJA3";"SUNAT_AD_SET96",#N/A,FALSE,"ADUANAS"}</definedName>
    <definedName name="dfgdhfgujykuyolilkjlkl" localSheetId="2" hidden="1">{"CAJA_SET96",#N/A,FALSE,"CAJA3";"ING_CORR_SET96",#N/A,FALSE,"CAJA3";"SUNAT_AD_SET96",#N/A,FALSE,"ADUANAS"}</definedName>
    <definedName name="dfgdhfgujykuyolilkjlkl" localSheetId="5" hidden="1">{"CAJA_SET96",#N/A,FALSE,"CAJA3";"ING_CORR_SET96",#N/A,FALSE,"CAJA3";"SUNAT_AD_SET96",#N/A,FALSE,"ADUANAS"}</definedName>
    <definedName name="dfgdhfgujykuyolilkjlkl" localSheetId="6" hidden="1">{"CAJA_SET96",#N/A,FALSE,"CAJA3";"ING_CORR_SET96",#N/A,FALSE,"CAJA3";"SUNAT_AD_SET96",#N/A,FALSE,"ADUANAS"}</definedName>
    <definedName name="dfgdhfgujykuyolilkjlkl" hidden="1">{"CAJA_SET96",#N/A,FALSE,"CAJA3";"ING_CORR_SET96",#N/A,FALSE,"CAJA3";"SUNAT_AD_SET96",#N/A,FALSE,"ADUANAS"}</definedName>
    <definedName name="dfsfd">#N/A</definedName>
    <definedName name="dklñfjadskfjañdf">#N/A</definedName>
    <definedName name="dos">#N/A</definedName>
    <definedName name="DStandard">#N/A</definedName>
    <definedName name="Edegel_S.A.A.">#N/A</definedName>
    <definedName name="Edelnor_S.A.A.">#N/A</definedName>
    <definedName name="EDP">[4]ED!#REF!</definedName>
    <definedName name="EDPYME">[3]Data!$AD$1</definedName>
    <definedName name="edswqa" localSheetId="0" hidden="1">{"CAJA_SET96",#N/A,FALSE,"CAJA3";"ING_CORR_SET96",#N/A,FALSE,"CAJA3";"SUNAT_AD_SET96",#N/A,FALSE,"ADUANAS"}</definedName>
    <definedName name="edswqa" localSheetId="1" hidden="1">{"CAJA_SET96",#N/A,FALSE,"CAJA3";"ING_CORR_SET96",#N/A,FALSE,"CAJA3";"SUNAT_AD_SET96",#N/A,FALSE,"ADUANAS"}</definedName>
    <definedName name="edswqa" localSheetId="2" hidden="1">{"CAJA_SET96",#N/A,FALSE,"CAJA3";"ING_CORR_SET96",#N/A,FALSE,"CAJA3";"SUNAT_AD_SET96",#N/A,FALSE,"ADUANAS"}</definedName>
    <definedName name="edswqa" localSheetId="5" hidden="1">{"CAJA_SET96",#N/A,FALSE,"CAJA3";"ING_CORR_SET96",#N/A,FALSE,"CAJA3";"SUNAT_AD_SET96",#N/A,FALSE,"ADUANAS"}</definedName>
    <definedName name="edswqa" localSheetId="6" hidden="1">{"CAJA_SET96",#N/A,FALSE,"CAJA3";"ING_CORR_SET96",#N/A,FALSE,"CAJA3";"SUNAT_AD_SET96",#N/A,FALSE,"ADUANAS"}</definedName>
    <definedName name="edswqa" hidden="1">{"CAJA_SET96",#N/A,FALSE,"CAJA3";"ING_CORR_SET96",#N/A,FALSE,"CAJA3";"SUNAT_AD_SET96",#N/A,FALSE,"ADUANAS"}</definedName>
    <definedName name="EEV">#N/A</definedName>
    <definedName name="Emisores">#N/A</definedName>
    <definedName name="est_catastrofe">#REF!</definedName>
    <definedName name="EstatalAgregado">'[8]B. ESTATAL AGREGADO'!$A$1:$IV$4</definedName>
    <definedName name="EstatalPorTipo">'[8]B.ESTATAL POR TIPO'!$A$4:$IV$30</definedName>
    <definedName name="evolfondo1">#N/A</definedName>
    <definedName name="evolfondo2">#N/A</definedName>
    <definedName name="evolfondo3">#N/A</definedName>
    <definedName name="evolfondos">#N/A</definedName>
    <definedName name="excesoanos">[2]BD!$BY$5:$BY$54</definedName>
    <definedName name="f" localSheetId="0" hidden="1">{"SUNAT_AD_AGO96",#N/A,FALSE,"ADUANAS";"CAJA_AGO96",#N/A,FALSE,"CAJA3";"ING_CORR_AGO96",#N/A,FALSE,"CAJA3"}</definedName>
    <definedName name="f" localSheetId="1" hidden="1">{"SUNAT_AD_AGO96",#N/A,FALSE,"ADUANAS";"CAJA_AGO96",#N/A,FALSE,"CAJA3";"ING_CORR_AGO96",#N/A,FALSE,"CAJA3"}</definedName>
    <definedName name="f" localSheetId="2" hidden="1">{"SUNAT_AD_AGO96",#N/A,FALSE,"ADUANAS";"CAJA_AGO96",#N/A,FALSE,"CAJA3";"ING_CORR_AGO96",#N/A,FALSE,"CAJA3"}</definedName>
    <definedName name="f" localSheetId="5" hidden="1">{"SUNAT_AD_AGO96",#N/A,FALSE,"ADUANAS";"CAJA_AGO96",#N/A,FALSE,"CAJA3";"ING_CORR_AGO96",#N/A,FALSE,"CAJA3"}</definedName>
    <definedName name="f" localSheetId="6" hidden="1">{"SUNAT_AD_AGO96",#N/A,FALSE,"ADUANAS";"CAJA_AGO96",#N/A,FALSE,"CAJA3";"ING_CORR_AGO96",#N/A,FALSE,"CAJA3"}</definedName>
    <definedName name="f" hidden="1">{"SUNAT_AD_AGO96",#N/A,FALSE,"ADUANAS";"CAJA_AGO96",#N/A,FALSE,"CAJA3";"ING_CORR_AGO96",#N/A,FALSE,"CAJA3"}</definedName>
    <definedName name="fadsfkañlj">#N/A</definedName>
    <definedName name="fajkdlñfjafklñdfjak">#N/A</definedName>
    <definedName name="fd" hidden="1">#REF!</definedName>
    <definedName name="fdgfhzg" localSheetId="0" hidden="1">{"CAJA_SET96",#N/A,FALSE,"CAJA3";"ING_CORR_SET96",#N/A,FALSE,"CAJA3";"SUNAT_AD_SET96",#N/A,FALSE,"ADUANAS"}</definedName>
    <definedName name="fdgfhzg" localSheetId="1" hidden="1">{"CAJA_SET96",#N/A,FALSE,"CAJA3";"ING_CORR_SET96",#N/A,FALSE,"CAJA3";"SUNAT_AD_SET96",#N/A,FALSE,"ADUANAS"}</definedName>
    <definedName name="fdgfhzg" localSheetId="2" hidden="1">{"CAJA_SET96",#N/A,FALSE,"CAJA3";"ING_CORR_SET96",#N/A,FALSE,"CAJA3";"SUNAT_AD_SET96",#N/A,FALSE,"ADUANAS"}</definedName>
    <definedName name="fdgfhzg" localSheetId="5" hidden="1">{"CAJA_SET96",#N/A,FALSE,"CAJA3";"ING_CORR_SET96",#N/A,FALSE,"CAJA3";"SUNAT_AD_SET96",#N/A,FALSE,"ADUANAS"}</definedName>
    <definedName name="fdgfhzg" localSheetId="6" hidden="1">{"CAJA_SET96",#N/A,FALSE,"CAJA3";"ING_CORR_SET96",#N/A,FALSE,"CAJA3";"SUNAT_AD_SET96",#N/A,FALSE,"ADUANAS"}</definedName>
    <definedName name="fdgfhzg" hidden="1">{"CAJA_SET96",#N/A,FALSE,"CAJA3";"ING_CORR_SET96",#N/A,FALSE,"CAJA3";"SUNAT_AD_SET96",#N/A,FALSE,"ADUANAS"}</definedName>
    <definedName name="fdsfhjkklljkhhg" localSheetId="0" hidden="1">{"SUNAT_AD_AGO96",#N/A,FALSE,"ADUANAS";"CAJA_AGO96",#N/A,FALSE,"CAJA3";"ING_CORR_AGO96",#N/A,FALSE,"CAJA3"}</definedName>
    <definedName name="fdsfhjkklljkhhg" localSheetId="1" hidden="1">{"SUNAT_AD_AGO96",#N/A,FALSE,"ADUANAS";"CAJA_AGO96",#N/A,FALSE,"CAJA3";"ING_CORR_AGO96",#N/A,FALSE,"CAJA3"}</definedName>
    <definedName name="fdsfhjkklljkhhg" localSheetId="2" hidden="1">{"SUNAT_AD_AGO96",#N/A,FALSE,"ADUANAS";"CAJA_AGO96",#N/A,FALSE,"CAJA3";"ING_CORR_AGO96",#N/A,FALSE,"CAJA3"}</definedName>
    <definedName name="fdsfhjkklljkhhg" localSheetId="5" hidden="1">{"SUNAT_AD_AGO96",#N/A,FALSE,"ADUANAS";"CAJA_AGO96",#N/A,FALSE,"CAJA3";"ING_CORR_AGO96",#N/A,FALSE,"CAJA3"}</definedName>
    <definedName name="fdsfhjkklljkhhg" localSheetId="6" hidden="1">{"SUNAT_AD_AGO96",#N/A,FALSE,"ADUANAS";"CAJA_AGO96",#N/A,FALSE,"CAJA3";"ING_CORR_AGO96",#N/A,FALSE,"CAJA3"}</definedName>
    <definedName name="fdsfhjkklljkhhg" hidden="1">{"SUNAT_AD_AGO96",#N/A,FALSE,"ADUANAS";"CAJA_AGO96",#N/A,FALSE,"CAJA3";"ING_CORR_AGO96",#N/A,FALSE,"CAJA3"}</definedName>
    <definedName name="FECHA">#REF!</definedName>
    <definedName name="FFF" localSheetId="0" hidden="1">{"CAJA_SET96",#N/A,FALSE,"CAJA3";"ING_CORR_SET96",#N/A,FALSE,"CAJA3";"SUNAT_AD_SET96",#N/A,FALSE,"ADUANAS"}</definedName>
    <definedName name="FFF" localSheetId="1" hidden="1">{"CAJA_SET96",#N/A,FALSE,"CAJA3";"ING_CORR_SET96",#N/A,FALSE,"CAJA3";"SUNAT_AD_SET96",#N/A,FALSE,"ADUANAS"}</definedName>
    <definedName name="FFF" localSheetId="2" hidden="1">{"CAJA_SET96",#N/A,FALSE,"CAJA3";"ING_CORR_SET96",#N/A,FALSE,"CAJA3";"SUNAT_AD_SET96",#N/A,FALSE,"ADUANAS"}</definedName>
    <definedName name="FFF" localSheetId="5" hidden="1">{"CAJA_SET96",#N/A,FALSE,"CAJA3";"ING_CORR_SET96",#N/A,FALSE,"CAJA3";"SUNAT_AD_SET96",#N/A,FALSE,"ADUANAS"}</definedName>
    <definedName name="FFF" localSheetId="6" hidden="1">{"CAJA_SET96",#N/A,FALSE,"CAJA3";"ING_CORR_SET96",#N/A,FALSE,"CAJA3";"SUNAT_AD_SET96",#N/A,FALSE,"ADUANAS"}</definedName>
    <definedName name="FFF" hidden="1">{"CAJA_SET96",#N/A,FALSE,"CAJA3";"ING_CORR_SET96",#N/A,FALSE,"CAJA3";"SUNAT_AD_SET96",#N/A,FALSE,"ADUANAS"}</definedName>
    <definedName name="fgsfefwe4" localSheetId="0" hidden="1">{"CAJA_SET96",#N/A,FALSE,"CAJA3";"ING_CORR_SET96",#N/A,FALSE,"CAJA3";"SUNAT_AD_SET96",#N/A,FALSE,"ADUANAS"}</definedName>
    <definedName name="fgsfefwe4" localSheetId="1" hidden="1">{"CAJA_SET96",#N/A,FALSE,"CAJA3";"ING_CORR_SET96",#N/A,FALSE,"CAJA3";"SUNAT_AD_SET96",#N/A,FALSE,"ADUANAS"}</definedName>
    <definedName name="fgsfefwe4" localSheetId="2" hidden="1">{"CAJA_SET96",#N/A,FALSE,"CAJA3";"ING_CORR_SET96",#N/A,FALSE,"CAJA3";"SUNAT_AD_SET96",#N/A,FALSE,"ADUANAS"}</definedName>
    <definedName name="fgsfefwe4" localSheetId="5" hidden="1">{"CAJA_SET96",#N/A,FALSE,"CAJA3";"ING_CORR_SET96",#N/A,FALSE,"CAJA3";"SUNAT_AD_SET96",#N/A,FALSE,"ADUANAS"}</definedName>
    <definedName name="fgsfefwe4" localSheetId="6" hidden="1">{"CAJA_SET96",#N/A,FALSE,"CAJA3";"ING_CORR_SET96",#N/A,FALSE,"CAJA3";"SUNAT_AD_SET96",#N/A,FALSE,"ADUANAS"}</definedName>
    <definedName name="fgsfefwe4" hidden="1">{"CAJA_SET96",#N/A,FALSE,"CAJA3";"ING_CORR_SET96",#N/A,FALSE,"CAJA3";"SUNAT_AD_SET96",#N/A,FALSE,"ADUANAS"}</definedName>
    <definedName name="fgsg">#N/A</definedName>
    <definedName name="FIN_3">#N/A</definedName>
    <definedName name="Fondo1">#N/A</definedName>
    <definedName name="Fondo1a">#N/A</definedName>
    <definedName name="Fondo1b">#N/A</definedName>
    <definedName name="fondo1c">#N/A</definedName>
    <definedName name="Fondo2">#N/A</definedName>
    <definedName name="Fondo2a">#N/A</definedName>
    <definedName name="fondo2c">#N/A</definedName>
    <definedName name="Fondo3">#N/A</definedName>
    <definedName name="Fondo3a">#N/A</definedName>
    <definedName name="fondo3c">#N/A</definedName>
    <definedName name="FondodePensiones">#N/A</definedName>
    <definedName name="frdd" localSheetId="0" hidden="1">{"CAJA_SET96",#N/A,FALSE,"CAJA3";"ING_CORR_SET96",#N/A,FALSE,"CAJA3";"SUNAT_AD_SET96",#N/A,FALSE,"ADUANAS"}</definedName>
    <definedName name="frdd" localSheetId="1" hidden="1">{"CAJA_SET96",#N/A,FALSE,"CAJA3";"ING_CORR_SET96",#N/A,FALSE,"CAJA3";"SUNAT_AD_SET96",#N/A,FALSE,"ADUANAS"}</definedName>
    <definedName name="frdd" localSheetId="2" hidden="1">{"CAJA_SET96",#N/A,FALSE,"CAJA3";"ING_CORR_SET96",#N/A,FALSE,"CAJA3";"SUNAT_AD_SET96",#N/A,FALSE,"ADUANAS"}</definedName>
    <definedName name="frdd" localSheetId="5" hidden="1">{"CAJA_SET96",#N/A,FALSE,"CAJA3";"ING_CORR_SET96",#N/A,FALSE,"CAJA3";"SUNAT_AD_SET96",#N/A,FALSE,"ADUANAS"}</definedName>
    <definedName name="frdd" localSheetId="6" hidden="1">{"CAJA_SET96",#N/A,FALSE,"CAJA3";"ING_CORR_SET96",#N/A,FALSE,"CAJA3";"SUNAT_AD_SET96",#N/A,FALSE,"ADUANAS"}</definedName>
    <definedName name="frdd" hidden="1">{"CAJA_SET96",#N/A,FALSE,"CAJA3";"ING_CORR_SET96",#N/A,FALSE,"CAJA3";"SUNAT_AD_SET96",#N/A,FALSE,"ADUANAS"}</definedName>
    <definedName name="FRE">#N/A</definedName>
    <definedName name="fresne" localSheetId="0" hidden="1">{"CAJA_SET96",#N/A,FALSE,"CAJA3";"ING_CORR_SET96",#N/A,FALSE,"CAJA3";"SUNAT_AD_SET96",#N/A,FALSE,"ADUANAS"}</definedName>
    <definedName name="fresne" localSheetId="1" hidden="1">{"CAJA_SET96",#N/A,FALSE,"CAJA3";"ING_CORR_SET96",#N/A,FALSE,"CAJA3";"SUNAT_AD_SET96",#N/A,FALSE,"ADUANAS"}</definedName>
    <definedName name="fresne" localSheetId="2" hidden="1">{"CAJA_SET96",#N/A,FALSE,"CAJA3";"ING_CORR_SET96",#N/A,FALSE,"CAJA3";"SUNAT_AD_SET96",#N/A,FALSE,"ADUANAS"}</definedName>
    <definedName name="fresne" localSheetId="5" hidden="1">{"CAJA_SET96",#N/A,FALSE,"CAJA3";"ING_CORR_SET96",#N/A,FALSE,"CAJA3";"SUNAT_AD_SET96",#N/A,FALSE,"ADUANAS"}</definedName>
    <definedName name="fresne" localSheetId="6" hidden="1">{"CAJA_SET96",#N/A,FALSE,"CAJA3";"ING_CORR_SET96",#N/A,FALSE,"CAJA3";"SUNAT_AD_SET96",#N/A,FALSE,"ADUANAS"}</definedName>
    <definedName name="fresne" hidden="1">{"CAJA_SET96",#N/A,FALSE,"CAJA3";"ING_CORR_SET96",#N/A,FALSE,"CAJA3";"SUNAT_AD_SET96",#N/A,FALSE,"ADUANAS"}</definedName>
    <definedName name="frewaq" localSheetId="0" hidden="1">{"SUNAT_AD_AGO96",#N/A,FALSE,"ADUANAS";"CAJA_AGO96",#N/A,FALSE,"CAJA3";"ING_CORR_AGO96",#N/A,FALSE,"CAJA3"}</definedName>
    <definedName name="frewaq" localSheetId="1" hidden="1">{"SUNAT_AD_AGO96",#N/A,FALSE,"ADUANAS";"CAJA_AGO96",#N/A,FALSE,"CAJA3";"ING_CORR_AGO96",#N/A,FALSE,"CAJA3"}</definedName>
    <definedName name="frewaq" localSheetId="2" hidden="1">{"SUNAT_AD_AGO96",#N/A,FALSE,"ADUANAS";"CAJA_AGO96",#N/A,FALSE,"CAJA3";"ING_CORR_AGO96",#N/A,FALSE,"CAJA3"}</definedName>
    <definedName name="frewaq" localSheetId="5" hidden="1">{"SUNAT_AD_AGO96",#N/A,FALSE,"ADUANAS";"CAJA_AGO96",#N/A,FALSE,"CAJA3";"ING_CORR_AGO96",#N/A,FALSE,"CAJA3"}</definedName>
    <definedName name="frewaq" localSheetId="6" hidden="1">{"SUNAT_AD_AGO96",#N/A,FALSE,"ADUANAS";"CAJA_AGO96",#N/A,FALSE,"CAJA3";"ING_CORR_AGO96",#N/A,FALSE,"CAJA3"}</definedName>
    <definedName name="frewaq" hidden="1">{"SUNAT_AD_AGO96",#N/A,FALSE,"ADUANAS";"CAJA_AGO96",#N/A,FALSE,"CAJA3";"ING_CORR_AGO96",#N/A,FALSE,"CAJA3"}</definedName>
    <definedName name="fsdffd" localSheetId="0" hidden="1">{"CAJA_SET96",#N/A,FALSE,"CAJA3";"ING_CORR_SET96",#N/A,FALSE,"CAJA3";"SUNAT_AD_SET96",#N/A,FALSE,"ADUANAS"}</definedName>
    <definedName name="fsdffd" localSheetId="1" hidden="1">{"CAJA_SET96",#N/A,FALSE,"CAJA3";"ING_CORR_SET96",#N/A,FALSE,"CAJA3";"SUNAT_AD_SET96",#N/A,FALSE,"ADUANAS"}</definedName>
    <definedName name="fsdffd" localSheetId="2" hidden="1">{"CAJA_SET96",#N/A,FALSE,"CAJA3";"ING_CORR_SET96",#N/A,FALSE,"CAJA3";"SUNAT_AD_SET96",#N/A,FALSE,"ADUANAS"}</definedName>
    <definedName name="fsdffd" localSheetId="5" hidden="1">{"CAJA_SET96",#N/A,FALSE,"CAJA3";"ING_CORR_SET96",#N/A,FALSE,"CAJA3";"SUNAT_AD_SET96",#N/A,FALSE,"ADUANAS"}</definedName>
    <definedName name="fsdffd" localSheetId="6" hidden="1">{"CAJA_SET96",#N/A,FALSE,"CAJA3";"ING_CORR_SET96",#N/A,FALSE,"CAJA3";"SUNAT_AD_SET96",#N/A,FALSE,"ADUANAS"}</definedName>
    <definedName name="fsdffd" hidden="1">{"CAJA_SET96",#N/A,FALSE,"CAJA3";"ING_CORR_SET96",#N/A,FALSE,"CAJA3";"SUNAT_AD_SET96",#N/A,FALSE,"ADUANAS"}</definedName>
    <definedName name="GAdmin">#REF!</definedName>
    <definedName name="GEEDFF" localSheetId="0" hidden="1">{"CAJA_SET96",#N/A,FALSE,"CAJA3";"ING_CORR_SET96",#N/A,FALSE,"CAJA3";"SUNAT_AD_SET96",#N/A,FALSE,"ADUANAS"}</definedName>
    <definedName name="GEEDFF" localSheetId="1" hidden="1">{"CAJA_SET96",#N/A,FALSE,"CAJA3";"ING_CORR_SET96",#N/A,FALSE,"CAJA3";"SUNAT_AD_SET96",#N/A,FALSE,"ADUANAS"}</definedName>
    <definedName name="GEEDFF" localSheetId="2" hidden="1">{"CAJA_SET96",#N/A,FALSE,"CAJA3";"ING_CORR_SET96",#N/A,FALSE,"CAJA3";"SUNAT_AD_SET96",#N/A,FALSE,"ADUANAS"}</definedName>
    <definedName name="GEEDFF" localSheetId="5" hidden="1">{"CAJA_SET96",#N/A,FALSE,"CAJA3";"ING_CORR_SET96",#N/A,FALSE,"CAJA3";"SUNAT_AD_SET96",#N/A,FALSE,"ADUANAS"}</definedName>
    <definedName name="GEEDFF" localSheetId="6" hidden="1">{"CAJA_SET96",#N/A,FALSE,"CAJA3";"ING_CORR_SET96",#N/A,FALSE,"CAJA3";"SUNAT_AD_SET96",#N/A,FALSE,"ADUANAS"}</definedName>
    <definedName name="GEEDFF" hidden="1">{"CAJA_SET96",#N/A,FALSE,"CAJA3";"ING_CORR_SET96",#N/A,FALSE,"CAJA3";"SUNAT_AD_SET96",#N/A,FALSE,"ADUANAS"}</definedName>
    <definedName name="gfsg">#N/A</definedName>
    <definedName name="GJGJHVJHKVHJKLHJIHKJBIIIII" localSheetId="0" hidden="1">{"CAJA_SET96",#N/A,FALSE,"CAJA3";"ING_CORR_SET96",#N/A,FALSE,"CAJA3";"SUNAT_AD_SET96",#N/A,FALSE,"ADUANAS"}</definedName>
    <definedName name="GJGJHVJHKVHJKLHJIHKJBIIIII" localSheetId="1" hidden="1">{"CAJA_SET96",#N/A,FALSE,"CAJA3";"ING_CORR_SET96",#N/A,FALSE,"CAJA3";"SUNAT_AD_SET96",#N/A,FALSE,"ADUANAS"}</definedName>
    <definedName name="GJGJHVJHKVHJKLHJIHKJBIIIII" localSheetId="2" hidden="1">{"CAJA_SET96",#N/A,FALSE,"CAJA3";"ING_CORR_SET96",#N/A,FALSE,"CAJA3";"SUNAT_AD_SET96",#N/A,FALSE,"ADUANAS"}</definedName>
    <definedName name="GJGJHVJHKVHJKLHJIHKJBIIIII" localSheetId="5" hidden="1">{"CAJA_SET96",#N/A,FALSE,"CAJA3";"ING_CORR_SET96",#N/A,FALSE,"CAJA3";"SUNAT_AD_SET96",#N/A,FALSE,"ADUANAS"}</definedName>
    <definedName name="GJGJHVJHKVHJKLHJIHKJBIIIII" localSheetId="6" hidden="1">{"CAJA_SET96",#N/A,FALSE,"CAJA3";"ING_CORR_SET96",#N/A,FALSE,"CAJA3";"SUNAT_AD_SET96",#N/A,FALSE,"ADUANAS"}</definedName>
    <definedName name="GJGJHVJHKVHJKLHJIHKJBIIIII" hidden="1">{"CAJA_SET96",#N/A,FALSE,"CAJA3";"ING_CORR_SET96",#N/A,FALSE,"CAJA3";"SUNAT_AD_SET96",#N/A,FALSE,"ADUANAS"}</definedName>
    <definedName name="Gobierno_Central">#N/A</definedName>
    <definedName name="Gobierno_de_los_Estados_Unidos_de_América">#N/A</definedName>
    <definedName name="GRTES">#N/A</definedName>
    <definedName name="gruposalario">[2]MEX!$A$8:$D$29</definedName>
    <definedName name="GS">#N/A</definedName>
    <definedName name="gsfdgs">#N/A</definedName>
    <definedName name="GTRESW" localSheetId="0" hidden="1">{"SUNAT_AD_AGO96",#N/A,FALSE,"ADUANAS";"CAJA_AGO96",#N/A,FALSE,"CAJA3";"ING_CORR_AGO96",#N/A,FALSE,"CAJA3"}</definedName>
    <definedName name="GTRESW" localSheetId="1" hidden="1">{"SUNAT_AD_AGO96",#N/A,FALSE,"ADUANAS";"CAJA_AGO96",#N/A,FALSE,"CAJA3";"ING_CORR_AGO96",#N/A,FALSE,"CAJA3"}</definedName>
    <definedName name="GTRESW" localSheetId="2" hidden="1">{"SUNAT_AD_AGO96",#N/A,FALSE,"ADUANAS";"CAJA_AGO96",#N/A,FALSE,"CAJA3";"ING_CORR_AGO96",#N/A,FALSE,"CAJA3"}</definedName>
    <definedName name="GTRESW" localSheetId="5" hidden="1">{"SUNAT_AD_AGO96",#N/A,FALSE,"ADUANAS";"CAJA_AGO96",#N/A,FALSE,"CAJA3";"ING_CORR_AGO96",#N/A,FALSE,"CAJA3"}</definedName>
    <definedName name="GTRESW" localSheetId="6" hidden="1">{"SUNAT_AD_AGO96",#N/A,FALSE,"ADUANAS";"CAJA_AGO96",#N/A,FALSE,"CAJA3";"ING_CORR_AGO96",#N/A,FALSE,"CAJA3"}</definedName>
    <definedName name="GTRESW" hidden="1">{"SUNAT_AD_AGO96",#N/A,FALSE,"ADUANAS";"CAJA_AGO96",#N/A,FALSE,"CAJA3";"ING_CORR_AGO96",#N/A,FALSE,"CAJA3"}</definedName>
    <definedName name="gtrrrrrrr" localSheetId="0" hidden="1">{"CAJA_SET96",#N/A,FALSE,"CAJA3";"ING_CORR_SET96",#N/A,FALSE,"CAJA3";"SUNAT_AD_SET96",#N/A,FALSE,"ADUANAS"}</definedName>
    <definedName name="gtrrrrrrr" localSheetId="1" hidden="1">{"CAJA_SET96",#N/A,FALSE,"CAJA3";"ING_CORR_SET96",#N/A,FALSE,"CAJA3";"SUNAT_AD_SET96",#N/A,FALSE,"ADUANAS"}</definedName>
    <definedName name="gtrrrrrrr" localSheetId="2" hidden="1">{"CAJA_SET96",#N/A,FALSE,"CAJA3";"ING_CORR_SET96",#N/A,FALSE,"CAJA3";"SUNAT_AD_SET96",#N/A,FALSE,"ADUANAS"}</definedName>
    <definedName name="gtrrrrrrr" localSheetId="5" hidden="1">{"CAJA_SET96",#N/A,FALSE,"CAJA3";"ING_CORR_SET96",#N/A,FALSE,"CAJA3";"SUNAT_AD_SET96",#N/A,FALSE,"ADUANAS"}</definedName>
    <definedName name="gtrrrrrrr" localSheetId="6" hidden="1">{"CAJA_SET96",#N/A,FALSE,"CAJA3";"ING_CORR_SET96",#N/A,FALSE,"CAJA3";"SUNAT_AD_SET96",#N/A,FALSE,"ADUANAS"}</definedName>
    <definedName name="gtrrrrrrr" hidden="1">{"CAJA_SET96",#N/A,FALSE,"CAJA3";"ING_CORR_SET96",#N/A,FALSE,"CAJA3";"SUNAT_AD_SET96",#N/A,FALSE,"ADUANAS"}</definedName>
    <definedName name="HHH" localSheetId="0" hidden="1">{"SUNAT_AD_AGO96",#N/A,FALSE,"ADUANAS";"CAJA_AGO96",#N/A,FALSE,"CAJA3";"ING_CORR_AGO96",#N/A,FALSE,"CAJA3"}</definedName>
    <definedName name="HHH" localSheetId="1" hidden="1">{"SUNAT_AD_AGO96",#N/A,FALSE,"ADUANAS";"CAJA_AGO96",#N/A,FALSE,"CAJA3";"ING_CORR_AGO96",#N/A,FALSE,"CAJA3"}</definedName>
    <definedName name="HHH" localSheetId="2" hidden="1">{"SUNAT_AD_AGO96",#N/A,FALSE,"ADUANAS";"CAJA_AGO96",#N/A,FALSE,"CAJA3";"ING_CORR_AGO96",#N/A,FALSE,"CAJA3"}</definedName>
    <definedName name="HHH" localSheetId="5" hidden="1">{"SUNAT_AD_AGO96",#N/A,FALSE,"ADUANAS";"CAJA_AGO96",#N/A,FALSE,"CAJA3";"ING_CORR_AGO96",#N/A,FALSE,"CAJA3"}</definedName>
    <definedName name="HHH" localSheetId="6" hidden="1">{"SUNAT_AD_AGO96",#N/A,FALSE,"ADUANAS";"CAJA_AGO96",#N/A,FALSE,"CAJA3";"ING_CORR_AGO96",#N/A,FALSE,"CAJA3"}</definedName>
    <definedName name="HHH" hidden="1">{"SUNAT_AD_AGO96",#N/A,FALSE,"ADUANAS";"CAJA_AGO96",#N/A,FALSE,"CAJA3";"ING_CORR_AGO96",#N/A,FALSE,"CAJA3"}</definedName>
    <definedName name="hjk" localSheetId="0" hidden="1">#REF!</definedName>
    <definedName name="hjk" localSheetId="1" hidden="1">#REF!</definedName>
    <definedName name="hjk" localSheetId="4" hidden="1">#REF!</definedName>
    <definedName name="hjk" localSheetId="5" hidden="1">#REF!</definedName>
    <definedName name="hjk" localSheetId="6" hidden="1">#REF!</definedName>
    <definedName name="hjk" hidden="1">#REF!</definedName>
    <definedName name="HO">#N/A</definedName>
    <definedName name="HO_2">#N/A</definedName>
    <definedName name="horizonte">#N/A</definedName>
    <definedName name="HTML_CodePage" hidden="1">1252</definedName>
    <definedName name="HTML_Control" localSheetId="0" hidden="1">{"'CUODE'!$B$11:$O$98"}</definedName>
    <definedName name="HTML_Control" localSheetId="1" hidden="1">{"'CUODE'!$B$11:$O$98"}</definedName>
    <definedName name="HTML_Control" localSheetId="2" hidden="1">{"'CUODE'!$B$11:$O$98"}</definedName>
    <definedName name="HTML_Control" localSheetId="5" hidden="1">{"'CUODE'!$B$11:$O$98"}</definedName>
    <definedName name="HTML_Control" localSheetId="6" hidden="1">{"'CUODE'!$B$11:$O$98"}</definedName>
    <definedName name="HTML_Control" hidden="1">{"'CUODE'!$B$11:$O$98"}</definedName>
    <definedName name="HTML_Description" hidden="1">""</definedName>
    <definedName name="HTML_Email" hidden="1">""</definedName>
    <definedName name="HTML_Header" hidden="1">""</definedName>
    <definedName name="HTML_LastUpdate" hidden="1">""</definedName>
    <definedName name="HTML_LineAfter" hidden="1">FALSE</definedName>
    <definedName name="HTML_LineBefore" hidden="1">FALSE</definedName>
    <definedName name="HTML_Name" hidden="1">""</definedName>
    <definedName name="HTML_OBDlg2" hidden="1">FALSE</definedName>
    <definedName name="HTML_OBDlg3" hidden="1">TRUE</definedName>
    <definedName name="HTML_OBDlg4" hidden="1">TRUE</definedName>
    <definedName name="HTML_OS" hidden="1">0</definedName>
    <definedName name="HTML_PathFile" hidden="1">"G:\PRODES\WWW\WEB1\ADUANAS\INFORMAE\mescuo.htm"</definedName>
    <definedName name="HTML_PathTemplate" hidden="1">"G:\PRODES\WWW\WEB1\MESCUO.HTM"</definedName>
    <definedName name="HTML_Title" hidden="1">""</definedName>
    <definedName name="HTML1_1" hidden="1">"[CUODE.XLS]CUODE!$B$8:$K$98"</definedName>
    <definedName name="HTML1_11" hidden="1">1</definedName>
    <definedName name="HTML1_12" hidden="1">"G:\WORKSE\LUCY\WEB1\FUENTE\Cuoset.htm"</definedName>
    <definedName name="HTML1_2" hidden="1">-4146</definedName>
    <definedName name="HTML1_3" hidden="1">"G:\WORKSE\LUCY\WEB1\cuoago.htm"</definedName>
    <definedName name="HTML2_1" hidden="1">"[CUODE.XLS]CUODE!$B$9:$K$100"</definedName>
    <definedName name="HTML2_11" hidden="1">1</definedName>
    <definedName name="HTML2_12" hidden="1">"G:\PRODES\WWW\WEB1\FUENTE\Cuoset.htm"</definedName>
    <definedName name="HTML2_2" hidden="1">-4146</definedName>
    <definedName name="HTML2_3" hidden="1">"G:\PRODES\WWW\WEB1\CUOAGO.HTM"</definedName>
    <definedName name="HTML3_1" hidden="1">"[CUODE.XLS]CUODE!$G$13:$I$99"</definedName>
    <definedName name="HTML3_11" hidden="1">1</definedName>
    <definedName name="HTML3_12" hidden="1">"G:\WORKSE\LUCY\WEB\MyHTML.htm"</definedName>
    <definedName name="HTML3_2" hidden="1">-4146</definedName>
    <definedName name="HTML3_3" hidden="1">"G:\WORKSE\LUCY\WEB1\CUOAGO.HTM"</definedName>
    <definedName name="HTML4_1" hidden="1">"[CUODE.XLS]CUODE!$B$10:$K$100"</definedName>
    <definedName name="HTML4_11" hidden="1">1</definedName>
    <definedName name="HTML4_12" hidden="1">"G:\PRODES\WWW\WEB1\FUENTE\Cuoset.htm"</definedName>
    <definedName name="HTML4_2" hidden="1">-4146</definedName>
    <definedName name="HTML4_3" hidden="1">"G:\PRODES\WWW\WEB1\CUOAGO.HTM"</definedName>
    <definedName name="HTML5_1" hidden="1">"[CUODE.XLS]CUODE!$B$10:$I$100"</definedName>
    <definedName name="HTML5_11" hidden="1">1</definedName>
    <definedName name="HTML5_12" hidden="1">"G:\PRODES\WWW\WEB1\FUENTE\Cuoset.htm"</definedName>
    <definedName name="HTML5_2" hidden="1">-4146</definedName>
    <definedName name="HTML5_3" hidden="1">"G:\PRODES\WWW\WEB1\CUOAGO.HTM"</definedName>
    <definedName name="HTML6_1" hidden="1">"[CUODE.XLS]CUODE!$B$10:$H$100"</definedName>
    <definedName name="HTML6_11" hidden="1">1</definedName>
    <definedName name="HTML6_12" hidden="1">"G:\PRODES\WWW\WEB1\FUENTE\JULIO\Cuoset.htm"</definedName>
    <definedName name="HTML6_2" hidden="1">-4146</definedName>
    <definedName name="HTML6_3" hidden="1">"G:\PRODES\WWW\WEB1\CUOAGO.HTM"</definedName>
    <definedName name="HTML7_1" hidden="1">"[MESCUO.XLS]CUODE!$B$11:$M$100"</definedName>
    <definedName name="HTML7_11" hidden="1">1</definedName>
    <definedName name="HTML7_12" hidden="1">"G:\PRODES\WWW\WEB1\FUENTE\JULIO\MESCUO.htm"</definedName>
    <definedName name="HTML7_2" hidden="1">-4146</definedName>
    <definedName name="HTML7_3" hidden="1">"G:\PRODES\WWW\WEB1\MESCUO.HTM"</definedName>
    <definedName name="HTML8_1" hidden="1">"[MESCUO.XLS]CUODE!$B$11:$K$99"</definedName>
    <definedName name="HTML8_11" hidden="1">1</definedName>
    <definedName name="HTML8_12" hidden="1">"G:\PRODES\WWW\WEB1\FUENTE\AGO\MESCUO.htm"</definedName>
    <definedName name="HTML8_2" hidden="1">-4146</definedName>
    <definedName name="HTML8_3" hidden="1">"G:\PRODES\WWW\WEB1\MESCUO.HTM"</definedName>
    <definedName name="HTML9_1" hidden="1">"[MESCUO.XLS]CUODE!$B$11:$J$99"</definedName>
    <definedName name="HTML9_11" hidden="1">1</definedName>
    <definedName name="HTML9_12" hidden="1">"G:\PRODES\WWW\WEB1\FUENTE\JULIO\Mescuo.htm"</definedName>
    <definedName name="HTML9_2" hidden="1">-4146</definedName>
    <definedName name="HTML9_3" hidden="1">"G:\PRODES\WWW\WEB1\MESCUO.HTM"</definedName>
    <definedName name="HTMLCount" hidden="1">9</definedName>
    <definedName name="htrfb" localSheetId="0" hidden="1">{"CAJA_SET96",#N/A,FALSE,"CAJA3";"ING_CORR_SET96",#N/A,FALSE,"CAJA3";"SUNAT_AD_SET96",#N/A,FALSE,"ADUANAS"}</definedName>
    <definedName name="htrfb" localSheetId="1" hidden="1">{"CAJA_SET96",#N/A,FALSE,"CAJA3";"ING_CORR_SET96",#N/A,FALSE,"CAJA3";"SUNAT_AD_SET96",#N/A,FALSE,"ADUANAS"}</definedName>
    <definedName name="htrfb" localSheetId="2" hidden="1">{"CAJA_SET96",#N/A,FALSE,"CAJA3";"ING_CORR_SET96",#N/A,FALSE,"CAJA3";"SUNAT_AD_SET96",#N/A,FALSE,"ADUANAS"}</definedName>
    <definedName name="htrfb" localSheetId="5" hidden="1">{"CAJA_SET96",#N/A,FALSE,"CAJA3";"ING_CORR_SET96",#N/A,FALSE,"CAJA3";"SUNAT_AD_SET96",#N/A,FALSE,"ADUANAS"}</definedName>
    <definedName name="htrfb" localSheetId="6" hidden="1">{"CAJA_SET96",#N/A,FALSE,"CAJA3";"ING_CORR_SET96",#N/A,FALSE,"CAJA3";"SUNAT_AD_SET96",#N/A,FALSE,"ADUANAS"}</definedName>
    <definedName name="htrfb" hidden="1">{"CAJA_SET96",#N/A,FALSE,"CAJA3";"ING_CORR_SET96",#N/A,FALSE,"CAJA3";"SUNAT_AD_SET96",#N/A,FALSE,"ADUANAS"}</definedName>
    <definedName name="hyui" localSheetId="0" hidden="1">{"SUNAT_AD_AGO96",#N/A,FALSE,"ADUANAS";"CAJA_AGO96",#N/A,FALSE,"CAJA3";"ING_CORR_AGO96",#N/A,FALSE,"CAJA3"}</definedName>
    <definedName name="hyui" localSheetId="1" hidden="1">{"SUNAT_AD_AGO96",#N/A,FALSE,"ADUANAS";"CAJA_AGO96",#N/A,FALSE,"CAJA3";"ING_CORR_AGO96",#N/A,FALSE,"CAJA3"}</definedName>
    <definedName name="hyui" localSheetId="2" hidden="1">{"SUNAT_AD_AGO96",#N/A,FALSE,"ADUANAS";"CAJA_AGO96",#N/A,FALSE,"CAJA3";"ING_CORR_AGO96",#N/A,FALSE,"CAJA3"}</definedName>
    <definedName name="hyui" localSheetId="5" hidden="1">{"SUNAT_AD_AGO96",#N/A,FALSE,"ADUANAS";"CAJA_AGO96",#N/A,FALSE,"CAJA3";"ING_CORR_AGO96",#N/A,FALSE,"CAJA3"}</definedName>
    <definedName name="hyui" localSheetId="6" hidden="1">{"SUNAT_AD_AGO96",#N/A,FALSE,"ADUANAS";"CAJA_AGO96",#N/A,FALSE,"CAJA3";"ING_CORR_AGO96",#N/A,FALSE,"CAJA3"}</definedName>
    <definedName name="hyui" hidden="1">{"SUNAT_AD_AGO96",#N/A,FALSE,"ADUANAS";"CAJA_AGO96",#N/A,FALSE,"CAJA3";"ING_CORR_AGO96",#N/A,FALSE,"CAJA3"}</definedName>
    <definedName name="II">#N/A</definedName>
    <definedName name="IMFNB">#REF!</definedName>
    <definedName name="IMP">#N/A</definedName>
    <definedName name="IMPR">#N/A</definedName>
    <definedName name="IMPRESION">#N/A</definedName>
    <definedName name="IN">#N/A</definedName>
    <definedName name="IN_2">#N/A</definedName>
    <definedName name="Indic.Propuestos">'[9]Ctas-Ind (1)'!#REF!</definedName>
    <definedName name="INDICE">[10]!INDICE</definedName>
    <definedName name="indice2">#N/A</definedName>
    <definedName name="IngresF">#REF!</definedName>
    <definedName name="Inicio_1">#N/A</definedName>
    <definedName name="Inicio_3">#N/A</definedName>
    <definedName name="Inicio_4">#N/A</definedName>
    <definedName name="Inicio_a">#N/A</definedName>
    <definedName name="Inicio_F">#N/A</definedName>
    <definedName name="Inicio_UV1">#N/A</definedName>
    <definedName name="Inicio_V">#N/A</definedName>
    <definedName name="Inicio_VC">#N/A</definedName>
    <definedName name="Instrumentos">#N/A</definedName>
    <definedName name="integra">#N/A</definedName>
    <definedName name="interes" localSheetId="0">[5]supuestos!$C$9</definedName>
    <definedName name="interes" localSheetId="1">[5]supuestos!$C$9</definedName>
    <definedName name="interes" localSheetId="2">[5]supuestos!$C$9</definedName>
    <definedName name="interes" localSheetId="5">[5]supuestos!$C$9</definedName>
    <definedName name="interes" localSheetId="6">[5]supuestos!$C$9</definedName>
    <definedName name="interes">[5]supuestos!$C$9</definedName>
    <definedName name="INVALIDEZ">#N/A</definedName>
    <definedName name="ipc">#N/A</definedName>
    <definedName name="IyS">[2]BD!$B$58</definedName>
    <definedName name="jhgfjh">#N/A</definedName>
    <definedName name="jhgttfd" localSheetId="0" hidden="1">{"CAJA_SET96",#N/A,FALSE,"CAJA3";"ING_CORR_SET96",#N/A,FALSE,"CAJA3";"SUNAT_AD_SET96",#N/A,FALSE,"ADUANAS"}</definedName>
    <definedName name="jhgttfd" localSheetId="1" hidden="1">{"CAJA_SET96",#N/A,FALSE,"CAJA3";"ING_CORR_SET96",#N/A,FALSE,"CAJA3";"SUNAT_AD_SET96",#N/A,FALSE,"ADUANAS"}</definedName>
    <definedName name="jhgttfd" localSheetId="2" hidden="1">{"CAJA_SET96",#N/A,FALSE,"CAJA3";"ING_CORR_SET96",#N/A,FALSE,"CAJA3";"SUNAT_AD_SET96",#N/A,FALSE,"ADUANAS"}</definedName>
    <definedName name="jhgttfd" localSheetId="5" hidden="1">{"CAJA_SET96",#N/A,FALSE,"CAJA3";"ING_CORR_SET96",#N/A,FALSE,"CAJA3";"SUNAT_AD_SET96",#N/A,FALSE,"ADUANAS"}</definedName>
    <definedName name="jhgttfd" localSheetId="6" hidden="1">{"CAJA_SET96",#N/A,FALSE,"CAJA3";"ING_CORR_SET96",#N/A,FALSE,"CAJA3";"SUNAT_AD_SET96",#N/A,FALSE,"ADUANAS"}</definedName>
    <definedName name="jhgttfd" hidden="1">{"CAJA_SET96",#N/A,FALSE,"CAJA3";"ING_CORR_SET96",#N/A,FALSE,"CAJA3";"SUNAT_AD_SET96",#N/A,FALSE,"ADUANAS"}</definedName>
    <definedName name="jiuig" localSheetId="0" hidden="1">{"CAJA_SET96",#N/A,FALSE,"CAJA3";"ING_CORR_SET96",#N/A,FALSE,"CAJA3";"SUNAT_AD_SET96",#N/A,FALSE,"ADUANAS"}</definedName>
    <definedName name="jiuig" localSheetId="1" hidden="1">{"CAJA_SET96",#N/A,FALSE,"CAJA3";"ING_CORR_SET96",#N/A,FALSE,"CAJA3";"SUNAT_AD_SET96",#N/A,FALSE,"ADUANAS"}</definedName>
    <definedName name="jiuig" localSheetId="2" hidden="1">{"CAJA_SET96",#N/A,FALSE,"CAJA3";"ING_CORR_SET96",#N/A,FALSE,"CAJA3";"SUNAT_AD_SET96",#N/A,FALSE,"ADUANAS"}</definedName>
    <definedName name="jiuig" localSheetId="5" hidden="1">{"CAJA_SET96",#N/A,FALSE,"CAJA3";"ING_CORR_SET96",#N/A,FALSE,"CAJA3";"SUNAT_AD_SET96",#N/A,FALSE,"ADUANAS"}</definedName>
    <definedName name="jiuig" localSheetId="6" hidden="1">{"CAJA_SET96",#N/A,FALSE,"CAJA3";"ING_CORR_SET96",#N/A,FALSE,"CAJA3";"SUNAT_AD_SET96",#N/A,FALSE,"ADUANAS"}</definedName>
    <definedName name="jiuig" hidden="1">{"CAJA_SET96",#N/A,FALSE,"CAJA3";"ING_CORR_SET96",#N/A,FALSE,"CAJA3";"SUNAT_AD_SET96",#N/A,FALSE,"ADUANAS"}</definedName>
    <definedName name="jjjjjjjjjjjjjjjjjjjjjjjjjjjjjjjjjjjjjjjjjjjjjjjjjjjjjjjj" localSheetId="0" hidden="1">{"CAJA_SET96",#N/A,FALSE,"CAJA3";"ING_CORR_SET96",#N/A,FALSE,"CAJA3";"SUNAT_AD_SET96",#N/A,FALSE,"ADUANAS"}</definedName>
    <definedName name="jjjjjjjjjjjjjjjjjjjjjjjjjjjjjjjjjjjjjjjjjjjjjjjjjjjjjjjj" localSheetId="1" hidden="1">{"CAJA_SET96",#N/A,FALSE,"CAJA3";"ING_CORR_SET96",#N/A,FALSE,"CAJA3";"SUNAT_AD_SET96",#N/A,FALSE,"ADUANAS"}</definedName>
    <definedName name="jjjjjjjjjjjjjjjjjjjjjjjjjjjjjjjjjjjjjjjjjjjjjjjjjjjjjjjj" localSheetId="2" hidden="1">{"CAJA_SET96",#N/A,FALSE,"CAJA3";"ING_CORR_SET96",#N/A,FALSE,"CAJA3";"SUNAT_AD_SET96",#N/A,FALSE,"ADUANAS"}</definedName>
    <definedName name="jjjjjjjjjjjjjjjjjjjjjjjjjjjjjjjjjjjjjjjjjjjjjjjjjjjjjjjj" localSheetId="5" hidden="1">{"CAJA_SET96",#N/A,FALSE,"CAJA3";"ING_CORR_SET96",#N/A,FALSE,"CAJA3";"SUNAT_AD_SET96",#N/A,FALSE,"ADUANAS"}</definedName>
    <definedName name="jjjjjjjjjjjjjjjjjjjjjjjjjjjjjjjjjjjjjjjjjjjjjjjjjjjjjjjj" localSheetId="6" hidden="1">{"CAJA_SET96",#N/A,FALSE,"CAJA3";"ING_CORR_SET96",#N/A,FALSE,"CAJA3";"SUNAT_AD_SET96",#N/A,FALSE,"ADUANAS"}</definedName>
    <definedName name="jjjjjjjjjjjjjjjjjjjjjjjjjjjjjjjjjjjjjjjjjjjjjjjjjjjjjjjj" hidden="1">{"CAJA_SET96",#N/A,FALSE,"CAJA3";"ING_CORR_SET96",#N/A,FALSE,"CAJA3";"SUNAT_AD_SET96",#N/A,FALSE,"ADUANAS"}</definedName>
    <definedName name="juyfres" localSheetId="0" hidden="1">{"SUNAT_AD_AGO96",#N/A,FALSE,"ADUANAS";"CAJA_AGO96",#N/A,FALSE,"CAJA3";"ING_CORR_AGO96",#N/A,FALSE,"CAJA3"}</definedName>
    <definedName name="juyfres" localSheetId="1" hidden="1">{"SUNAT_AD_AGO96",#N/A,FALSE,"ADUANAS";"CAJA_AGO96",#N/A,FALSE,"CAJA3";"ING_CORR_AGO96",#N/A,FALSE,"CAJA3"}</definedName>
    <definedName name="juyfres" localSheetId="2" hidden="1">{"SUNAT_AD_AGO96",#N/A,FALSE,"ADUANAS";"CAJA_AGO96",#N/A,FALSE,"CAJA3";"ING_CORR_AGO96",#N/A,FALSE,"CAJA3"}</definedName>
    <definedName name="juyfres" localSheetId="5" hidden="1">{"SUNAT_AD_AGO96",#N/A,FALSE,"ADUANAS";"CAJA_AGO96",#N/A,FALSE,"CAJA3";"ING_CORR_AGO96",#N/A,FALSE,"CAJA3"}</definedName>
    <definedName name="juyfres" localSheetId="6" hidden="1">{"SUNAT_AD_AGO96",#N/A,FALSE,"ADUANAS";"CAJA_AGO96",#N/A,FALSE,"CAJA3";"ING_CORR_AGO96",#N/A,FALSE,"CAJA3"}</definedName>
    <definedName name="juyfres" hidden="1">{"SUNAT_AD_AGO96",#N/A,FALSE,"ADUANAS";"CAJA_AGO96",#N/A,FALSE,"CAJA3";"ING_CORR_AGO96",#N/A,FALSE,"CAJA3"}</definedName>
    <definedName name="kghiog">#N/A</definedName>
    <definedName name="KSJSYYEHNFJDKD5822" localSheetId="0" hidden="1">{"SUNAT_AD_AGO96",#N/A,FALSE,"ADUANAS";"CAJA_AGO96",#N/A,FALSE,"CAJA3";"ING_CORR_AGO96",#N/A,FALSE,"CAJA3"}</definedName>
    <definedName name="KSJSYYEHNFJDKD5822" localSheetId="1" hidden="1">{"SUNAT_AD_AGO96",#N/A,FALSE,"ADUANAS";"CAJA_AGO96",#N/A,FALSE,"CAJA3";"ING_CORR_AGO96",#N/A,FALSE,"CAJA3"}</definedName>
    <definedName name="KSJSYYEHNFJDKD5822" localSheetId="2" hidden="1">{"SUNAT_AD_AGO96",#N/A,FALSE,"ADUANAS";"CAJA_AGO96",#N/A,FALSE,"CAJA3";"ING_CORR_AGO96",#N/A,FALSE,"CAJA3"}</definedName>
    <definedName name="KSJSYYEHNFJDKD5822" localSheetId="5" hidden="1">{"SUNAT_AD_AGO96",#N/A,FALSE,"ADUANAS";"CAJA_AGO96",#N/A,FALSE,"CAJA3";"ING_CORR_AGO96",#N/A,FALSE,"CAJA3"}</definedName>
    <definedName name="KSJSYYEHNFJDKD5822" localSheetId="6" hidden="1">{"SUNAT_AD_AGO96",#N/A,FALSE,"ADUANAS";"CAJA_AGO96",#N/A,FALSE,"CAJA3";"ING_CORR_AGO96",#N/A,FALSE,"CAJA3"}</definedName>
    <definedName name="KSJSYYEHNFJDKD5822" hidden="1">{"SUNAT_AD_AGO96",#N/A,FALSE,"ADUANAS";"CAJA_AGO96",#N/A,FALSE,"CAJA3";"ING_CORR_AGO96",#N/A,FALSE,"CAJA3"}</definedName>
    <definedName name="m" localSheetId="0" hidden="1">{"CAJA_SET96",#N/A,FALSE,"CAJA3";"ING_CORR_SET96",#N/A,FALSE,"CAJA3";"SUNAT_AD_SET96",#N/A,FALSE,"ADUANAS"}</definedName>
    <definedName name="m" localSheetId="1" hidden="1">{"CAJA_SET96",#N/A,FALSE,"CAJA3";"ING_CORR_SET96",#N/A,FALSE,"CAJA3";"SUNAT_AD_SET96",#N/A,FALSE,"ADUANAS"}</definedName>
    <definedName name="m" localSheetId="2" hidden="1">{"CAJA_SET96",#N/A,FALSE,"CAJA3";"ING_CORR_SET96",#N/A,FALSE,"CAJA3";"SUNAT_AD_SET96",#N/A,FALSE,"ADUANAS"}</definedName>
    <definedName name="m" localSheetId="5" hidden="1">{"CAJA_SET96",#N/A,FALSE,"CAJA3";"ING_CORR_SET96",#N/A,FALSE,"CAJA3";"SUNAT_AD_SET96",#N/A,FALSE,"ADUANAS"}</definedName>
    <definedName name="m" localSheetId="6" hidden="1">{"CAJA_SET96",#N/A,FALSE,"CAJA3";"ING_CORR_SET96",#N/A,FALSE,"CAJA3";"SUNAT_AD_SET96",#N/A,FALSE,"ADUANAS"}</definedName>
    <definedName name="m" hidden="1">{"CAJA_SET96",#N/A,FALSE,"CAJA3";"ING_CORR_SET96",#N/A,FALSE,"CAJA3";"SUNAT_AD_SET96",#N/A,FALSE,"ADUANAS"}</definedName>
    <definedName name="meses" localSheetId="0">[5]supuestos!$C$8</definedName>
    <definedName name="meses" localSheetId="1">[5]supuestos!$C$8</definedName>
    <definedName name="meses" localSheetId="2">[5]supuestos!$C$8</definedName>
    <definedName name="meses" localSheetId="5">[5]supuestos!$C$8</definedName>
    <definedName name="meses" localSheetId="6">[5]supuestos!$C$8</definedName>
    <definedName name="meses">[5]supuestos!$C$8</definedName>
    <definedName name="mesescot">[2]BD!$CG$5:$CG$54</definedName>
    <definedName name="mesespen">[2]BD!$CH$5:$CH$54</definedName>
    <definedName name="Mesquetoca">#N/A</definedName>
    <definedName name="MFinanc">#REF!</definedName>
    <definedName name="mICHI">#N/A</definedName>
    <definedName name="minimoanos">[2]BD!$K$5:$K$54</definedName>
    <definedName name="Minsur_S.A.">#N/A</definedName>
    <definedName name="NADA" localSheetId="0" hidden="1">{"CAJA_SET96",#N/A,FALSE,"CAJA3";"ING_CORR_SET96",#N/A,FALSE,"CAJA3";"SUNAT_AD_SET96",#N/A,FALSE,"ADUANAS"}</definedName>
    <definedName name="NADA" localSheetId="1" hidden="1">{"CAJA_SET96",#N/A,FALSE,"CAJA3";"ING_CORR_SET96",#N/A,FALSE,"CAJA3";"SUNAT_AD_SET96",#N/A,FALSE,"ADUANAS"}</definedName>
    <definedName name="NADA" localSheetId="2" hidden="1">{"CAJA_SET96",#N/A,FALSE,"CAJA3";"ING_CORR_SET96",#N/A,FALSE,"CAJA3";"SUNAT_AD_SET96",#N/A,FALSE,"ADUANAS"}</definedName>
    <definedName name="NADA" localSheetId="5" hidden="1">{"CAJA_SET96",#N/A,FALSE,"CAJA3";"ING_CORR_SET96",#N/A,FALSE,"CAJA3";"SUNAT_AD_SET96",#N/A,FALSE,"ADUANAS"}</definedName>
    <definedName name="NADA" localSheetId="6" hidden="1">{"CAJA_SET96",#N/A,FALSE,"CAJA3";"ING_CORR_SET96",#N/A,FALSE,"CAJA3";"SUNAT_AD_SET96",#N/A,FALSE,"ADUANAS"}</definedName>
    <definedName name="NADA" hidden="1">{"CAJA_SET96",#N/A,FALSE,"CAJA3";"ING_CORR_SET96",#N/A,FALSE,"CAJA3";"SUNAT_AD_SET96",#N/A,FALSE,"ADUANAS"}</definedName>
    <definedName name="normal">#N/A</definedName>
    <definedName name="normal2">#N/A</definedName>
    <definedName name="note_currency">[11]Observaciones!#REF!</definedName>
    <definedName name="NV">#N/A</definedName>
    <definedName name="NV_2">#N/A</definedName>
    <definedName name="Ordenrent">#N/A</definedName>
    <definedName name="pbi" localSheetId="0" hidden="1">{"CAJA_SET96",#N/A,FALSE,"CAJA3";"ING_CORR_SET96",#N/A,FALSE,"CAJA3";"SUNAT_AD_SET96",#N/A,FALSE,"ADUANAS"}</definedName>
    <definedName name="pbi" localSheetId="1" hidden="1">{"CAJA_SET96",#N/A,FALSE,"CAJA3";"ING_CORR_SET96",#N/A,FALSE,"CAJA3";"SUNAT_AD_SET96",#N/A,FALSE,"ADUANAS"}</definedName>
    <definedName name="pbi" localSheetId="2" hidden="1">{"CAJA_SET96",#N/A,FALSE,"CAJA3";"ING_CORR_SET96",#N/A,FALSE,"CAJA3";"SUNAT_AD_SET96",#N/A,FALSE,"ADUANAS"}</definedName>
    <definedName name="pbi" localSheetId="5" hidden="1">{"CAJA_SET96",#N/A,FALSE,"CAJA3";"ING_CORR_SET96",#N/A,FALSE,"CAJA3";"SUNAT_AD_SET96",#N/A,FALSE,"ADUANAS"}</definedName>
    <definedName name="pbi" localSheetId="6" hidden="1">{"CAJA_SET96",#N/A,FALSE,"CAJA3";"ING_CORR_SET96",#N/A,FALSE,"CAJA3";"SUNAT_AD_SET96",#N/A,FALSE,"ADUANAS"}</definedName>
    <definedName name="pbi" hidden="1">{"CAJA_SET96",#N/A,FALSE,"CAJA3";"ING_CORR_SET96",#N/A,FALSE,"CAJA3";"SUNAT_AD_SET96",#N/A,FALSE,"ADUANAS"}</definedName>
    <definedName name="penminxaporte">[2]ECU!$F$6:$H$60</definedName>
    <definedName name="POIU" localSheetId="0" hidden="1">{"CAJA_SET96",#N/A,FALSE,"CAJA3";"ING_CORR_SET96",#N/A,FALSE,"CAJA3";"SUNAT_AD_SET96",#N/A,FALSE,"ADUANAS"}</definedName>
    <definedName name="POIU" localSheetId="1" hidden="1">{"CAJA_SET96",#N/A,FALSE,"CAJA3";"ING_CORR_SET96",#N/A,FALSE,"CAJA3";"SUNAT_AD_SET96",#N/A,FALSE,"ADUANAS"}</definedName>
    <definedName name="POIU" localSheetId="2" hidden="1">{"CAJA_SET96",#N/A,FALSE,"CAJA3";"ING_CORR_SET96",#N/A,FALSE,"CAJA3";"SUNAT_AD_SET96",#N/A,FALSE,"ADUANAS"}</definedName>
    <definedName name="POIU" localSheetId="5" hidden="1">{"CAJA_SET96",#N/A,FALSE,"CAJA3";"ING_CORR_SET96",#N/A,FALSE,"CAJA3";"SUNAT_AD_SET96",#N/A,FALSE,"ADUANAS"}</definedName>
    <definedName name="POIU" localSheetId="6" hidden="1">{"CAJA_SET96",#N/A,FALSE,"CAJA3";"ING_CORR_SET96",#N/A,FALSE,"CAJA3";"SUNAT_AD_SET96",#N/A,FALSE,"ADUANAS"}</definedName>
    <definedName name="POIU" hidden="1">{"CAJA_SET96",#N/A,FALSE,"CAJA3";"ING_CORR_SET96",#N/A,FALSE,"CAJA3";"SUNAT_AD_SET96",#N/A,FALSE,"ADUANAS"}</definedName>
    <definedName name="Porcentaje">#N/A</definedName>
    <definedName name="porcentajes">#N/A</definedName>
    <definedName name="PR">#N/A</definedName>
    <definedName name="PR_2">#N/A</definedName>
    <definedName name="prima">#N/A</definedName>
    <definedName name="_xlnm.Print_Area">#REF!</definedName>
    <definedName name="Print_Area_MI">#REF!</definedName>
    <definedName name="PrivadoAgregado">'[8]GRUPOS AGREGADO 2'!$A$3:$IV$10</definedName>
    <definedName name="PrivadoPorTipos">'[8]GRUPOS POR TIPO'!$A$3:$IV$72</definedName>
    <definedName name="Procentaje">#N/A</definedName>
    <definedName name="profuturo">#N/A</definedName>
    <definedName name="Pruebita">#N/A</definedName>
    <definedName name="q" localSheetId="0" hidden="1">{"CAJA_SET96",#N/A,FALSE,"CAJA3";"ING_CORR_SET96",#N/A,FALSE,"CAJA3";"SUNAT_AD_SET96",#N/A,FALSE,"ADUANAS"}</definedName>
    <definedName name="q" localSheetId="1" hidden="1">{"CAJA_SET96",#N/A,FALSE,"CAJA3";"ING_CORR_SET96",#N/A,FALSE,"CAJA3";"SUNAT_AD_SET96",#N/A,FALSE,"ADUANAS"}</definedName>
    <definedName name="q" localSheetId="2" hidden="1">{"CAJA_SET96",#N/A,FALSE,"CAJA3";"ING_CORR_SET96",#N/A,FALSE,"CAJA3";"SUNAT_AD_SET96",#N/A,FALSE,"ADUANAS"}</definedName>
    <definedName name="q" localSheetId="5" hidden="1">{"CAJA_SET96",#N/A,FALSE,"CAJA3";"ING_CORR_SET96",#N/A,FALSE,"CAJA3";"SUNAT_AD_SET96",#N/A,FALSE,"ADUANAS"}</definedName>
    <definedName name="q" localSheetId="6" hidden="1">{"CAJA_SET96",#N/A,FALSE,"CAJA3";"ING_CORR_SET96",#N/A,FALSE,"CAJA3";"SUNAT_AD_SET96",#N/A,FALSE,"ADUANAS"}</definedName>
    <definedName name="q" hidden="1">{"CAJA_SET96",#N/A,FALSE,"CAJA3";"ING_CORR_SET96",#N/A,FALSE,"CAJA3";"SUNAT_AD_SET96",#N/A,FALSE,"ADUANAS"}</definedName>
    <definedName name="qwq" localSheetId="0" hidden="1">{"CAJA_SET96",#N/A,FALSE,"CAJA3";"ING_CORR_SET96",#N/A,FALSE,"CAJA3";"SUNAT_AD_SET96",#N/A,FALSE,"ADUANAS"}</definedName>
    <definedName name="qwq" localSheetId="1" hidden="1">{"CAJA_SET96",#N/A,FALSE,"CAJA3";"ING_CORR_SET96",#N/A,FALSE,"CAJA3";"SUNAT_AD_SET96",#N/A,FALSE,"ADUANAS"}</definedName>
    <definedName name="qwq" localSheetId="2" hidden="1">{"CAJA_SET96",#N/A,FALSE,"CAJA3";"ING_CORR_SET96",#N/A,FALSE,"CAJA3";"SUNAT_AD_SET96",#N/A,FALSE,"ADUANAS"}</definedName>
    <definedName name="qwq" localSheetId="5" hidden="1">{"CAJA_SET96",#N/A,FALSE,"CAJA3";"ING_CORR_SET96",#N/A,FALSE,"CAJA3";"SUNAT_AD_SET96",#N/A,FALSE,"ADUANAS"}</definedName>
    <definedName name="qwq" localSheetId="6" hidden="1">{"CAJA_SET96",#N/A,FALSE,"CAJA3";"ING_CORR_SET96",#N/A,FALSE,"CAJA3";"SUNAT_AD_SET96",#N/A,FALSE,"ADUANAS"}</definedName>
    <definedName name="qwq" hidden="1">{"CAJA_SET96",#N/A,FALSE,"CAJA3";"ING_CORR_SET96",#N/A,FALSE,"CAJA3";"SUNAT_AD_SET96",#N/A,FALSE,"ADUANAS"}</definedName>
    <definedName name="rango">'[12]bkp.Histogram One Year T-bonds'!#REF!</definedName>
    <definedName name="Rentab">#N/A</definedName>
    <definedName name="Rentab1">#N/A</definedName>
    <definedName name="Rentabilidad_promedio">#N/A</definedName>
    <definedName name="rentames">#N/A</definedName>
    <definedName name="reversion">[2]BD!$L$5:$L$54</definedName>
    <definedName name="rfd">#N/A</definedName>
    <definedName name="RO">#N/A</definedName>
    <definedName name="RO_2">#N/A</definedName>
    <definedName name="RV08Fcc" localSheetId="0">[5]Rentas!$G$31:$K$46</definedName>
    <definedName name="RV08Fcc" localSheetId="1">[5]Rentas!$G$31:$K$46</definedName>
    <definedName name="RV08Fcc" localSheetId="2">[5]Rentas!$G$31:$K$46</definedName>
    <definedName name="RV08Fcc" localSheetId="5">[5]Rentas!$G$31:$K$46</definedName>
    <definedName name="RV08Fcc" localSheetId="6">[5]Rentas!$G$31:$K$46</definedName>
    <definedName name="RV08Fcc">[5]Rentas!$G$31:$K$46</definedName>
    <definedName name="RV08Fsc" localSheetId="0">[5]Rentas!$G$7:$K$22</definedName>
    <definedName name="RV08Fsc" localSheetId="1">[5]Rentas!$G$7:$K$22</definedName>
    <definedName name="RV08Fsc" localSheetId="2">[5]Rentas!$G$7:$K$22</definedName>
    <definedName name="RV08Fsc" localSheetId="5">[5]Rentas!$G$7:$K$22</definedName>
    <definedName name="RV08Fsc" localSheetId="6">[5]Rentas!$G$7:$K$22</definedName>
    <definedName name="RV08Fsc">[5]Rentas!$G$7:$K$22</definedName>
    <definedName name="RV08Mcc" localSheetId="0">[5]Rentas!$A$31:$E$46</definedName>
    <definedName name="RV08Mcc" localSheetId="1">[5]Rentas!$A$31:$E$46</definedName>
    <definedName name="RV08Mcc" localSheetId="2">[5]Rentas!$A$31:$E$46</definedName>
    <definedName name="RV08Mcc" localSheetId="5">[5]Rentas!$A$31:$E$46</definedName>
    <definedName name="RV08Mcc" localSheetId="6">[5]Rentas!$A$31:$E$46</definedName>
    <definedName name="RV08Mcc">[5]Rentas!$A$31:$E$46</definedName>
    <definedName name="RV08Msc" localSheetId="0">[5]Rentas!$A$7:$E$22</definedName>
    <definedName name="RV08Msc" localSheetId="1">[5]Rentas!$A$7:$E$22</definedName>
    <definedName name="RV08Msc" localSheetId="2">[5]Rentas!$A$7:$E$22</definedName>
    <definedName name="RV08Msc" localSheetId="5">[5]Rentas!$A$7:$E$22</definedName>
    <definedName name="RV08Msc" localSheetId="6">[5]Rentas!$A$7:$E$22</definedName>
    <definedName name="RV08Msc">[5]Rentas!$A$7:$E$22</definedName>
    <definedName name="RV2009F">[2]Rentas!$G$7:$K$23</definedName>
    <definedName name="RV2009Fr">[2]Rentas!$G$32:$K$48</definedName>
    <definedName name="RV2009M">[2]Rentas!$A$7:$E$23</definedName>
    <definedName name="RV2009Mr">[2]Rentas!$A$32:$E$48</definedName>
    <definedName name="s">'[13]Base.m2 (dólares)'!#REF!</definedName>
    <definedName name="sad">#N/A</definedName>
    <definedName name="sadgfdfs">#N/A</definedName>
    <definedName name="safdxhftjyjhg" localSheetId="0" hidden="1">{"CAJA_SET96",#N/A,FALSE,"CAJA3";"ING_CORR_SET96",#N/A,FALSE,"CAJA3";"SUNAT_AD_SET96",#N/A,FALSE,"ADUANAS"}</definedName>
    <definedName name="safdxhftjyjhg" localSheetId="1" hidden="1">{"CAJA_SET96",#N/A,FALSE,"CAJA3";"ING_CORR_SET96",#N/A,FALSE,"CAJA3";"SUNAT_AD_SET96",#N/A,FALSE,"ADUANAS"}</definedName>
    <definedName name="safdxhftjyjhg" localSheetId="2" hidden="1">{"CAJA_SET96",#N/A,FALSE,"CAJA3";"ING_CORR_SET96",#N/A,FALSE,"CAJA3";"SUNAT_AD_SET96",#N/A,FALSE,"ADUANAS"}</definedName>
    <definedName name="safdxhftjyjhg" localSheetId="5" hidden="1">{"CAJA_SET96",#N/A,FALSE,"CAJA3";"ING_CORR_SET96",#N/A,FALSE,"CAJA3";"SUNAT_AD_SET96",#N/A,FALSE,"ADUANAS"}</definedName>
    <definedName name="safdxhftjyjhg" localSheetId="6" hidden="1">{"CAJA_SET96",#N/A,FALSE,"CAJA3";"ING_CORR_SET96",#N/A,FALSE,"CAJA3";"SUNAT_AD_SET96",#N/A,FALSE,"ADUANAS"}</definedName>
    <definedName name="safdxhftjyjhg" hidden="1">{"CAJA_SET96",#N/A,FALSE,"CAJA3";"ING_CORR_SET96",#N/A,FALSE,"CAJA3";"SUNAT_AD_SET96",#N/A,FALSE,"ADUANAS"}</definedName>
    <definedName name="SAGDGZRE" localSheetId="0" hidden="1">{"CAJA_SET96",#N/A,FALSE,"CAJA3";"ING_CORR_SET96",#N/A,FALSE,"CAJA3";"SUNAT_AD_SET96",#N/A,FALSE,"ADUANAS"}</definedName>
    <definedName name="SAGDGZRE" localSheetId="1" hidden="1">{"CAJA_SET96",#N/A,FALSE,"CAJA3";"ING_CORR_SET96",#N/A,FALSE,"CAJA3";"SUNAT_AD_SET96",#N/A,FALSE,"ADUANAS"}</definedName>
    <definedName name="SAGDGZRE" localSheetId="2" hidden="1">{"CAJA_SET96",#N/A,FALSE,"CAJA3";"ING_CORR_SET96",#N/A,FALSE,"CAJA3";"SUNAT_AD_SET96",#N/A,FALSE,"ADUANAS"}</definedName>
    <definedName name="SAGDGZRE" localSheetId="5" hidden="1">{"CAJA_SET96",#N/A,FALSE,"CAJA3";"ING_CORR_SET96",#N/A,FALSE,"CAJA3";"SUNAT_AD_SET96",#N/A,FALSE,"ADUANAS"}</definedName>
    <definedName name="SAGDGZRE" localSheetId="6" hidden="1">{"CAJA_SET96",#N/A,FALSE,"CAJA3";"ING_CORR_SET96",#N/A,FALSE,"CAJA3";"SUNAT_AD_SET96",#N/A,FALSE,"ADUANAS"}</definedName>
    <definedName name="SAGDGZRE" hidden="1">{"CAJA_SET96",#N/A,FALSE,"CAJA3";"ING_CORR_SET96",#N/A,FALSE,"CAJA3";"SUNAT_AD_SET96",#N/A,FALSE,"ADUANAS"}</definedName>
    <definedName name="sajfhsidjgdgzsoñerkohtfg" localSheetId="0" hidden="1">{"CAJA_SET96",#N/A,FALSE,"CAJA3";"ING_CORR_SET96",#N/A,FALSE,"CAJA3";"SUNAT_AD_SET96",#N/A,FALSE,"ADUANAS"}</definedName>
    <definedName name="sajfhsidjgdgzsoñerkohtfg" localSheetId="1" hidden="1">{"CAJA_SET96",#N/A,FALSE,"CAJA3";"ING_CORR_SET96",#N/A,FALSE,"CAJA3";"SUNAT_AD_SET96",#N/A,FALSE,"ADUANAS"}</definedName>
    <definedName name="sajfhsidjgdgzsoñerkohtfg" localSheetId="2" hidden="1">{"CAJA_SET96",#N/A,FALSE,"CAJA3";"ING_CORR_SET96",#N/A,FALSE,"CAJA3";"SUNAT_AD_SET96",#N/A,FALSE,"ADUANAS"}</definedName>
    <definedName name="sajfhsidjgdgzsoñerkohtfg" localSheetId="5" hidden="1">{"CAJA_SET96",#N/A,FALSE,"CAJA3";"ING_CORR_SET96",#N/A,FALSE,"CAJA3";"SUNAT_AD_SET96",#N/A,FALSE,"ADUANAS"}</definedName>
    <definedName name="sajfhsidjgdgzsoñerkohtfg" localSheetId="6" hidden="1">{"CAJA_SET96",#N/A,FALSE,"CAJA3";"ING_CORR_SET96",#N/A,FALSE,"CAJA3";"SUNAT_AD_SET96",#N/A,FALSE,"ADUANAS"}</definedName>
    <definedName name="sajfhsidjgdgzsoñerkohtfg" hidden="1">{"CAJA_SET96",#N/A,FALSE,"CAJA3";"ING_CORR_SET96",#N/A,FALSE,"CAJA3";"SUNAT_AD_SET96",#N/A,FALSE,"ADUANAS"}</definedName>
    <definedName name="salariomin">[2]BD!$CR$5:$CR$54</definedName>
    <definedName name="salarioprom">[2]BD!$M$5:$M$54</definedName>
    <definedName name="salmin" localSheetId="0">[5]supuestos!$C$20</definedName>
    <definedName name="salmin" localSheetId="1">[5]supuestos!$C$20</definedName>
    <definedName name="salmin" localSheetId="2">[5]supuestos!$C$20</definedName>
    <definedName name="salmin" localSheetId="5">[5]supuestos!$C$20</definedName>
    <definedName name="salmin" localSheetId="6">[5]supuestos!$C$20</definedName>
    <definedName name="salmin">[5]supuestos!$C$20</definedName>
    <definedName name="SBUM">[2]ECU!$G$1</definedName>
    <definedName name="sdd">#N/A</definedName>
    <definedName name="sds" hidden="1">{"CAJA_SET96",#N/A,FALSE,"CAJA3";"ING_CORR_SET96",#N/A,FALSE,"CAJA3";"SUNAT_AD_SET96",#N/A,FALSE,"ADUANAS"}</definedName>
    <definedName name="sdsadfd">#N/A</definedName>
    <definedName name="SFRWIOEONDTXRSWWA" localSheetId="0" hidden="1">{"CAJA_SET96",#N/A,FALSE,"CAJA3";"ING_CORR_SET96",#N/A,FALSE,"CAJA3";"SUNAT_AD_SET96",#N/A,FALSE,"ADUANAS"}</definedName>
    <definedName name="SFRWIOEONDTXRSWWA" localSheetId="1" hidden="1">{"CAJA_SET96",#N/A,FALSE,"CAJA3";"ING_CORR_SET96",#N/A,FALSE,"CAJA3";"SUNAT_AD_SET96",#N/A,FALSE,"ADUANAS"}</definedName>
    <definedName name="SFRWIOEONDTXRSWWA" localSheetId="2" hidden="1">{"CAJA_SET96",#N/A,FALSE,"CAJA3";"ING_CORR_SET96",#N/A,FALSE,"CAJA3";"SUNAT_AD_SET96",#N/A,FALSE,"ADUANAS"}</definedName>
    <definedName name="SFRWIOEONDTXRSWWA" localSheetId="5" hidden="1">{"CAJA_SET96",#N/A,FALSE,"CAJA3";"ING_CORR_SET96",#N/A,FALSE,"CAJA3";"SUNAT_AD_SET96",#N/A,FALSE,"ADUANAS"}</definedName>
    <definedName name="SFRWIOEONDTXRSWWA" localSheetId="6" hidden="1">{"CAJA_SET96",#N/A,FALSE,"CAJA3";"ING_CORR_SET96",#N/A,FALSE,"CAJA3";"SUNAT_AD_SET96",#N/A,FALSE,"ADUANAS"}</definedName>
    <definedName name="SFRWIOEONDTXRSWWA" hidden="1">{"CAJA_SET96",#N/A,FALSE,"CAJA3";"ING_CORR_SET96",#N/A,FALSE,"CAJA3";"SUNAT_AD_SET96",#N/A,FALSE,"ADUANAS"}</definedName>
    <definedName name="sgffhg" localSheetId="0" hidden="1">{"CAJA_SET96",#N/A,FALSE,"CAJA3";"ING_CORR_SET96",#N/A,FALSE,"CAJA3";"SUNAT_AD_SET96",#N/A,FALSE,"ADUANAS"}</definedName>
    <definedName name="sgffhg" localSheetId="1" hidden="1">{"CAJA_SET96",#N/A,FALSE,"CAJA3";"ING_CORR_SET96",#N/A,FALSE,"CAJA3";"SUNAT_AD_SET96",#N/A,FALSE,"ADUANAS"}</definedName>
    <definedName name="sgffhg" localSheetId="2" hidden="1">{"CAJA_SET96",#N/A,FALSE,"CAJA3";"ING_CORR_SET96",#N/A,FALSE,"CAJA3";"SUNAT_AD_SET96",#N/A,FALSE,"ADUANAS"}</definedName>
    <definedName name="sgffhg" localSheetId="5" hidden="1">{"CAJA_SET96",#N/A,FALSE,"CAJA3";"ING_CORR_SET96",#N/A,FALSE,"CAJA3";"SUNAT_AD_SET96",#N/A,FALSE,"ADUANAS"}</definedName>
    <definedName name="sgffhg" localSheetId="6" hidden="1">{"CAJA_SET96",#N/A,FALSE,"CAJA3";"ING_CORR_SET96",#N/A,FALSE,"CAJA3";"SUNAT_AD_SET96",#N/A,FALSE,"ADUANAS"}</definedName>
    <definedName name="sgffhg" hidden="1">{"CAJA_SET96",#N/A,FALSE,"CAJA3";"ING_CORR_SET96",#N/A,FALSE,"CAJA3";"SUNAT_AD_SET96",#N/A,FALSE,"ADUANAS"}</definedName>
    <definedName name="sgfsg">#N/A</definedName>
    <definedName name="Sharpe">#N/A</definedName>
    <definedName name="SIFAgregado">'[8]SIST FIN TOTAL AGREGADO'!$A$3:$B$16384</definedName>
    <definedName name="SIFporTipo">'[14]SIST FIN TOTAL POR TIPO'!$A$3:$IV$8</definedName>
    <definedName name="SISTMICRO">#REF!</definedName>
    <definedName name="SOBREVIVENCIA">#N/A</definedName>
    <definedName name="Southern_Peru_Copper_Corporation">#N/A</definedName>
    <definedName name="SPP">#N/A</definedName>
    <definedName name="ssd" hidden="1">#REF!</definedName>
    <definedName name="ssdd" localSheetId="0" hidden="1">{"CAJA_SET96",#N/A,FALSE,"CAJA3";"ING_CORR_SET96",#N/A,FALSE,"CAJA3";"SUNAT_AD_SET96",#N/A,FALSE,"ADUANAS"}</definedName>
    <definedName name="ssdd" localSheetId="1" hidden="1">{"CAJA_SET96",#N/A,FALSE,"CAJA3";"ING_CORR_SET96",#N/A,FALSE,"CAJA3";"SUNAT_AD_SET96",#N/A,FALSE,"ADUANAS"}</definedName>
    <definedName name="ssdd" localSheetId="2" hidden="1">{"CAJA_SET96",#N/A,FALSE,"CAJA3";"ING_CORR_SET96",#N/A,FALSE,"CAJA3";"SUNAT_AD_SET96",#N/A,FALSE,"ADUANAS"}</definedName>
    <definedName name="ssdd" localSheetId="5" hidden="1">{"CAJA_SET96",#N/A,FALSE,"CAJA3";"ING_CORR_SET96",#N/A,FALSE,"CAJA3";"SUNAT_AD_SET96",#N/A,FALSE,"ADUANAS"}</definedName>
    <definedName name="ssdd" localSheetId="6" hidden="1">{"CAJA_SET96",#N/A,FALSE,"CAJA3";"ING_CORR_SET96",#N/A,FALSE,"CAJA3";"SUNAT_AD_SET96",#N/A,FALSE,"ADUANAS"}</definedName>
    <definedName name="ssdd" hidden="1">{"CAJA_SET96",#N/A,FALSE,"CAJA3";"ING_CORR_SET96",#N/A,FALSE,"CAJA3";"SUNAT_AD_SET96",#N/A,FALSE,"ADUANAS"}</definedName>
    <definedName name="sss">#N/A</definedName>
    <definedName name="State_Street_Bank_and_Trust_Company">#N/A</definedName>
    <definedName name="Stock_A">#N/A</definedName>
    <definedName name="sup">'[13]Base.m2 (dólares)'!#REF!</definedName>
    <definedName name="svs">#N/A</definedName>
    <definedName name="swqghykii" localSheetId="0" hidden="1">{"SUNAT_AD_AGO96",#N/A,FALSE,"ADUANAS";"CAJA_AGO96",#N/A,FALSE,"CAJA3";"ING_CORR_AGO96",#N/A,FALSE,"CAJA3"}</definedName>
    <definedName name="swqghykii" localSheetId="1" hidden="1">{"SUNAT_AD_AGO96",#N/A,FALSE,"ADUANAS";"CAJA_AGO96",#N/A,FALSE,"CAJA3";"ING_CORR_AGO96",#N/A,FALSE,"CAJA3"}</definedName>
    <definedName name="swqghykii" localSheetId="2" hidden="1">{"SUNAT_AD_AGO96",#N/A,FALSE,"ADUANAS";"CAJA_AGO96",#N/A,FALSE,"CAJA3";"ING_CORR_AGO96",#N/A,FALSE,"CAJA3"}</definedName>
    <definedName name="swqghykii" localSheetId="5" hidden="1">{"SUNAT_AD_AGO96",#N/A,FALSE,"ADUANAS";"CAJA_AGO96",#N/A,FALSE,"CAJA3";"ING_CORR_AGO96",#N/A,FALSE,"CAJA3"}</definedName>
    <definedName name="swqghykii" localSheetId="6" hidden="1">{"SUNAT_AD_AGO96",#N/A,FALSE,"ADUANAS";"CAJA_AGO96",#N/A,FALSE,"CAJA3";"ING_CORR_AGO96",#N/A,FALSE,"CAJA3"}</definedName>
    <definedName name="swqghykii" hidden="1">{"SUNAT_AD_AGO96",#N/A,FALSE,"ADUANAS";"CAJA_AGO96",#N/A,FALSE,"CAJA3";"ING_CORR_AGO96",#N/A,FALSE,"CAJA3"}</definedName>
    <definedName name="szdfghutrff" localSheetId="0" hidden="1">{"CAJA_SET96",#N/A,FALSE,"CAJA3";"ING_CORR_SET96",#N/A,FALSE,"CAJA3";"SUNAT_AD_SET96",#N/A,FALSE,"ADUANAS"}</definedName>
    <definedName name="szdfghutrff" localSheetId="1" hidden="1">{"CAJA_SET96",#N/A,FALSE,"CAJA3";"ING_CORR_SET96",#N/A,FALSE,"CAJA3";"SUNAT_AD_SET96",#N/A,FALSE,"ADUANAS"}</definedName>
    <definedName name="szdfghutrff" localSheetId="2" hidden="1">{"CAJA_SET96",#N/A,FALSE,"CAJA3";"ING_CORR_SET96",#N/A,FALSE,"CAJA3";"SUNAT_AD_SET96",#N/A,FALSE,"ADUANAS"}</definedName>
    <definedName name="szdfghutrff" localSheetId="5" hidden="1">{"CAJA_SET96",#N/A,FALSE,"CAJA3";"ING_CORR_SET96",#N/A,FALSE,"CAJA3";"SUNAT_AD_SET96",#N/A,FALSE,"ADUANAS"}</definedName>
    <definedName name="szdfghutrff" localSheetId="6" hidden="1">{"CAJA_SET96",#N/A,FALSE,"CAJA3";"ING_CORR_SET96",#N/A,FALSE,"CAJA3";"SUNAT_AD_SET96",#N/A,FALSE,"ADUANAS"}</definedName>
    <definedName name="szdfghutrff" hidden="1">{"CAJA_SET96",#N/A,FALSE,"CAJA3";"ING_CORR_SET96",#N/A,FALSE,"CAJA3";"SUNAT_AD_SET96",#N/A,FALSE,"ADUANAS"}</definedName>
    <definedName name="Tasa_libre_riesgo">#N/A</definedName>
    <definedName name="tasacot">[2]BD!$I$5:$I$54</definedName>
    <definedName name="Telefónica_del_Perú_S.A.A.">#N/A</definedName>
    <definedName name="tipo" localSheetId="0">[5]supuestos!$C$24</definedName>
    <definedName name="tipo" localSheetId="1">[5]supuestos!$C$24</definedName>
    <definedName name="tipo" localSheetId="2">[5]supuestos!$C$24</definedName>
    <definedName name="tipo" localSheetId="5">[5]supuestos!$C$24</definedName>
    <definedName name="tipo" localSheetId="6">[5]supuestos!$C$24</definedName>
    <definedName name="tipo">[5]supuestos!$C$24</definedName>
    <definedName name="Todo">#N/A</definedName>
    <definedName name="TTT" localSheetId="0" hidden="1">{"CAJA_SET96",#N/A,FALSE,"CAJA3";"ING_CORR_SET96",#N/A,FALSE,"CAJA3";"SUNAT_AD_SET96",#N/A,FALSE,"ADUANAS"}</definedName>
    <definedName name="TTT" localSheetId="1" hidden="1">{"CAJA_SET96",#N/A,FALSE,"CAJA3";"ING_CORR_SET96",#N/A,FALSE,"CAJA3";"SUNAT_AD_SET96",#N/A,FALSE,"ADUANAS"}</definedName>
    <definedName name="TTT" localSheetId="2" hidden="1">{"CAJA_SET96",#N/A,FALSE,"CAJA3";"ING_CORR_SET96",#N/A,FALSE,"CAJA3";"SUNAT_AD_SET96",#N/A,FALSE,"ADUANAS"}</definedName>
    <definedName name="TTT" localSheetId="5" hidden="1">{"CAJA_SET96",#N/A,FALSE,"CAJA3";"ING_CORR_SET96",#N/A,FALSE,"CAJA3";"SUNAT_AD_SET96",#N/A,FALSE,"ADUANAS"}</definedName>
    <definedName name="TTT" localSheetId="6" hidden="1">{"CAJA_SET96",#N/A,FALSE,"CAJA3";"ING_CORR_SET96",#N/A,FALSE,"CAJA3";"SUNAT_AD_SET96",#N/A,FALSE,"ADUANAS"}</definedName>
    <definedName name="TTT" hidden="1">{"CAJA_SET96",#N/A,FALSE,"CAJA3";"ING_CORR_SET96",#N/A,FALSE,"CAJA3";"SUNAT_AD_SET96",#N/A,FALSE,"ADUANAS"}</definedName>
    <definedName name="UN">#N/A</definedName>
    <definedName name="UN_2">#N/A</definedName>
    <definedName name="Unión_de_Cerv._Peruanas_Backus_y_Johnston_S.A.A.">#N/A</definedName>
    <definedName name="UNIÓN_VIDA">#N/A</definedName>
    <definedName name="unionvida">#N/A</definedName>
    <definedName name="uno">#N/A</definedName>
    <definedName name="Utilid">#REF!</definedName>
    <definedName name="UV">#N/A</definedName>
    <definedName name="Valor_Cuota1">#N/A</definedName>
    <definedName name="Valor_Cuota2">#N/A</definedName>
    <definedName name="Valor_cuota3">#N/A</definedName>
    <definedName name="VC_Rentab">#N/A</definedName>
    <definedName name="vddtytjji" localSheetId="0" hidden="1">{"CAJA_SET96",#N/A,FALSE,"CAJA3";"ING_CORR_SET96",#N/A,FALSE,"CAJA3";"SUNAT_AD_SET96",#N/A,FALSE,"ADUANAS"}</definedName>
    <definedName name="vddtytjji" localSheetId="1" hidden="1">{"CAJA_SET96",#N/A,FALSE,"CAJA3";"ING_CORR_SET96",#N/A,FALSE,"CAJA3";"SUNAT_AD_SET96",#N/A,FALSE,"ADUANAS"}</definedName>
    <definedName name="vddtytjji" localSheetId="2" hidden="1">{"CAJA_SET96",#N/A,FALSE,"CAJA3";"ING_CORR_SET96",#N/A,FALSE,"CAJA3";"SUNAT_AD_SET96",#N/A,FALSE,"ADUANAS"}</definedName>
    <definedName name="vddtytjji" localSheetId="5" hidden="1">{"CAJA_SET96",#N/A,FALSE,"CAJA3";"ING_CORR_SET96",#N/A,FALSE,"CAJA3";"SUNAT_AD_SET96",#N/A,FALSE,"ADUANAS"}</definedName>
    <definedName name="vddtytjji" localSheetId="6" hidden="1">{"CAJA_SET96",#N/A,FALSE,"CAJA3";"ING_CORR_SET96",#N/A,FALSE,"CAJA3";"SUNAT_AD_SET96",#N/A,FALSE,"ADUANAS"}</definedName>
    <definedName name="vddtytjji" hidden="1">{"CAJA_SET96",#N/A,FALSE,"CAJA3";"ING_CORR_SET96",#N/A,FALSE,"CAJA3";"SUNAT_AD_SET96",#N/A,FALSE,"ADUANAS"}</definedName>
    <definedName name="wrn.Briefing._.Tables." localSheetId="0" hidden="1">{#N/A,#N/A,TRUE,"Tab_1 Economic Ind.";#N/A,#N/A,TRUE,"Tab_2  Public Sector Op.";#N/A,#N/A,TRUE,"Tab_3";#N/A,#N/A,TRUE,"Tab_4 Monetary";#N/A,#N/A,TRUE,"Tab_5 Medium-Term Outlook";#N/A,#N/A,TRUE,"Tab_6";#N/A,#N/A,TRUE,"Tab_7 Indicators of Ext. Vul."}</definedName>
    <definedName name="wrn.Briefing._.Tables." localSheetId="1" hidden="1">{#N/A,#N/A,TRUE,"Tab_1 Economic Ind.";#N/A,#N/A,TRUE,"Tab_2  Public Sector Op.";#N/A,#N/A,TRUE,"Tab_3";#N/A,#N/A,TRUE,"Tab_4 Monetary";#N/A,#N/A,TRUE,"Tab_5 Medium-Term Outlook";#N/A,#N/A,TRUE,"Tab_6";#N/A,#N/A,TRUE,"Tab_7 Indicators of Ext. Vul."}</definedName>
    <definedName name="wrn.Briefing._.Tables." localSheetId="2" hidden="1">{#N/A,#N/A,TRUE,"Tab_1 Economic Ind.";#N/A,#N/A,TRUE,"Tab_2  Public Sector Op.";#N/A,#N/A,TRUE,"Tab_3";#N/A,#N/A,TRUE,"Tab_4 Monetary";#N/A,#N/A,TRUE,"Tab_5 Medium-Term Outlook";#N/A,#N/A,TRUE,"Tab_6";#N/A,#N/A,TRUE,"Tab_7 Indicators of Ext. Vul."}</definedName>
    <definedName name="wrn.Briefing._.Tables." localSheetId="5" hidden="1">{#N/A,#N/A,TRUE,"Tab_1 Economic Ind.";#N/A,#N/A,TRUE,"Tab_2  Public Sector Op.";#N/A,#N/A,TRUE,"Tab_3";#N/A,#N/A,TRUE,"Tab_4 Monetary";#N/A,#N/A,TRUE,"Tab_5 Medium-Term Outlook";#N/A,#N/A,TRUE,"Tab_6";#N/A,#N/A,TRUE,"Tab_7 Indicators of Ext. Vul."}</definedName>
    <definedName name="wrn.Briefing._.Tables." localSheetId="6" hidden="1">{#N/A,#N/A,TRUE,"Tab_1 Economic Ind.";#N/A,#N/A,TRUE,"Tab_2  Public Sector Op.";#N/A,#N/A,TRUE,"Tab_3";#N/A,#N/A,TRUE,"Tab_4 Monetary";#N/A,#N/A,TRUE,"Tab_5 Medium-Term Outlook";#N/A,#N/A,TRUE,"Tab_6";#N/A,#N/A,TRUE,"Tab_7 Indicators of Ext. Vul."}</definedName>
    <definedName name="wrn.Briefing._.Tables." hidden="1">{#N/A,#N/A,TRUE,"Tab_1 Economic Ind.";#N/A,#N/A,TRUE,"Tab_2  Public Sector Op.";#N/A,#N/A,TRUE,"Tab_3";#N/A,#N/A,TRUE,"Tab_4 Monetary";#N/A,#N/A,TRUE,"Tab_5 Medium-Term Outlook";#N/A,#N/A,TRUE,"Tab_6";#N/A,#N/A,TRUE,"Tab_7 Indicators of Ext. Vul."}</definedName>
    <definedName name="wrn.CAJA_AGO96." localSheetId="0" hidden="1">{"SUNAT_AD_AGO96",#N/A,FALSE,"ADUANAS";"CAJA_AGO96",#N/A,FALSE,"CAJA3";"ING_CORR_AGO96",#N/A,FALSE,"CAJA3"}</definedName>
    <definedName name="wrn.CAJA_AGO96." localSheetId="1" hidden="1">{"SUNAT_AD_AGO96",#N/A,FALSE,"ADUANAS";"CAJA_AGO96",#N/A,FALSE,"CAJA3";"ING_CORR_AGO96",#N/A,FALSE,"CAJA3"}</definedName>
    <definedName name="wrn.CAJA_AGO96." localSheetId="2" hidden="1">{"SUNAT_AD_AGO96",#N/A,FALSE,"ADUANAS";"CAJA_AGO96",#N/A,FALSE,"CAJA3";"ING_CORR_AGO96",#N/A,FALSE,"CAJA3"}</definedName>
    <definedName name="wrn.CAJA_AGO96." localSheetId="5" hidden="1">{"SUNAT_AD_AGO96",#N/A,FALSE,"ADUANAS";"CAJA_AGO96",#N/A,FALSE,"CAJA3";"ING_CORR_AGO96",#N/A,FALSE,"CAJA3"}</definedName>
    <definedName name="wrn.CAJA_AGO96." localSheetId="6" hidden="1">{"SUNAT_AD_AGO96",#N/A,FALSE,"ADUANAS";"CAJA_AGO96",#N/A,FALSE,"CAJA3";"ING_CORR_AGO96",#N/A,FALSE,"CAJA3"}</definedName>
    <definedName name="wrn.CAJA_AGO96." hidden="1">{"SUNAT_AD_AGO96",#N/A,FALSE,"ADUANAS";"CAJA_AGO96",#N/A,FALSE,"CAJA3";"ING_CORR_AGO96",#N/A,FALSE,"CAJA3"}</definedName>
    <definedName name="wrn.CAJA_SET96." localSheetId="0" hidden="1">{"CAJA_SET96",#N/A,FALSE,"CAJA3";"ING_CORR_SET96",#N/A,FALSE,"CAJA3";"SUNAT_AD_SET96",#N/A,FALSE,"ADUANAS"}</definedName>
    <definedName name="wrn.CAJA_SET96." localSheetId="1" hidden="1">{"CAJA_SET96",#N/A,FALSE,"CAJA3";"ING_CORR_SET96",#N/A,FALSE,"CAJA3";"SUNAT_AD_SET96",#N/A,FALSE,"ADUANAS"}</definedName>
    <definedName name="wrn.CAJA_SET96." localSheetId="2" hidden="1">{"CAJA_SET96",#N/A,FALSE,"CAJA3";"ING_CORR_SET96",#N/A,FALSE,"CAJA3";"SUNAT_AD_SET96",#N/A,FALSE,"ADUANAS"}</definedName>
    <definedName name="wrn.CAJA_SET96." localSheetId="5" hidden="1">{"CAJA_SET96",#N/A,FALSE,"CAJA3";"ING_CORR_SET96",#N/A,FALSE,"CAJA3";"SUNAT_AD_SET96",#N/A,FALSE,"ADUANAS"}</definedName>
    <definedName name="wrn.CAJA_SET96." localSheetId="6" hidden="1">{"CAJA_SET96",#N/A,FALSE,"CAJA3";"ING_CORR_SET96",#N/A,FALSE,"CAJA3";"SUNAT_AD_SET96",#N/A,FALSE,"ADUANAS"}</definedName>
    <definedName name="wrn.CAJA_SET96." hidden="1">{"CAJA_SET96",#N/A,FALSE,"CAJA3";"ING_CORR_SET96",#N/A,FALSE,"CAJA3";"SUNAT_AD_SET96",#N/A,FALSE,"ADUANAS"}</definedName>
    <definedName name="WTESD" localSheetId="0" hidden="1">{"CAJA_SET96",#N/A,FALSE,"CAJA3";"ING_CORR_SET96",#N/A,FALSE,"CAJA3";"SUNAT_AD_SET96",#N/A,FALSE,"ADUANAS"}</definedName>
    <definedName name="WTESD" localSheetId="1" hidden="1">{"CAJA_SET96",#N/A,FALSE,"CAJA3";"ING_CORR_SET96",#N/A,FALSE,"CAJA3";"SUNAT_AD_SET96",#N/A,FALSE,"ADUANAS"}</definedName>
    <definedName name="WTESD" localSheetId="2" hidden="1">{"CAJA_SET96",#N/A,FALSE,"CAJA3";"ING_CORR_SET96",#N/A,FALSE,"CAJA3";"SUNAT_AD_SET96",#N/A,FALSE,"ADUANAS"}</definedName>
    <definedName name="WTESD" localSheetId="5" hidden="1">{"CAJA_SET96",#N/A,FALSE,"CAJA3";"ING_CORR_SET96",#N/A,FALSE,"CAJA3";"SUNAT_AD_SET96",#N/A,FALSE,"ADUANAS"}</definedName>
    <definedName name="WTESD" localSheetId="6" hidden="1">{"CAJA_SET96",#N/A,FALSE,"CAJA3";"ING_CORR_SET96",#N/A,FALSE,"CAJA3";"SUNAT_AD_SET96",#N/A,FALSE,"ADUANAS"}</definedName>
    <definedName name="WTESD" hidden="1">{"CAJA_SET96",#N/A,FALSE,"CAJA3";"ING_CORR_SET96",#N/A,FALSE,"CAJA3";"SUNAT_AD_SET96",#N/A,FALSE,"ADUANAS"}</definedName>
    <definedName name="xini" localSheetId="0">[5]supuestos!$C$7</definedName>
    <definedName name="xini" localSheetId="1">[5]supuestos!$C$7</definedName>
    <definedName name="xini" localSheetId="2">[5]supuestos!$C$7</definedName>
    <definedName name="xini" localSheetId="5">[5]supuestos!$C$7</definedName>
    <definedName name="xini" localSheetId="6">[5]supuestos!$C$7</definedName>
    <definedName name="xini">[5]supuestos!$C$7</definedName>
    <definedName name="xj">[2]BD!$C$5:$C$54</definedName>
    <definedName name="xjf" localSheetId="0">[5]supuestos!$C$11</definedName>
    <definedName name="xjf" localSheetId="1">[5]supuestos!$C$11</definedName>
    <definedName name="xjf" localSheetId="2">[5]supuestos!$C$11</definedName>
    <definedName name="xjf" localSheetId="5">[5]supuestos!$C$11</definedName>
    <definedName name="xjf" localSheetId="6">[5]supuestos!$C$11</definedName>
    <definedName name="xjf">[5]supuestos!$C$11</definedName>
    <definedName name="xjm" localSheetId="0">[5]supuestos!$C$10</definedName>
    <definedName name="xjm" localSheetId="1">[5]supuestos!$C$10</definedName>
    <definedName name="xjm" localSheetId="2">[5]supuestos!$C$10</definedName>
    <definedName name="xjm" localSheetId="5">[5]supuestos!$C$10</definedName>
    <definedName name="xjm" localSheetId="6">[5]supuestos!$C$10</definedName>
    <definedName name="xjm">[5]supuestos!$C$10</definedName>
    <definedName name="YTJYTR" localSheetId="0" hidden="1">{"CAJA_SET96",#N/A,FALSE,"CAJA3";"ING_CORR_SET96",#N/A,FALSE,"CAJA3";"SUNAT_AD_SET96",#N/A,FALSE,"ADUANAS"}</definedName>
    <definedName name="YTJYTR" localSheetId="1" hidden="1">{"CAJA_SET96",#N/A,FALSE,"CAJA3";"ING_CORR_SET96",#N/A,FALSE,"CAJA3";"SUNAT_AD_SET96",#N/A,FALSE,"ADUANAS"}</definedName>
    <definedName name="YTJYTR" localSheetId="2" hidden="1">{"CAJA_SET96",#N/A,FALSE,"CAJA3";"ING_CORR_SET96",#N/A,FALSE,"CAJA3";"SUNAT_AD_SET96",#N/A,FALSE,"ADUANAS"}</definedName>
    <definedName name="YTJYTR" localSheetId="5" hidden="1">{"CAJA_SET96",#N/A,FALSE,"CAJA3";"ING_CORR_SET96",#N/A,FALSE,"CAJA3";"SUNAT_AD_SET96",#N/A,FALSE,"ADUANAS"}</definedName>
    <definedName name="YTJYTR" localSheetId="6" hidden="1">{"CAJA_SET96",#N/A,FALSE,"CAJA3";"ING_CORR_SET96",#N/A,FALSE,"CAJA3";"SUNAT_AD_SET96",#N/A,FALSE,"ADUANAS"}</definedName>
    <definedName name="YTJYTR" hidden="1">{"CAJA_SET96",#N/A,FALSE,"CAJA3";"ING_CORR_SET96",#N/A,FALSE,"CAJA3";"SUNAT_AD_SET96",#N/A,FALSE,"ADUANAS"}</definedName>
    <definedName name="yu" localSheetId="0" hidden="1">#REF!</definedName>
    <definedName name="yu" localSheetId="1" hidden="1">#REF!</definedName>
    <definedName name="yu" localSheetId="4" hidden="1">#REF!</definedName>
    <definedName name="yu" localSheetId="5" hidden="1">#REF!</definedName>
    <definedName name="yu" localSheetId="6" hidden="1">#REF!</definedName>
    <definedName name="yu" hidden="1">#REF!</definedName>
    <definedName name="zssdd">#N/A</definedName>
    <definedName name="zxs" localSheetId="0" hidden="1">{"CAJA_SET96",#N/A,FALSE,"CAJA3";"ING_CORR_SET96",#N/A,FALSE,"CAJA3";"SUNAT_AD_SET96",#N/A,FALSE,"ADUANAS"}</definedName>
    <definedName name="zxs" localSheetId="1" hidden="1">{"CAJA_SET96",#N/A,FALSE,"CAJA3";"ING_CORR_SET96",#N/A,FALSE,"CAJA3";"SUNAT_AD_SET96",#N/A,FALSE,"ADUANAS"}</definedName>
    <definedName name="zxs" localSheetId="2" hidden="1">{"CAJA_SET96",#N/A,FALSE,"CAJA3";"ING_CORR_SET96",#N/A,FALSE,"CAJA3";"SUNAT_AD_SET96",#N/A,FALSE,"ADUANAS"}</definedName>
    <definedName name="zxs" localSheetId="5" hidden="1">{"CAJA_SET96",#N/A,FALSE,"CAJA3";"ING_CORR_SET96",#N/A,FALSE,"CAJA3";"SUNAT_AD_SET96",#N/A,FALSE,"ADUANAS"}</definedName>
    <definedName name="zxs" localSheetId="6" hidden="1">{"CAJA_SET96",#N/A,FALSE,"CAJA3";"ING_CORR_SET96",#N/A,FALSE,"CAJA3";"SUNAT_AD_SET96",#N/A,FALSE,"ADUANAS"}</definedName>
    <definedName name="zxs" hidden="1">{"CAJA_SET96",#N/A,FALSE,"CAJA3";"ING_CORR_SET96",#N/A,FALSE,"CAJA3";"SUNAT_AD_SET96",#N/A,FALSE,"ADUANAS"}</definedName>
    <definedName name="zzzz">#N/A</definedName>
  </definedNames>
  <calcPr calcId="145621"/>
</workbook>
</file>

<file path=xl/calcChain.xml><?xml version="1.0" encoding="utf-8"?>
<calcChain xmlns="http://schemas.openxmlformats.org/spreadsheetml/2006/main">
  <c r="G4" i="49" l="1"/>
  <c r="G6" i="49"/>
  <c r="G7" i="49"/>
  <c r="G8" i="49"/>
  <c r="G9" i="49"/>
  <c r="G10" i="49"/>
  <c r="G11" i="49"/>
  <c r="G12" i="49"/>
  <c r="G13" i="49"/>
  <c r="G14" i="49"/>
  <c r="G15" i="49"/>
  <c r="G16" i="49"/>
  <c r="G17" i="49"/>
  <c r="G18" i="49"/>
  <c r="G19" i="49"/>
  <c r="G20" i="49"/>
  <c r="G21" i="49"/>
  <c r="G22" i="49"/>
  <c r="G23" i="49"/>
  <c r="G24" i="49"/>
  <c r="G25" i="49"/>
  <c r="G26" i="49"/>
  <c r="G5" i="49"/>
</calcChain>
</file>

<file path=xl/sharedStrings.xml><?xml version="1.0" encoding="utf-8"?>
<sst xmlns="http://schemas.openxmlformats.org/spreadsheetml/2006/main" count="274" uniqueCount="174">
  <si>
    <t>Figure 7.7: Investment of private funds</t>
  </si>
  <si>
    <t>Real Rate of Returns of Pension Funds</t>
  </si>
  <si>
    <t>(2004-2014)</t>
  </si>
  <si>
    <t>Figure 7.13: Contributory and non-contributory coverage</t>
  </si>
  <si>
    <t>País</t>
  </si>
  <si>
    <t>~2010</t>
  </si>
  <si>
    <t>Todas</t>
  </si>
  <si>
    <t>HND</t>
  </si>
  <si>
    <t>URY</t>
  </si>
  <si>
    <t>GTM</t>
  </si>
  <si>
    <t>SLV</t>
  </si>
  <si>
    <t>DOM</t>
  </si>
  <si>
    <t>PAN</t>
  </si>
  <si>
    <t>MEX</t>
  </si>
  <si>
    <t>NIC</t>
  </si>
  <si>
    <t>.</t>
  </si>
  <si>
    <t>VEN</t>
  </si>
  <si>
    <t>PRY</t>
  </si>
  <si>
    <t>COL</t>
  </si>
  <si>
    <t>CRI</t>
  </si>
  <si>
    <t>ECU</t>
  </si>
  <si>
    <t>CHL</t>
  </si>
  <si>
    <t>BRA</t>
  </si>
  <si>
    <t>PER</t>
  </si>
  <si>
    <t>ARG</t>
  </si>
  <si>
    <t>BOL</t>
  </si>
  <si>
    <t>ALC-19</t>
  </si>
  <si>
    <t>Porcentaje de adultos mayores (65+) recibiendo una pensión, contributiva y no contributiva, circa 2013.</t>
  </si>
  <si>
    <t xml:space="preserve">Argentina: Encuesta Permanente de Hogares - Continua (EPHC), 2013;  Bolivia: Encuesta de Hogares (EH), 2012; Brasil: Pesquisa Nacional por Amostra de Domicilio (PNAD), 2012; Chile: Encuesta CASEN (CASEN), 2011; Colombia: Encuesta Nacional de Condiciones de Vida (ENCV), 2013; Costa Rica: Encuesta de Hogares de Propósitos Múltiples (ENAHO), 2012; Ecuador: Encuesta Periódica de Empleo, Desempleo y Subempleo (ENEMDU), 2013; El Salvador: Encuesta de Hogares de Propósitos Múltiples (EHPM), 2013; Guatemala: Encuesta Nacional de Empleo e Ingresos (ENEI),  2010; Honduras: Encuesta de Hogares Permanente de Propósitos Múltiples (EPHPM), 2010; Jamaica: Labor Force Survey (LFS), 2010; México: Encuesta Nacional sobre Ingresos y Gastos de los Hogares (ENIGH), 2012; Nicaragua: Encuesta Continua de Hogares (ECH), 2012; Panamá: Encuesta de Hogares (EH), 2012; Paraguay: Encuesta Permanente de Hogares (EPH), 2013; Perú: Encuesta Nacional de Hogares (ENAHO), 2013; República Dominicana: Encuesta Nacional de Fuerza de Trabajo (ENFT), 2013; Uruguay: Encuesta Continua de Hogares (ECH), 2013; y Venezuela: Encuesta de Hogares por Muestreo (EHPM), 2013. </t>
  </si>
  <si>
    <t xml:space="preserve">Pension Spending </t>
  </si>
  <si>
    <t>Counterfactual (At least 75% coverage and average pension)</t>
  </si>
  <si>
    <t>Counterfactual (At least 75% coverage and minimum pension)</t>
  </si>
  <si>
    <t>Share of Pot 65+</t>
  </si>
  <si>
    <t>Share of People 65+ (2015)</t>
  </si>
  <si>
    <t>Share of People 65+ (2013) surveys</t>
  </si>
  <si>
    <t>OECD-1980</t>
  </si>
  <si>
    <t>OECD-1985</t>
  </si>
  <si>
    <t>OECD-2011</t>
  </si>
  <si>
    <t>LAC-2013</t>
  </si>
  <si>
    <t>LAC-2013 (Coverage of at least 75% with current average pension)</t>
  </si>
  <si>
    <t>LAC-2013 (Coverage of at least 75% with current minimum pension)</t>
  </si>
  <si>
    <t>Selected OECD</t>
  </si>
  <si>
    <t>CAN</t>
  </si>
  <si>
    <t>GRB</t>
  </si>
  <si>
    <t>USA</t>
  </si>
  <si>
    <t>GRC</t>
  </si>
  <si>
    <t>ESP</t>
  </si>
  <si>
    <t>ITA</t>
  </si>
  <si>
    <t>FRA</t>
  </si>
  <si>
    <t>PRT</t>
  </si>
  <si>
    <t>OECD members</t>
  </si>
  <si>
    <t>Australia</t>
  </si>
  <si>
    <t>Austria</t>
  </si>
  <si>
    <t>Belgium</t>
  </si>
  <si>
    <t>Canada</t>
  </si>
  <si>
    <t>Czech Republic</t>
  </si>
  <si>
    <t xml:space="preserve"> </t>
  </si>
  <si>
    <t>Denmark</t>
  </si>
  <si>
    <t>Estonia</t>
  </si>
  <si>
    <t>Finland</t>
  </si>
  <si>
    <t>France</t>
  </si>
  <si>
    <t>Greece</t>
  </si>
  <si>
    <t>Hungary</t>
  </si>
  <si>
    <t>Iceland</t>
  </si>
  <si>
    <t>Ireland</t>
  </si>
  <si>
    <t>Israel</t>
  </si>
  <si>
    <t>Italy</t>
  </si>
  <si>
    <t>Japan</t>
  </si>
  <si>
    <t>Korea</t>
  </si>
  <si>
    <t>Luxembourg</t>
  </si>
  <si>
    <t>Mexico</t>
  </si>
  <si>
    <t>Netherlands</t>
  </si>
  <si>
    <t>New Zealand</t>
  </si>
  <si>
    <t>Norway</t>
  </si>
  <si>
    <t>Poland</t>
  </si>
  <si>
    <t>Portugal</t>
  </si>
  <si>
    <t>Slovak Republic</t>
  </si>
  <si>
    <t>Slovenia</t>
  </si>
  <si>
    <t>Spain</t>
  </si>
  <si>
    <t>Sweden</t>
  </si>
  <si>
    <t>Turkey</t>
  </si>
  <si>
    <t>United Kingdom</t>
  </si>
  <si>
    <t>United States</t>
  </si>
  <si>
    <t>Gasto systema previsional</t>
  </si>
  <si>
    <t>Average</t>
  </si>
  <si>
    <t>PAG
Pensiones GC
2010</t>
  </si>
  <si>
    <t>Figure 7.2.1: Pension expenditure as a share of GDP, alternative sources</t>
  </si>
  <si>
    <t>Note: * Other sources is based on Lustig, Pessino y Scott (2014); en Argentina: Lustig y Pessino (2014), Bolivia: Paz-Arauco et al., (2014); Brasil: Higgins y Pereira, (2014); Chile: Jaime Ruiz Tagle y Dante Contreras, (2014); Colombia: Melendez, (2014); Costa Rica: Sauma y Trejos, (2014); Ecuador: Llerena et al., (2015); El Salvador: Beneke et al., (2014); Guatemala: Cabrera et al., (2014); Mexico: Scott, (2014); Peru: Jaramillo, (2013); Uruguay: Bucheli et al., (2014).  For the rest the source is the fiscal sector and country economists of the IDB.</t>
  </si>
  <si>
    <t>Year</t>
  </si>
  <si>
    <t>Argentina</t>
  </si>
  <si>
    <t>Bolivia</t>
  </si>
  <si>
    <t>Ecuador</t>
  </si>
  <si>
    <t>Chile</t>
  </si>
  <si>
    <t>Peru</t>
  </si>
  <si>
    <t>Colombia</t>
  </si>
  <si>
    <t>Costa Rica</t>
  </si>
  <si>
    <t>Nicaragua</t>
  </si>
  <si>
    <t>Uruguay</t>
  </si>
  <si>
    <t>Jamaica</t>
  </si>
  <si>
    <t xml:space="preserve">Country </t>
  </si>
  <si>
    <t>Expenditures</t>
  </si>
  <si>
    <t>Revenues</t>
  </si>
  <si>
    <t>Surpluss</t>
  </si>
  <si>
    <t>Fuente Bosch et al</t>
  </si>
  <si>
    <t>Fuente actuarial review</t>
  </si>
  <si>
    <t>Fuente BID</t>
  </si>
  <si>
    <t>Fuente BID (Ingresos) Gastos Bezuck</t>
  </si>
  <si>
    <t>El Salvador</t>
  </si>
  <si>
    <t>Fuente Bezuck</t>
  </si>
  <si>
    <t>Fuente Previdencia</t>
  </si>
  <si>
    <t>Honduras</t>
  </si>
  <si>
    <t>Guatemala</t>
  </si>
  <si>
    <t>Bezuck</t>
  </si>
  <si>
    <t>Country</t>
  </si>
  <si>
    <r>
      <t xml:space="preserve">LATINOAMÉRICA / </t>
    </r>
    <r>
      <rPr>
        <b/>
        <i/>
        <sz val="10"/>
        <rFont val="Times New Roman"/>
        <family val="1"/>
      </rPr>
      <t>LATIN AMERICA</t>
    </r>
  </si>
  <si>
    <t>Dominican Republic</t>
  </si>
  <si>
    <t>Age</t>
  </si>
  <si>
    <t>Return</t>
  </si>
  <si>
    <t>Capital</t>
  </si>
  <si>
    <t>Mortality Credits</t>
  </si>
  <si>
    <t xml:space="preserve"> LATIN AMERICA (December, 2014)</t>
  </si>
  <si>
    <t>Corporate Sector</t>
  </si>
  <si>
    <t>Financial Sector</t>
  </si>
  <si>
    <t>Foreign Sector</t>
  </si>
  <si>
    <t>Other Assets</t>
  </si>
  <si>
    <t>Liquid Assets</t>
  </si>
  <si>
    <t>Source: FIAP.</t>
  </si>
  <si>
    <t>Source: FIAP (2015).</t>
  </si>
  <si>
    <t>Fuente: elaboración propia en base a Bebzuck (2014), CEPAL, fiscal data and household surveys, IDB, and other sources (see Note).</t>
  </si>
  <si>
    <t>Fuente: Banco Interamericano de Desarrollo - Sistema de Información de Mercado Laboral y Seguridad Social (SIMS) en base a Encuestas de Hogares de América Latina armonizadas. Actualización: noviembre de 2015.</t>
  </si>
  <si>
    <t>Source: BID, SIMS-LMK, (circa 2013)</t>
  </si>
  <si>
    <t>Bahamas</t>
  </si>
  <si>
    <t>Belize</t>
  </si>
  <si>
    <t>Brazil</t>
  </si>
  <si>
    <t>Barbados</t>
  </si>
  <si>
    <t>Panama</t>
  </si>
  <si>
    <t>Paraguay</t>
  </si>
  <si>
    <t>Suriname</t>
  </si>
  <si>
    <t>Trinidad and Tobago</t>
  </si>
  <si>
    <t>Venezuela</t>
  </si>
  <si>
    <t>Brazil (BPC)</t>
  </si>
  <si>
    <t>Brazil (rural pensions)</t>
  </si>
  <si>
    <t xml:space="preserve">Notes: (1) For Colombia is Moderate Fund. (2) For Chile is Fund C. (3) For Mexico is Weighted Average of SB1, SB2, SB3 and SB4. (4) For Peru is Balanced Fund. </t>
  </si>
  <si>
    <t>Public Sector</t>
  </si>
  <si>
    <t>Mexico (3)</t>
  </si>
  <si>
    <t>Peru (4)</t>
  </si>
  <si>
    <t>Contributory</t>
  </si>
  <si>
    <t>Non-contributory</t>
  </si>
  <si>
    <t>Current spending (percentage of GDP)</t>
  </si>
  <si>
    <t>Total cost (percentage of GDP) 2015</t>
  </si>
  <si>
    <t>Spending with current coverage and generosity (percentage of GDP) 2050</t>
  </si>
  <si>
    <t>Spending with current coverage and generosity (percentage of GDP) 2100</t>
  </si>
  <si>
    <t>Spending  covering 50 percent of adults 60+ with average LAC generosity (percentage of GDP) 2050</t>
  </si>
  <si>
    <t>a</t>
  </si>
  <si>
    <t>b</t>
  </si>
  <si>
    <t>c</t>
  </si>
  <si>
    <t>d</t>
  </si>
  <si>
    <t>e</t>
  </si>
  <si>
    <t>Other sources</t>
  </si>
  <si>
    <t>Barbados (public sector workers)</t>
  </si>
  <si>
    <t>Colombia (system wide total)</t>
  </si>
  <si>
    <t>Brazil (total central government)</t>
  </si>
  <si>
    <t>Brazil (general regime)</t>
  </si>
  <si>
    <t>Jamaica (private sector)</t>
  </si>
  <si>
    <t>Barbados (private sector workers)</t>
  </si>
  <si>
    <r>
      <rPr>
        <i/>
        <sz val="10"/>
        <color theme="1"/>
        <rFont val="Times New Roman"/>
        <family val="1"/>
      </rPr>
      <t>Note:</t>
    </r>
    <r>
      <rPr>
        <sz val="10"/>
        <color theme="1"/>
        <rFont val="Times New Roman"/>
        <family val="1"/>
      </rPr>
      <t xml:space="preserve"> Pension spending in Latin America and the Caribbean is calculated by multiplying average pensions by the share of pension recipients using household surveys. </t>
    </r>
  </si>
  <si>
    <t>Total sickness and disability, old age and survivorship, 2013 data</t>
  </si>
  <si>
    <t>IDB estimates based on household surveys, 2013 data</t>
  </si>
  <si>
    <t>Chile (1)</t>
  </si>
  <si>
    <t>Colombia (2)</t>
  </si>
  <si>
    <r>
      <rPr>
        <i/>
        <sz val="10"/>
        <color theme="1"/>
        <rFont val="Times New Roman"/>
        <family val="1"/>
      </rPr>
      <t>Source:</t>
    </r>
    <r>
      <rPr>
        <sz val="10"/>
        <color theme="1"/>
        <rFont val="Times New Roman"/>
        <family val="1"/>
      </rPr>
      <t xml:space="preserve"> Authors' calculations based on the IDB's Labor Markets and Social Security System Indicators database, OECD (2014b), CELADE (2015) and United Nations (2015).</t>
    </r>
  </si>
  <si>
    <t>ECLAC (2015b), 2010 data</t>
  </si>
  <si>
    <t>Bebczuk (2015a), 2012 data</t>
  </si>
  <si>
    <t>Figure 7.1 Pension Spending and Aging in Select Latin American and Caribbean and OECD Countries, 2011–13</t>
  </si>
</sst>
</file>

<file path=xl/styles.xml><?xml version="1.0" encoding="utf-8"?>
<styleSheet xmlns="http://schemas.openxmlformats.org/spreadsheetml/2006/main" xmlns:mc="http://schemas.openxmlformats.org/markup-compatibility/2006" xmlns:x14ac="http://schemas.microsoft.com/office/spreadsheetml/2009/9/ac" mc:Ignorable="x14ac">
  <numFmts count="68">
    <numFmt numFmtId="5" formatCode="&quot;$&quot;#,##0_);\(&quot;$&quot;#,##0\)"/>
    <numFmt numFmtId="7" formatCode="&quot;$&quot;#,##0.00_);\(&quot;$&quot;#,##0.00\)"/>
    <numFmt numFmtId="42" formatCode="_(&quot;$&quot;* #,##0_);_(&quot;$&quot;* \(#,##0\);_(&quot;$&quot;* &quot;-&quot;_);_(@_)"/>
    <numFmt numFmtId="41" formatCode="_(* #,##0_);_(* \(#,##0\);_(* &quot;-&quot;_);_(@_)"/>
    <numFmt numFmtId="44" formatCode="_(&quot;$&quot;* #,##0.00_);_(&quot;$&quot;* \(#,##0.00\);_(&quot;$&quot;* &quot;-&quot;??_);_(@_)"/>
    <numFmt numFmtId="43" formatCode="_(* #,##0.00_);_(* \(#,##0.00\);_(* &quot;-&quot;??_);_(@_)"/>
    <numFmt numFmtId="164" formatCode="0.0%"/>
    <numFmt numFmtId="165" formatCode="&quot;   &quot;@"/>
    <numFmt numFmtId="166" formatCode="&quot;      &quot;@"/>
    <numFmt numFmtId="167" formatCode="&quot;         &quot;@"/>
    <numFmt numFmtId="168" formatCode="&quot;            &quot;@"/>
    <numFmt numFmtId="169" formatCode="_-* #,##0.00_-;\-* #,##0.00_-;_-* \-??_-;_-@_-"/>
    <numFmt numFmtId="170" formatCode="_(&quot;C$&quot;* #,##0_);_(&quot;C$&quot;* \(#,##0\);_(&quot;C$&quot;* &quot;-&quot;_);_(@_)"/>
    <numFmt numFmtId="171" formatCode="[$-809]General"/>
    <numFmt numFmtId="172" formatCode="[&gt;0.05]#,##0.0;[&lt;-0.05]\-#,##0.0;\-\-&quot; &quot;;"/>
    <numFmt numFmtId="173" formatCode="[&gt;0.5]#,##0;[&lt;-0.5]\-#,##0;\-\-&quot; &quot;;"/>
    <numFmt numFmtId="174" formatCode="_ * #,##0.00_ ;_ * \-#,##0.00_ ;_ * &quot;-&quot;??_ ;_ @_ "/>
    <numFmt numFmtId="175" formatCode="_-* #,##0.00_-;\-* #,##0.00_-;_-* &quot;-&quot;??_-;_-@_-"/>
    <numFmt numFmtId="176" formatCode="_-* #,##0.00\ _P_t_s_-;\-* #,##0.00\ _P_t_s_-;_-* &quot;-&quot;??\ _P_t_s_-;_-@_-"/>
    <numFmt numFmtId="177" formatCode="_-&quot;$&quot;* #,##0.00_-;\-&quot;$&quot;* #,##0.00_-;_-&quot;$&quot;* &quot;-&quot;??_-;_-@_-"/>
    <numFmt numFmtId="178" formatCode="[Black]#,##0.0;[Black]\-#,##0.0;;"/>
    <numFmt numFmtId="179" formatCode="0.0"/>
    <numFmt numFmtId="180" formatCode="0.000%"/>
    <numFmt numFmtId="182" formatCode="&quot;               &quot;@"/>
    <numFmt numFmtId="183" formatCode="_-* #,##0.0\ _P_-;\-* #,##0.0\ _P_-;_-* &quot;-&quot;??\ _P_-;_-@_-"/>
    <numFmt numFmtId="184" formatCode="General_)"/>
    <numFmt numFmtId="185" formatCode="mmmm\ yyyy"/>
    <numFmt numFmtId="186" formatCode="&quot;£&quot;#,##0.00;\-&quot;£&quot;#,##0.00"/>
    <numFmt numFmtId="187" formatCode="_-* #,##0_-;\-* #,##0_-;_-* &quot;-&quot;_-;_-@_-"/>
    <numFmt numFmtId="188" formatCode="_-* #,##0.00\ _€_-;\-* #,##0.00\ _€_-;_-* &quot;-&quot;??\ _€_-;_-@_-"/>
    <numFmt numFmtId="189" formatCode="#,##0.0"/>
    <numFmt numFmtId="190" formatCode="#,##0.000"/>
    <numFmt numFmtId="191" formatCode="#,##0.00%;[Red]\(#,##0.00%\)"/>
    <numFmt numFmtId="192" formatCode="_ &quot;$&quot;\ * #,##0.00_ ;_ &quot;$&quot;\ * \-#,##0.00_ ;_ &quot;$&quot;\ * &quot;-&quot;??_ ;_ @_ "/>
    <numFmt numFmtId="193" formatCode="&quot;$&quot;#,##0\ ;\(&quot;$&quot;#,##0\)"/>
    <numFmt numFmtId="194" formatCode="_-* #,##0\ _P_t_s_-;\-* #,##0\ _P_t_s_-;_-* &quot;-&quot;??\ _P_t_s_-;_-@_-"/>
    <numFmt numFmtId="195" formatCode="_([$€-2]\ * #,##0.00_);_([$€-2]\ * \(#,##0.00\);_([$€-2]\ * &quot;-&quot;??_)"/>
    <numFmt numFmtId="196" formatCode="_-[$€-2]* #,##0.00_-;\-[$€-2]* #,##0.00_-;_-[$€-2]* &quot;-&quot;??_-"/>
    <numFmt numFmtId="197" formatCode="_([$€-2]\ * #.##0.00_);_([$€-2]\ * \(#.##0.00\);_([$€-2]\ * &quot;-&quot;??_)"/>
    <numFmt numFmtId="198" formatCode="[$-280A]d&quot; de &quot;mmmm&quot; de &quot;yyyy;@"/>
    <numFmt numFmtId="199" formatCode="&quot; &quot;#,##0.00&quot;       &quot;;&quot; (&quot;#,##0.00&quot;)      &quot;;&quot; -&quot;#&quot;       &quot;;&quot; &quot;@&quot; &quot;"/>
    <numFmt numFmtId="200" formatCode="#.00"/>
    <numFmt numFmtId="201" formatCode="_-* #,##0\ _P_t_a_-;\-* #,##0\ _P_t_a_-;_-* &quot;-&quot;\ _P_t_a_-;_-@_-"/>
    <numFmt numFmtId="202" formatCode="_ &quot;$&quot;\ * #,##0_ ;_ &quot;$&quot;\ * \-#,##0_ ;_ &quot;$&quot;\ * &quot;-&quot;_ ;_ @_ "/>
    <numFmt numFmtId="203" formatCode="#,##0.00\ &quot;€&quot;;[Red]\-#,##0.00\ &quot;€&quot;"/>
    <numFmt numFmtId="204" formatCode="&quot;S/.&quot;\ #,##0.00_);[Red]\(&quot;S/.&quot;\ #,##0.00\)"/>
    <numFmt numFmtId="205" formatCode="&quot;€&quot;\ #,##0.00_);[Red]\(&quot;€&quot;\ #,##0.00\)"/>
    <numFmt numFmtId="206" formatCode="###\ ###\ ###"/>
    <numFmt numFmtId="207" formatCode="_-* #,##0.00\ _$_-;\-* #,##0.00\ _$_-;_-* &quot;-&quot;??\ _$_-;_-@_-"/>
    <numFmt numFmtId="208" formatCode="&quot;S/.&quot;\ #,##0.00_);\(&quot;S/.&quot;\ #,##0.00\)"/>
    <numFmt numFmtId="209" formatCode="&quot; &quot;#,##0.00&quot; &quot;;&quot; (&quot;#,##0.00&quot;)&quot;;&quot; -&quot;00&quot; &quot;;&quot; &quot;@&quot; &quot;"/>
    <numFmt numFmtId="210" formatCode="_-* #,##0\ _$_-;\-* #,##0\ _$_-;_-* &quot;-&quot;??\ _$_-;_-@_-"/>
    <numFmt numFmtId="211" formatCode="_ #,##0.0__\ ;_ \-#,##0.0__\ ;_ \ &quot;-.-&quot;__\ ;_ @__"/>
    <numFmt numFmtId="212" formatCode="_ #,##0.0__\ ;_ \-#,##0.0__\ ;_ \ &quot;-.-&quot;__\ ;_ @\ __"/>
    <numFmt numFmtId="213" formatCode="_(\ #,##0;_(\(#,##0\);_-&quot;-&quot;_-"/>
    <numFmt numFmtId="214" formatCode="_(&quot;R$ &quot;* #,##0_);_(&quot;R$ &quot;* \(#,##0\);_(&quot;R$ &quot;* &quot;-&quot;_);_(@_)"/>
    <numFmt numFmtId="215" formatCode="_(&quot;R$ &quot;* #,##0.00_);_(&quot;R$ &quot;* \(#,##0.00\);_(&quot;R$ &quot;* &quot;-&quot;??_);_(@_)"/>
    <numFmt numFmtId="216" formatCode="_(&quot;S/.&quot;\ * #,##0.00_);_(&quot;S/.&quot;\ * \(#,##0.00\);_(&quot;S/.&quot;\ * &quot;-&quot;??_);_(@_)"/>
    <numFmt numFmtId="217" formatCode="_-&quot;S/.&quot;* #,##0.00_-;\-&quot;S/.&quot;* #,##0.00_-;_-&quot;S/.&quot;* &quot;-&quot;??_-;_-@_-"/>
    <numFmt numFmtId="218" formatCode="_-&quot;€&quot;* #,##0.00_-;\-&quot;€&quot;* #,##0.00_-;_-&quot;€&quot;* &quot;-&quot;??_-;_-@_-"/>
    <numFmt numFmtId="219" formatCode="_(* #,##0.0_);_(* \(#,##0.0\);_(* &quot;-&quot;??_);_(@_)"/>
    <numFmt numFmtId="220" formatCode="_-&quot;$&quot;* #,##0_-;\-&quot;$&quot;* #,##0_-;_-&quot;$&quot;* &quot;-&quot;_-;_-@_-"/>
    <numFmt numFmtId="221" formatCode="\$#,##0\ ;\(\$#,##0\)"/>
    <numFmt numFmtId="222" formatCode="_ * #,##0_ ;_ * \-#,##0_ ;_ * &quot;-&quot;_ ;_ @_ \l"/>
    <numFmt numFmtId="223" formatCode="[Black][&gt;0.05]#,##0.0;[Black][&lt;-0.05]\-#,##0.0;;"/>
    <numFmt numFmtId="224" formatCode="[Black][&gt;0.5]#,##0;[Black][&lt;-0.5]\-#,##0;;"/>
    <numFmt numFmtId="225" formatCode="_(#,##0;_(\(#,##0\);_-&quot;-&quot;_-"/>
    <numFmt numFmtId="226" formatCode="_-* #,##0.00\ _k_r_-;\-* #,##0.00\ _k_r_-;_-* &quot;-&quot;??\ _k_r_-;_-@_-"/>
  </numFmts>
  <fonts count="213">
    <font>
      <sz val="11"/>
      <color theme="1"/>
      <name val="Calibri"/>
      <family val="2"/>
      <scheme val="minor"/>
    </font>
    <font>
      <sz val="11"/>
      <name val="Calibri"/>
      <family val="2"/>
    </font>
    <font>
      <sz val="11"/>
      <color theme="1"/>
      <name val="Calibri"/>
      <family val="2"/>
      <scheme val="minor"/>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9C6500"/>
      <name val="Calibri"/>
      <family val="2"/>
      <scheme val="minor"/>
    </font>
    <font>
      <sz val="11"/>
      <color rgb="FF3F3F76"/>
      <name val="Calibri"/>
      <family val="2"/>
      <scheme val="minor"/>
    </font>
    <font>
      <b/>
      <sz val="11"/>
      <color rgb="FF3F3F3F"/>
      <name val="Calibri"/>
      <family val="2"/>
      <scheme val="minor"/>
    </font>
    <font>
      <b/>
      <sz val="11"/>
      <color rgb="FFFA7D00"/>
      <name val="Calibri"/>
      <family val="2"/>
      <scheme val="minor"/>
    </font>
    <font>
      <sz val="11"/>
      <color rgb="FFFA7D00"/>
      <name val="Calibri"/>
      <family val="2"/>
      <scheme val="minor"/>
    </font>
    <font>
      <b/>
      <sz val="11"/>
      <color theme="0"/>
      <name val="Calibri"/>
      <family val="2"/>
      <scheme val="minor"/>
    </font>
    <font>
      <sz val="11"/>
      <color rgb="FFFF0000"/>
      <name val="Calibri"/>
      <family val="2"/>
      <scheme val="minor"/>
    </font>
    <font>
      <i/>
      <sz val="11"/>
      <color rgb="FF7F7F7F"/>
      <name val="Calibri"/>
      <family val="2"/>
      <scheme val="minor"/>
    </font>
    <font>
      <b/>
      <sz val="11"/>
      <color theme="1"/>
      <name val="Calibri"/>
      <family val="2"/>
      <scheme val="minor"/>
    </font>
    <font>
      <sz val="11"/>
      <color theme="0"/>
      <name val="Calibri"/>
      <family val="2"/>
      <scheme val="minor"/>
    </font>
    <font>
      <sz val="9"/>
      <color theme="1"/>
      <name val="Calibri"/>
      <family val="2"/>
      <scheme val="minor"/>
    </font>
    <font>
      <sz val="10"/>
      <color theme="1"/>
      <name val="Times New Roman"/>
      <family val="1"/>
    </font>
    <font>
      <sz val="10"/>
      <name val="Times New Roman"/>
      <family val="1"/>
    </font>
    <font>
      <sz val="10"/>
      <color indexed="8"/>
      <name val="MS Sans Serif"/>
      <family val="2"/>
    </font>
    <font>
      <sz val="10"/>
      <name val="Courier"/>
      <family val="3"/>
    </font>
    <font>
      <sz val="10"/>
      <name val="Arial"/>
      <family val="2"/>
    </font>
    <font>
      <sz val="11"/>
      <color indexed="8"/>
      <name val="Calibri"/>
      <family val="2"/>
    </font>
    <font>
      <sz val="11"/>
      <color indexed="9"/>
      <name val="Calibri"/>
      <family val="2"/>
    </font>
    <font>
      <sz val="11"/>
      <color indexed="17"/>
      <name val="Calibri"/>
      <family val="2"/>
    </font>
    <font>
      <b/>
      <sz val="18"/>
      <name val="Arial"/>
      <family val="2"/>
    </font>
    <font>
      <b/>
      <sz val="12"/>
      <name val="Arial"/>
      <family val="2"/>
    </font>
    <font>
      <b/>
      <sz val="11"/>
      <color indexed="52"/>
      <name val="Calibri"/>
      <family val="2"/>
    </font>
    <font>
      <b/>
      <sz val="11"/>
      <color indexed="9"/>
      <name val="Calibri"/>
      <family val="2"/>
    </font>
    <font>
      <sz val="11"/>
      <color indexed="52"/>
      <name val="Calibri"/>
      <family val="2"/>
    </font>
    <font>
      <b/>
      <sz val="10"/>
      <color indexed="8"/>
      <name val="Verdana"/>
      <family val="2"/>
    </font>
    <font>
      <b/>
      <i/>
      <sz val="10"/>
      <color indexed="8"/>
      <name val="Verdana"/>
      <family val="2"/>
    </font>
    <font>
      <sz val="11"/>
      <color indexed="8"/>
      <name val="Verdana"/>
      <family val="2"/>
    </font>
    <font>
      <b/>
      <sz val="11"/>
      <color indexed="8"/>
      <name val="Verdana"/>
      <family val="2"/>
    </font>
    <font>
      <b/>
      <sz val="13"/>
      <color indexed="9"/>
      <name val="Verdana"/>
      <family val="2"/>
    </font>
    <font>
      <sz val="10"/>
      <color indexed="54"/>
      <name val="Verdana"/>
      <family val="2"/>
    </font>
    <font>
      <b/>
      <sz val="10"/>
      <color indexed="54"/>
      <name val="Verdana"/>
      <family val="2"/>
    </font>
    <font>
      <sz val="11"/>
      <color indexed="8"/>
      <name val="Arial"/>
      <family val="2"/>
    </font>
    <font>
      <sz val="10"/>
      <name val="Arial Narrow"/>
      <family val="2"/>
    </font>
    <font>
      <sz val="10"/>
      <color theme="1"/>
      <name val="Arial Narrow"/>
      <family val="2"/>
    </font>
    <font>
      <sz val="12"/>
      <color theme="1"/>
      <name val="Calibri"/>
      <family val="2"/>
      <scheme val="minor"/>
    </font>
    <font>
      <sz val="11"/>
      <color theme="1"/>
      <name val="Times New Roman"/>
      <family val="2"/>
    </font>
    <font>
      <b/>
      <sz val="11"/>
      <color indexed="56"/>
      <name val="Calibri"/>
      <family val="2"/>
    </font>
    <font>
      <sz val="11"/>
      <color indexed="62"/>
      <name val="Calibri"/>
      <family val="2"/>
    </font>
    <font>
      <sz val="10"/>
      <color rgb="FF000000"/>
      <name val="Arial1"/>
    </font>
    <font>
      <b/>
      <sz val="8"/>
      <name val="Arial"/>
      <family val="2"/>
    </font>
    <font>
      <u/>
      <sz val="6"/>
      <color theme="10"/>
      <name val="Arial"/>
      <family val="2"/>
    </font>
    <font>
      <u/>
      <sz val="10"/>
      <color theme="10"/>
      <name val="Arial"/>
      <family val="2"/>
    </font>
    <font>
      <u/>
      <sz val="7"/>
      <color theme="10"/>
      <name val="Arial"/>
      <family val="2"/>
    </font>
    <font>
      <u/>
      <sz val="11"/>
      <color theme="10"/>
      <name val="Calibri"/>
      <family val="2"/>
    </font>
    <font>
      <u/>
      <sz val="10"/>
      <color indexed="12"/>
      <name val="Arial"/>
      <family val="2"/>
    </font>
    <font>
      <u/>
      <sz val="11"/>
      <color theme="10"/>
      <name val="Times New Roman"/>
      <family val="2"/>
    </font>
    <font>
      <sz val="11"/>
      <color indexed="20"/>
      <name val="Calibri"/>
      <family val="2"/>
    </font>
    <font>
      <sz val="10"/>
      <color theme="1"/>
      <name val="Arial"/>
      <family val="2"/>
    </font>
    <font>
      <sz val="10"/>
      <color indexed="8"/>
      <name val="Arial"/>
      <family val="2"/>
    </font>
    <font>
      <sz val="10"/>
      <name val="Arial CE"/>
      <family val="2"/>
      <charset val="238"/>
    </font>
    <font>
      <b/>
      <sz val="11"/>
      <color indexed="63"/>
      <name val="Calibri"/>
      <family val="2"/>
    </font>
    <font>
      <sz val="11"/>
      <color indexed="10"/>
      <name val="Calibri"/>
      <family val="2"/>
    </font>
    <font>
      <i/>
      <sz val="11"/>
      <color indexed="23"/>
      <name val="Calibri"/>
      <family val="2"/>
    </font>
    <font>
      <b/>
      <sz val="18"/>
      <color indexed="56"/>
      <name val="Cambria"/>
      <family val="2"/>
    </font>
    <font>
      <b/>
      <sz val="15"/>
      <color indexed="56"/>
      <name val="Calibri"/>
      <family val="2"/>
    </font>
    <font>
      <b/>
      <sz val="13"/>
      <color indexed="56"/>
      <name val="Calibri"/>
      <family val="2"/>
    </font>
    <font>
      <sz val="11"/>
      <name val="Calibri"/>
      <family val="2"/>
    </font>
    <font>
      <b/>
      <sz val="11"/>
      <color theme="1"/>
      <name val="Garamond"/>
      <family val="1"/>
    </font>
    <font>
      <sz val="11"/>
      <color theme="1"/>
      <name val="Garamond"/>
      <family val="1"/>
    </font>
    <font>
      <sz val="9"/>
      <name val="Lexia"/>
    </font>
    <font>
      <b/>
      <sz val="9"/>
      <name val="Lexia"/>
    </font>
    <font>
      <b/>
      <sz val="10"/>
      <name val="Times New Roman"/>
      <family val="1"/>
    </font>
    <font>
      <b/>
      <i/>
      <sz val="10"/>
      <name val="Times New Roman"/>
      <family val="1"/>
    </font>
    <font>
      <sz val="12"/>
      <color theme="1"/>
      <name val="Calibri"/>
      <family val="2"/>
      <charset val="134"/>
      <scheme val="minor"/>
    </font>
    <font>
      <b/>
      <sz val="14"/>
      <color theme="1"/>
      <name val="Times New Roman"/>
      <family val="1"/>
    </font>
    <font>
      <i/>
      <sz val="10"/>
      <color theme="1"/>
      <name val="Times New Roman"/>
      <family val="1"/>
    </font>
    <font>
      <sz val="9"/>
      <name val="Arial"/>
      <family val="2"/>
    </font>
    <font>
      <b/>
      <sz val="18"/>
      <color theme="3"/>
      <name val="Cambria"/>
      <family val="2"/>
      <scheme val="major"/>
    </font>
    <font>
      <sz val="11"/>
      <color theme="1"/>
      <name val="Calibri"/>
      <family val="2"/>
    </font>
    <font>
      <sz val="11"/>
      <color indexed="8"/>
      <name val="ＭＳ Ｐゴシック"/>
      <family val="3"/>
      <charset val="128"/>
    </font>
    <font>
      <sz val="9"/>
      <name val="Times New Roman"/>
      <family val="1"/>
    </font>
    <font>
      <sz val="10"/>
      <color indexed="9"/>
      <name val="Arial"/>
      <family val="2"/>
    </font>
    <font>
      <sz val="11"/>
      <color theme="0"/>
      <name val="Calibri"/>
      <family val="2"/>
    </font>
    <font>
      <sz val="11"/>
      <color indexed="9"/>
      <name val="ＭＳ Ｐゴシック"/>
      <family val="3"/>
      <charset val="128"/>
    </font>
    <font>
      <sz val="12"/>
      <color indexed="8"/>
      <name val="Arial MT"/>
    </font>
    <font>
      <sz val="8"/>
      <color indexed="12"/>
      <name val="Helv"/>
    </font>
    <font>
      <sz val="10"/>
      <name val="Geneva"/>
      <family val="2"/>
    </font>
    <font>
      <sz val="8"/>
      <name val="Arial"/>
      <family val="2"/>
    </font>
    <font>
      <b/>
      <sz val="8"/>
      <color indexed="8"/>
      <name val="MS Sans Serif"/>
      <family val="2"/>
    </font>
    <font>
      <sz val="11"/>
      <color rgb="FF006100"/>
      <name val="Calibri"/>
      <family val="2"/>
    </font>
    <font>
      <sz val="11"/>
      <name val="µ¸¿ò"/>
      <charset val="129"/>
    </font>
    <font>
      <b/>
      <sz val="18"/>
      <color indexed="22"/>
      <name val="Arial"/>
      <family val="2"/>
    </font>
    <font>
      <b/>
      <sz val="12"/>
      <color indexed="22"/>
      <name val="Arial"/>
      <family val="2"/>
    </font>
    <font>
      <sz val="9"/>
      <color indexed="9"/>
      <name val="Times"/>
      <family val="1"/>
    </font>
    <font>
      <b/>
      <sz val="11"/>
      <color indexed="10"/>
      <name val="Calibri"/>
      <family val="2"/>
    </font>
    <font>
      <b/>
      <sz val="11"/>
      <color rgb="FFFA7D00"/>
      <name val="Calibri"/>
      <family val="2"/>
    </font>
    <font>
      <sz val="10"/>
      <name val="MS Sans Serif"/>
      <family val="2"/>
    </font>
    <font>
      <b/>
      <sz val="11"/>
      <color theme="0"/>
      <name val="Calibri"/>
      <family val="2"/>
    </font>
    <font>
      <sz val="11"/>
      <color rgb="FFFA7D00"/>
      <name val="Calibri"/>
      <family val="2"/>
    </font>
    <font>
      <sz val="8"/>
      <color indexed="8"/>
      <name val="MS Sans Serif"/>
      <family val="2"/>
    </font>
    <font>
      <b/>
      <u/>
      <sz val="8.5"/>
      <color indexed="8"/>
      <name val="MS Sans Serif"/>
      <family val="2"/>
    </font>
    <font>
      <b/>
      <sz val="8.5"/>
      <color indexed="12"/>
      <name val="MS Sans Serif"/>
      <family val="2"/>
    </font>
    <font>
      <sz val="9"/>
      <name val="UniversCondLight"/>
    </font>
    <font>
      <b/>
      <sz val="8"/>
      <color indexed="12"/>
      <name val="Arial"/>
      <family val="2"/>
    </font>
    <font>
      <b/>
      <sz val="8"/>
      <color indexed="22"/>
      <name val="Arial"/>
      <family val="2"/>
    </font>
    <font>
      <sz val="9"/>
      <color indexed="8"/>
      <name val="Times"/>
      <family val="1"/>
    </font>
    <font>
      <sz val="1"/>
      <color indexed="8"/>
      <name val="Courier"/>
      <family val="3"/>
    </font>
    <font>
      <sz val="12"/>
      <color indexed="24"/>
      <name val="Arial"/>
      <family val="2"/>
    </font>
    <font>
      <b/>
      <sz val="12"/>
      <color indexed="12"/>
      <name val="Bookman"/>
      <family val="1"/>
    </font>
    <font>
      <b/>
      <i/>
      <u/>
      <sz val="10"/>
      <color indexed="10"/>
      <name val="Bookman"/>
      <family val="1"/>
    </font>
    <font>
      <sz val="8"/>
      <name val="Times"/>
      <family val="1"/>
    </font>
    <font>
      <sz val="6"/>
      <color indexed="8"/>
      <name val="Arial"/>
      <family val="2"/>
    </font>
    <font>
      <b/>
      <sz val="11"/>
      <color theme="3"/>
      <name val="Calibri"/>
      <family val="2"/>
    </font>
    <font>
      <sz val="11"/>
      <color rgb="FF3F3F76"/>
      <name val="Calibri"/>
      <family val="2"/>
    </font>
    <font>
      <sz val="8.5"/>
      <color indexed="8"/>
      <name val="MS Sans Serif"/>
      <family val="2"/>
    </font>
    <font>
      <sz val="10"/>
      <name val="Univers (WN)"/>
    </font>
    <font>
      <u/>
      <sz val="10"/>
      <color rgb="FF0000FF"/>
      <name val="Arial"/>
      <family val="2"/>
    </font>
    <font>
      <sz val="11"/>
      <color theme="1"/>
      <name val="Arial2"/>
    </font>
    <font>
      <sz val="12"/>
      <color indexed="8"/>
      <name val="Arial"/>
      <family val="2"/>
    </font>
    <font>
      <b/>
      <sz val="1"/>
      <color indexed="8"/>
      <name val="Courier"/>
      <family val="3"/>
    </font>
    <font>
      <sz val="10"/>
      <color indexed="22"/>
      <name val="Arial"/>
      <family val="2"/>
    </font>
    <font>
      <sz val="12"/>
      <name val="Times New Roman"/>
      <family val="1"/>
    </font>
    <font>
      <sz val="6"/>
      <name val="Arial"/>
      <family val="2"/>
    </font>
    <font>
      <sz val="7"/>
      <name val="Times"/>
      <family val="1"/>
    </font>
    <font>
      <sz val="8"/>
      <color indexed="8"/>
      <name val="Arial"/>
      <family val="2"/>
    </font>
    <font>
      <sz val="10"/>
      <color indexed="8"/>
      <name val="Arial"/>
      <family val="2"/>
      <charset val="238"/>
    </font>
    <font>
      <sz val="10"/>
      <color rgb="FF000000"/>
      <name val="Arial"/>
      <family val="2"/>
    </font>
    <font>
      <sz val="8"/>
      <name val="UniversCond"/>
    </font>
    <font>
      <b/>
      <sz val="13"/>
      <name val="Times New Roman"/>
      <family val="1"/>
    </font>
    <font>
      <b/>
      <sz val="15"/>
      <color indexed="62"/>
      <name val="Calibri"/>
      <family val="2"/>
    </font>
    <font>
      <b/>
      <sz val="13"/>
      <color indexed="62"/>
      <name val="Calibri"/>
      <family val="2"/>
    </font>
    <font>
      <b/>
      <sz val="11"/>
      <color indexed="62"/>
      <name val="Calibri"/>
      <family val="2"/>
    </font>
    <font>
      <b/>
      <sz val="18"/>
      <color indexed="24"/>
      <name val="Arial"/>
      <family val="2"/>
    </font>
    <font>
      <b/>
      <sz val="12"/>
      <color indexed="24"/>
      <name val="Arial"/>
      <family val="2"/>
    </font>
    <font>
      <u/>
      <sz val="7.2"/>
      <color indexed="12"/>
      <name val="Helv"/>
    </font>
    <font>
      <u/>
      <sz val="9.35"/>
      <color theme="10"/>
      <name val="Calibri"/>
      <family val="2"/>
    </font>
    <font>
      <u/>
      <sz val="7.2"/>
      <color indexed="36"/>
      <name val="Helv"/>
    </font>
    <font>
      <sz val="10"/>
      <color indexed="20"/>
      <name val="Arial"/>
      <family val="2"/>
    </font>
    <font>
      <sz val="10"/>
      <color indexed="17"/>
      <name val="Arial"/>
      <family val="2"/>
    </font>
    <font>
      <sz val="11"/>
      <color rgb="FF9C0006"/>
      <name val="Calibri"/>
      <family val="2"/>
    </font>
    <font>
      <b/>
      <sz val="10"/>
      <name val="Arial"/>
      <family val="2"/>
    </font>
    <font>
      <b/>
      <sz val="8.5"/>
      <color indexed="8"/>
      <name val="MS Sans Serif"/>
      <family val="2"/>
    </font>
    <font>
      <b/>
      <sz val="10"/>
      <color indexed="10"/>
      <name val="Arial"/>
      <family val="2"/>
    </font>
    <font>
      <sz val="8"/>
      <name val="Arial"/>
      <family val="2"/>
      <charset val="238"/>
    </font>
    <font>
      <sz val="10"/>
      <color indexed="10"/>
      <name val="Arial"/>
      <family val="2"/>
    </font>
    <font>
      <sz val="8"/>
      <color indexed="8"/>
      <name val="Helv"/>
    </font>
    <font>
      <b/>
      <sz val="8"/>
      <color indexed="8"/>
      <name val="Arial"/>
      <family val="2"/>
    </font>
    <font>
      <sz val="10"/>
      <color indexed="19"/>
      <name val="Arial"/>
      <family val="2"/>
    </font>
    <font>
      <sz val="11"/>
      <color rgb="FF9C6500"/>
      <name val="Calibri"/>
      <family val="2"/>
    </font>
    <font>
      <sz val="11"/>
      <color indexed="19"/>
      <name val="Calibri"/>
      <family val="2"/>
    </font>
    <font>
      <b/>
      <sz val="14"/>
      <color indexed="12"/>
      <name val="Times New Roman"/>
      <family val="1"/>
    </font>
    <font>
      <b/>
      <sz val="12"/>
      <color indexed="8"/>
      <name val="Times New Roman"/>
      <family val="1"/>
    </font>
    <font>
      <sz val="10"/>
      <color indexed="18"/>
      <name val="Times New Roman"/>
      <family val="1"/>
    </font>
    <font>
      <i/>
      <sz val="9"/>
      <color indexed="17"/>
      <name val="Times New Roman"/>
      <family val="1"/>
    </font>
    <font>
      <sz val="12"/>
      <name val="Arial MT"/>
    </font>
    <font>
      <sz val="10"/>
      <name val="Helv"/>
    </font>
    <font>
      <sz val="11"/>
      <name val="Tms Rmn"/>
    </font>
    <font>
      <sz val="12"/>
      <name val="Arial"/>
      <family val="2"/>
    </font>
    <font>
      <sz val="11"/>
      <name val="Arial Narrow"/>
      <family val="2"/>
    </font>
    <font>
      <sz val="10"/>
      <name val="Calibri"/>
      <family val="2"/>
    </font>
    <font>
      <sz val="12"/>
      <color theme="1"/>
      <name val="ARIAL"/>
      <family val="2"/>
    </font>
    <font>
      <sz val="10"/>
      <color indexed="8"/>
      <name val="Times"/>
      <family val="1"/>
    </font>
    <font>
      <sz val="9"/>
      <name val="Times"/>
      <family val="1"/>
    </font>
    <font>
      <b/>
      <sz val="18"/>
      <color indexed="62"/>
      <name val="Cambria"/>
      <family val="2"/>
    </font>
    <font>
      <b/>
      <sz val="15"/>
      <color indexed="62"/>
      <name val="Arial"/>
      <family val="2"/>
    </font>
    <font>
      <b/>
      <sz val="13"/>
      <color indexed="62"/>
      <name val="Arial"/>
      <family val="2"/>
    </font>
    <font>
      <b/>
      <sz val="11"/>
      <color indexed="62"/>
      <name val="Arial"/>
      <family val="2"/>
    </font>
    <font>
      <b/>
      <sz val="9"/>
      <color indexed="16"/>
      <name val="Arial"/>
      <family val="2"/>
    </font>
    <font>
      <b/>
      <sz val="9"/>
      <color indexed="8"/>
      <name val="Arial"/>
      <family val="2"/>
    </font>
    <font>
      <sz val="10"/>
      <color indexed="10"/>
      <name val="MS Sans Serif"/>
      <family val="2"/>
    </font>
    <font>
      <b/>
      <u/>
      <sz val="10"/>
      <color indexed="8"/>
      <name val="MS Sans Serif"/>
      <family val="2"/>
    </font>
    <font>
      <sz val="7.5"/>
      <color indexed="8"/>
      <name val="MS Sans Serif"/>
      <family val="2"/>
    </font>
    <font>
      <b/>
      <sz val="11"/>
      <color rgb="FF3F3F3F"/>
      <name val="Calibri"/>
      <family val="2"/>
    </font>
    <font>
      <i/>
      <sz val="10"/>
      <color indexed="23"/>
      <name val="Arial"/>
      <family val="2"/>
    </font>
    <font>
      <b/>
      <sz val="10"/>
      <color indexed="8"/>
      <name val="MS Sans Serif"/>
      <family val="2"/>
    </font>
    <font>
      <b/>
      <sz val="10"/>
      <color indexed="22"/>
      <name val="Arial"/>
      <family val="2"/>
    </font>
    <font>
      <sz val="10"/>
      <color rgb="FF1C267D"/>
      <name val="Arial Narrow"/>
      <family val="2"/>
    </font>
    <font>
      <sz val="10"/>
      <color indexed="62"/>
      <name val="Arial"/>
      <family val="2"/>
    </font>
    <font>
      <sz val="9.5"/>
      <name val="UniversCond"/>
    </font>
    <font>
      <b/>
      <sz val="14"/>
      <name val="Helv"/>
    </font>
    <font>
      <b/>
      <sz val="12"/>
      <name val="Helv"/>
    </font>
    <font>
      <b/>
      <sz val="10"/>
      <color indexed="9"/>
      <name val="Arial"/>
      <family val="2"/>
    </font>
    <font>
      <i/>
      <sz val="8"/>
      <name val="Tms Rmn"/>
    </font>
    <font>
      <sz val="11"/>
      <color rgb="FFFF0000"/>
      <name val="Calibri"/>
      <family val="2"/>
    </font>
    <font>
      <i/>
      <sz val="11"/>
      <color rgb="FF7F7F7F"/>
      <name val="Calibri"/>
      <family val="2"/>
    </font>
    <font>
      <b/>
      <sz val="15"/>
      <color theme="3"/>
      <name val="Calibri"/>
      <family val="2"/>
    </font>
    <font>
      <b/>
      <sz val="18"/>
      <color theme="3"/>
      <name val="Cambria"/>
      <family val="2"/>
    </font>
    <font>
      <b/>
      <sz val="13"/>
      <color theme="3"/>
      <name val="Calibri"/>
      <family val="2"/>
    </font>
    <font>
      <sz val="10"/>
      <color indexed="46"/>
      <name val="Arial"/>
      <family val="2"/>
    </font>
    <font>
      <sz val="8"/>
      <name val="Helv"/>
    </font>
    <font>
      <b/>
      <sz val="11"/>
      <color indexed="8"/>
      <name val="Calibri"/>
      <family val="2"/>
    </font>
    <font>
      <b/>
      <sz val="11"/>
      <color theme="1"/>
      <name val="Calibri"/>
      <family val="2"/>
    </font>
    <font>
      <b/>
      <sz val="9"/>
      <name val="Arial"/>
      <family val="2"/>
    </font>
    <font>
      <b/>
      <sz val="10"/>
      <color indexed="63"/>
      <name val="Arial"/>
      <family val="2"/>
    </font>
    <font>
      <sz val="10"/>
      <name val="Helvetica"/>
      <family val="2"/>
    </font>
    <font>
      <sz val="10"/>
      <name val="Times"/>
      <family val="1"/>
    </font>
    <font>
      <b/>
      <sz val="18"/>
      <color indexed="62"/>
      <name val="ＭＳ Ｐゴシック"/>
      <family val="3"/>
      <charset val="128"/>
    </font>
    <font>
      <b/>
      <sz val="11"/>
      <color indexed="9"/>
      <name val="ＭＳ Ｐゴシック"/>
      <family val="3"/>
      <charset val="128"/>
    </font>
    <font>
      <sz val="11"/>
      <color indexed="19"/>
      <name val="ＭＳ Ｐゴシック"/>
      <family val="3"/>
      <charset val="128"/>
    </font>
    <font>
      <sz val="11"/>
      <color indexed="10"/>
      <name val="ＭＳ Ｐゴシック"/>
      <family val="3"/>
      <charset val="128"/>
    </font>
    <font>
      <sz val="11"/>
      <color indexed="62"/>
      <name val="ＭＳ Ｐゴシック"/>
      <family val="3"/>
      <charset val="128"/>
    </font>
    <font>
      <b/>
      <sz val="11"/>
      <color indexed="63"/>
      <name val="ＭＳ Ｐゴシック"/>
      <family val="3"/>
      <charset val="128"/>
    </font>
    <font>
      <sz val="11"/>
      <color indexed="20"/>
      <name val="ＭＳ Ｐゴシック"/>
      <family val="3"/>
      <charset val="128"/>
    </font>
    <font>
      <sz val="11"/>
      <color indexed="17"/>
      <name val="ＭＳ Ｐゴシック"/>
      <family val="3"/>
      <charset val="128"/>
    </font>
    <font>
      <b/>
      <sz val="15"/>
      <color indexed="62"/>
      <name val="ＭＳ Ｐゴシック"/>
      <family val="3"/>
      <charset val="128"/>
    </font>
    <font>
      <b/>
      <sz val="13"/>
      <color indexed="62"/>
      <name val="ＭＳ Ｐゴシック"/>
      <family val="3"/>
      <charset val="128"/>
    </font>
    <font>
      <b/>
      <sz val="11"/>
      <color indexed="62"/>
      <name val="ＭＳ Ｐゴシック"/>
      <family val="3"/>
      <charset val="128"/>
    </font>
    <font>
      <b/>
      <sz val="11"/>
      <color indexed="10"/>
      <name val="ＭＳ Ｐゴシック"/>
      <family val="3"/>
      <charset val="128"/>
    </font>
    <font>
      <i/>
      <sz val="11"/>
      <color indexed="23"/>
      <name val="ＭＳ Ｐゴシック"/>
      <family val="3"/>
      <charset val="128"/>
    </font>
    <font>
      <b/>
      <sz val="11"/>
      <color indexed="8"/>
      <name val="ＭＳ Ｐゴシック"/>
      <family val="3"/>
      <charset val="128"/>
    </font>
    <font>
      <i/>
      <sz val="11"/>
      <color theme="1"/>
      <name val="Calibri"/>
      <family val="2"/>
      <scheme val="minor"/>
    </font>
    <font>
      <b/>
      <sz val="10"/>
      <color theme="1"/>
      <name val="Garamond"/>
      <family val="1"/>
    </font>
    <font>
      <b/>
      <i/>
      <sz val="9"/>
      <color theme="1"/>
      <name val="Garamond"/>
      <family val="1"/>
    </font>
    <font>
      <sz val="9"/>
      <color theme="1"/>
      <name val="Garamond"/>
      <family val="1"/>
    </font>
    <font>
      <b/>
      <sz val="12"/>
      <color theme="1"/>
      <name val="Calibri"/>
      <family val="2"/>
      <scheme val="minor"/>
    </font>
  </fonts>
  <fills count="79">
    <fill>
      <patternFill patternType="none"/>
    </fill>
    <fill>
      <patternFill patternType="gray125"/>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theme="0"/>
        <bgColor indexed="64"/>
      </patternFill>
    </fill>
    <fill>
      <patternFill patternType="solid">
        <fgColor indexed="31"/>
      </patternFill>
    </fill>
    <fill>
      <patternFill patternType="solid">
        <fgColor indexed="45"/>
      </patternFill>
    </fill>
    <fill>
      <patternFill patternType="solid">
        <fgColor indexed="42"/>
      </patternFill>
    </fill>
    <fill>
      <patternFill patternType="solid">
        <fgColor indexed="46"/>
      </patternFill>
    </fill>
    <fill>
      <patternFill patternType="solid">
        <fgColor indexed="27"/>
      </patternFill>
    </fill>
    <fill>
      <patternFill patternType="solid">
        <fgColor indexed="47"/>
      </patternFill>
    </fill>
    <fill>
      <patternFill patternType="solid">
        <fgColor indexed="44"/>
      </patternFill>
    </fill>
    <fill>
      <patternFill patternType="solid">
        <fgColor indexed="29"/>
      </patternFill>
    </fill>
    <fill>
      <patternFill patternType="solid">
        <fgColor indexed="11"/>
      </patternFill>
    </fill>
    <fill>
      <patternFill patternType="solid">
        <fgColor indexed="51"/>
      </patternFill>
    </fill>
    <fill>
      <patternFill patternType="solid">
        <fgColor indexed="30"/>
      </patternFill>
    </fill>
    <fill>
      <patternFill patternType="solid">
        <fgColor indexed="36"/>
      </patternFill>
    </fill>
    <fill>
      <patternFill patternType="solid">
        <fgColor indexed="49"/>
      </patternFill>
    </fill>
    <fill>
      <patternFill patternType="solid">
        <fgColor indexed="52"/>
      </patternFill>
    </fill>
    <fill>
      <patternFill patternType="solid">
        <fgColor indexed="22"/>
      </patternFill>
    </fill>
    <fill>
      <patternFill patternType="solid">
        <fgColor indexed="55"/>
      </patternFill>
    </fill>
    <fill>
      <patternFill patternType="solid">
        <fgColor indexed="9"/>
        <bgColor indexed="64"/>
      </patternFill>
    </fill>
    <fill>
      <patternFill patternType="solid">
        <fgColor indexed="22"/>
        <bgColor indexed="64"/>
      </patternFill>
    </fill>
    <fill>
      <patternFill patternType="solid">
        <fgColor indexed="24"/>
        <bgColor indexed="64"/>
      </patternFill>
    </fill>
    <fill>
      <patternFill patternType="solid">
        <fgColor indexed="26"/>
        <bgColor indexed="64"/>
      </patternFill>
    </fill>
    <fill>
      <patternFill patternType="solid">
        <fgColor indexed="62"/>
      </patternFill>
    </fill>
    <fill>
      <patternFill patternType="solid">
        <fgColor indexed="10"/>
      </patternFill>
    </fill>
    <fill>
      <patternFill patternType="solid">
        <fgColor indexed="57"/>
      </patternFill>
    </fill>
    <fill>
      <patternFill patternType="solid">
        <fgColor indexed="53"/>
      </patternFill>
    </fill>
    <fill>
      <patternFill patternType="solid">
        <fgColor indexed="26"/>
      </patternFill>
    </fill>
    <fill>
      <patternFill patternType="solid">
        <fgColor theme="0" tint="-0.249977111117893"/>
        <bgColor indexed="64"/>
      </patternFill>
    </fill>
    <fill>
      <patternFill patternType="solid">
        <fgColor indexed="44"/>
        <bgColor indexed="64"/>
      </patternFill>
    </fill>
    <fill>
      <patternFill patternType="solid">
        <fgColor indexed="43"/>
      </patternFill>
    </fill>
    <fill>
      <patternFill patternType="solid">
        <fgColor indexed="56"/>
      </patternFill>
    </fill>
    <fill>
      <patternFill patternType="solid">
        <fgColor indexed="54"/>
      </patternFill>
    </fill>
    <fill>
      <patternFill patternType="solid">
        <fgColor indexed="31"/>
        <bgColor indexed="64"/>
      </patternFill>
    </fill>
    <fill>
      <patternFill patternType="solid">
        <fgColor indexed="44"/>
        <bgColor indexed="8"/>
      </patternFill>
    </fill>
    <fill>
      <patternFill patternType="solid">
        <fgColor indexed="9"/>
      </patternFill>
    </fill>
    <fill>
      <patternFill patternType="solid">
        <fgColor indexed="10"/>
        <bgColor indexed="8"/>
      </patternFill>
    </fill>
    <fill>
      <patternFill patternType="solid">
        <fgColor indexed="22"/>
        <bgColor indexed="10"/>
      </patternFill>
    </fill>
    <fill>
      <patternFill patternType="solid">
        <fgColor indexed="51"/>
        <bgColor indexed="64"/>
      </patternFill>
    </fill>
    <fill>
      <patternFill patternType="solid">
        <fgColor indexed="13"/>
        <bgColor indexed="64"/>
      </patternFill>
    </fill>
    <fill>
      <patternFill patternType="solid">
        <fgColor indexed="46"/>
        <bgColor indexed="64"/>
      </patternFill>
    </fill>
    <fill>
      <patternFill patternType="solid">
        <fgColor indexed="22"/>
        <bgColor indexed="8"/>
      </patternFill>
    </fill>
    <fill>
      <patternFill patternType="solid">
        <fgColor indexed="10"/>
        <bgColor indexed="64"/>
      </patternFill>
    </fill>
    <fill>
      <patternFill patternType="lightGray">
        <fgColor indexed="10"/>
        <bgColor indexed="9"/>
      </patternFill>
    </fill>
    <fill>
      <patternFill patternType="solid">
        <fgColor indexed="37"/>
        <bgColor indexed="64"/>
      </patternFill>
    </fill>
    <fill>
      <patternFill patternType="solid">
        <fgColor indexed="29"/>
        <bgColor indexed="64"/>
      </patternFill>
    </fill>
    <fill>
      <patternFill patternType="solid">
        <fgColor indexed="44"/>
        <bgColor indexed="10"/>
      </patternFill>
    </fill>
    <fill>
      <patternFill patternType="solid">
        <fgColor indexed="61"/>
        <bgColor indexed="64"/>
      </patternFill>
    </fill>
  </fills>
  <borders count="61">
    <border>
      <left/>
      <right/>
      <top/>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right/>
      <top style="thin">
        <color indexed="64"/>
      </top>
      <bottom style="double">
        <color indexed="64"/>
      </bottom>
      <diagonal/>
    </border>
    <border>
      <left/>
      <right/>
      <top/>
      <bottom style="thin">
        <color indexed="64"/>
      </bottom>
      <diagonal/>
    </border>
    <border>
      <left style="thin">
        <color indexed="23"/>
      </left>
      <right style="thin">
        <color indexed="23"/>
      </right>
      <top style="thin">
        <color indexed="23"/>
      </top>
      <bottom style="thin">
        <color indexed="23"/>
      </bottom>
      <diagonal/>
    </border>
    <border>
      <left style="double">
        <color indexed="63"/>
      </left>
      <right style="double">
        <color indexed="63"/>
      </right>
      <top style="double">
        <color indexed="63"/>
      </top>
      <bottom style="double">
        <color indexed="63"/>
      </bottom>
      <diagonal/>
    </border>
    <border>
      <left/>
      <right/>
      <top/>
      <bottom style="double">
        <color indexed="52"/>
      </bottom>
      <diagonal/>
    </border>
    <border>
      <left style="thin">
        <color indexed="64"/>
      </left>
      <right style="thin">
        <color indexed="64"/>
      </right>
      <top style="thin">
        <color indexed="64"/>
      </top>
      <bottom style="thin">
        <color indexed="64"/>
      </bottom>
      <diagonal/>
    </border>
    <border>
      <left style="hair">
        <color indexed="64"/>
      </left>
      <right style="hair">
        <color indexed="64"/>
      </right>
      <top style="hair">
        <color indexed="64"/>
      </top>
      <bottom style="hair">
        <color indexed="64"/>
      </bottom>
      <diagonal/>
    </border>
    <border>
      <left style="hair">
        <color indexed="64"/>
      </left>
      <right style="thin">
        <color indexed="64"/>
      </right>
      <top style="hair">
        <color indexed="64"/>
      </top>
      <bottom style="thin">
        <color indexed="64"/>
      </bottom>
      <diagonal/>
    </border>
    <border>
      <left style="thin">
        <color indexed="64"/>
      </left>
      <right style="hair">
        <color indexed="64"/>
      </right>
      <top style="hair">
        <color indexed="64"/>
      </top>
      <bottom style="thin">
        <color indexed="64"/>
      </bottom>
      <diagonal/>
    </border>
    <border>
      <left/>
      <right style="medium">
        <color indexed="0"/>
      </right>
      <top/>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top style="thin">
        <color indexed="64"/>
      </top>
      <bottom style="thin">
        <color indexed="64"/>
      </bottom>
      <diagonal/>
    </border>
    <border>
      <left/>
      <right/>
      <top/>
      <bottom style="double">
        <color indexed="64"/>
      </bottom>
      <diagonal/>
    </border>
    <border>
      <left/>
      <right style="medium">
        <color indexed="9"/>
      </right>
      <top style="medium">
        <color indexed="9"/>
      </top>
      <bottom style="medium">
        <color indexed="9"/>
      </bottom>
      <diagonal/>
    </border>
    <border>
      <left style="medium">
        <color indexed="9"/>
      </left>
      <right style="medium">
        <color indexed="9"/>
      </right>
      <top style="medium">
        <color indexed="9"/>
      </top>
      <bottom style="medium">
        <color indexed="9"/>
      </bottom>
      <diagonal/>
    </border>
    <border>
      <left style="thin">
        <color indexed="64"/>
      </left>
      <right style="thin">
        <color indexed="64"/>
      </right>
      <top/>
      <bottom/>
      <diagonal/>
    </border>
    <border>
      <left style="double">
        <color indexed="64"/>
      </left>
      <right style="double">
        <color indexed="64"/>
      </right>
      <top style="double">
        <color indexed="64"/>
      </top>
      <bottom style="double">
        <color indexed="64"/>
      </bottom>
      <diagonal/>
    </border>
    <border>
      <left style="thick">
        <color indexed="64"/>
      </left>
      <right style="thick">
        <color indexed="64"/>
      </right>
      <top/>
      <bottom/>
      <diagonal/>
    </border>
    <border>
      <left/>
      <right/>
      <top style="medium">
        <color indexed="64"/>
      </top>
      <bottom style="thin">
        <color indexed="64"/>
      </bottom>
      <diagonal/>
    </border>
    <border>
      <left/>
      <right style="thin">
        <color indexed="8"/>
      </right>
      <top style="thin">
        <color indexed="8"/>
      </top>
      <bottom style="thin">
        <color indexed="8"/>
      </bottom>
      <diagonal/>
    </border>
    <border>
      <left style="thin">
        <color indexed="64"/>
      </left>
      <right/>
      <top/>
      <bottom/>
      <diagonal/>
    </border>
    <border>
      <left/>
      <right/>
      <top/>
      <bottom style="hair">
        <color indexed="64"/>
      </bottom>
      <diagonal/>
    </border>
    <border>
      <left style="thin">
        <color indexed="15"/>
      </left>
      <right style="thin">
        <color indexed="15"/>
      </right>
      <top style="thin">
        <color indexed="15"/>
      </top>
      <bottom style="thin">
        <color indexed="15"/>
      </bottom>
      <diagonal/>
    </border>
    <border>
      <left/>
      <right/>
      <top/>
      <bottom style="medium">
        <color indexed="64"/>
      </bottom>
      <diagonal/>
    </border>
    <border>
      <left/>
      <right/>
      <top style="medium">
        <color indexed="64"/>
      </top>
      <bottom style="medium">
        <color indexed="64"/>
      </bottom>
      <diagonal/>
    </border>
    <border>
      <left/>
      <right/>
      <top/>
      <bottom style="thick">
        <color indexed="56"/>
      </bottom>
      <diagonal/>
    </border>
    <border>
      <left/>
      <right/>
      <top/>
      <bottom style="thick">
        <color indexed="27"/>
      </bottom>
      <diagonal/>
    </border>
    <border>
      <left/>
      <right/>
      <top/>
      <bottom style="medium">
        <color indexed="27"/>
      </bottom>
      <diagonal/>
    </border>
    <border>
      <left style="thin">
        <color indexed="64"/>
      </left>
      <right style="thin">
        <color indexed="64"/>
      </right>
      <top/>
      <bottom style="thin">
        <color indexed="64"/>
      </bottom>
      <diagonal/>
    </border>
    <border>
      <left style="thin">
        <color indexed="8"/>
      </left>
      <right/>
      <top style="thin">
        <color indexed="8"/>
      </top>
      <bottom style="thin">
        <color indexed="8"/>
      </bottom>
      <diagonal/>
    </border>
    <border>
      <left/>
      <right/>
      <top/>
      <bottom style="double">
        <color indexed="10"/>
      </bottom>
      <diagonal/>
    </border>
    <border>
      <left style="medium">
        <color indexed="64"/>
      </left>
      <right/>
      <top style="medium">
        <color indexed="64"/>
      </top>
      <bottom/>
      <diagonal/>
    </border>
    <border>
      <left style="thin">
        <color indexed="64"/>
      </left>
      <right/>
      <top style="thin">
        <color indexed="64"/>
      </top>
      <bottom style="thin">
        <color indexed="64"/>
      </bottom>
      <diagonal/>
    </border>
    <border>
      <left/>
      <right style="thin">
        <color indexed="64"/>
      </right>
      <top style="thin">
        <color indexed="64"/>
      </top>
      <bottom style="thin">
        <color indexed="64"/>
      </bottom>
      <diagonal/>
    </border>
    <border>
      <left/>
      <right/>
      <top style="thick">
        <color indexed="63"/>
      </top>
      <bottom/>
      <diagonal/>
    </border>
    <border>
      <left/>
      <right/>
      <top style="thin">
        <color indexed="62"/>
      </top>
      <bottom style="double">
        <color indexed="62"/>
      </bottom>
      <diagonal/>
    </border>
    <border>
      <left/>
      <right/>
      <top style="double">
        <color indexed="64"/>
      </top>
      <bottom/>
      <diagonal/>
    </border>
    <border>
      <left/>
      <right/>
      <top/>
      <bottom style="thick">
        <color auto="1"/>
      </bottom>
      <diagonal/>
    </border>
    <border>
      <left/>
      <right/>
      <top style="thin">
        <color indexed="56"/>
      </top>
      <bottom style="double">
        <color indexed="56"/>
      </bottom>
      <diagonal/>
    </border>
    <border>
      <left style="medium">
        <color indexed="64"/>
      </left>
      <right style="thin">
        <color indexed="64"/>
      </right>
      <top style="medium">
        <color indexed="64"/>
      </top>
      <bottom style="thin">
        <color indexed="64"/>
      </bottom>
      <diagonal/>
    </border>
    <border>
      <left style="thin">
        <color indexed="64"/>
      </left>
      <right style="thin">
        <color indexed="64"/>
      </right>
      <top style="medium">
        <color indexed="64"/>
      </top>
      <bottom style="thin">
        <color indexed="64"/>
      </bottom>
      <diagonal/>
    </border>
    <border>
      <left style="thin">
        <color indexed="64"/>
      </left>
      <right style="medium">
        <color indexed="64"/>
      </right>
      <top style="medium">
        <color indexed="64"/>
      </top>
      <bottom style="thin">
        <color indexed="64"/>
      </bottom>
      <diagonal/>
    </border>
    <border>
      <left style="medium">
        <color indexed="64"/>
      </left>
      <right style="thin">
        <color indexed="64"/>
      </right>
      <top style="thin">
        <color indexed="64"/>
      </top>
      <bottom style="thin">
        <color indexed="64"/>
      </bottom>
      <diagonal/>
    </border>
    <border>
      <left style="thin">
        <color indexed="64"/>
      </left>
      <right style="medium">
        <color indexed="64"/>
      </right>
      <top style="thin">
        <color indexed="64"/>
      </top>
      <bottom style="thin">
        <color indexed="64"/>
      </bottom>
      <diagonal/>
    </border>
    <border>
      <left style="medium">
        <color indexed="64"/>
      </left>
      <right style="thin">
        <color indexed="64"/>
      </right>
      <top style="thin">
        <color indexed="64"/>
      </top>
      <bottom style="medium">
        <color indexed="64"/>
      </bottom>
      <diagonal/>
    </border>
    <border>
      <left style="thin">
        <color indexed="64"/>
      </left>
      <right style="thin">
        <color indexed="64"/>
      </right>
      <top style="thin">
        <color indexed="64"/>
      </top>
      <bottom style="medium">
        <color indexed="64"/>
      </bottom>
      <diagonal/>
    </border>
    <border>
      <left style="thin">
        <color indexed="64"/>
      </left>
      <right style="medium">
        <color indexed="64"/>
      </right>
      <top style="thin">
        <color indexed="64"/>
      </top>
      <bottom style="medium">
        <color indexed="64"/>
      </bottom>
      <diagonal/>
    </border>
  </borders>
  <cellStyleXfs count="36778">
    <xf numFmtId="0" fontId="0" fillId="0" borderId="0"/>
    <xf numFmtId="43" fontId="2" fillId="0" borderId="0" applyFont="0" applyFill="0" applyBorder="0" applyAlignment="0" applyProtection="0"/>
    <xf numFmtId="9" fontId="2" fillId="0" borderId="0" applyFont="0" applyFill="0" applyBorder="0" applyAlignment="0" applyProtection="0"/>
    <xf numFmtId="0" fontId="2" fillId="0" borderId="0"/>
    <xf numFmtId="9" fontId="2" fillId="0" borderId="0" applyFont="0" applyFill="0" applyBorder="0" applyAlignment="0" applyProtection="0"/>
    <xf numFmtId="0" fontId="2" fillId="0" borderId="0"/>
    <xf numFmtId="0" fontId="21" fillId="0" borderId="0"/>
    <xf numFmtId="0" fontId="22" fillId="0" borderId="0" applyNumberFormat="0" applyFill="0" applyBorder="0" applyAlignment="0" applyProtection="0"/>
    <xf numFmtId="0" fontId="23" fillId="0" borderId="0"/>
    <xf numFmtId="165" fontId="20" fillId="0" borderId="0" applyFont="0" applyFill="0" applyBorder="0" applyAlignment="0" applyProtection="0"/>
    <xf numFmtId="166" fontId="20" fillId="0" borderId="0" applyFont="0" applyFill="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4" fillId="34" borderId="0" applyNumberFormat="0" applyBorder="0" applyAlignment="0" applyProtection="0"/>
    <xf numFmtId="0" fontId="24" fillId="35" borderId="0" applyNumberFormat="0" applyBorder="0" applyAlignment="0" applyProtection="0"/>
    <xf numFmtId="0" fontId="24" fillId="36" borderId="0" applyNumberFormat="0" applyBorder="0" applyAlignment="0" applyProtection="0"/>
    <xf numFmtId="0" fontId="24" fillId="37" borderId="0" applyNumberFormat="0" applyBorder="0" applyAlignment="0" applyProtection="0"/>
    <xf numFmtId="0" fontId="24" fillId="38" borderId="0" applyNumberFormat="0" applyBorder="0" applyAlignment="0" applyProtection="0"/>
    <xf numFmtId="0" fontId="24" fillId="39" borderId="0" applyNumberFormat="0" applyBorder="0" applyAlignment="0" applyProtection="0"/>
    <xf numFmtId="167" fontId="20" fillId="0" borderId="0" applyFont="0" applyFill="0" applyBorder="0" applyAlignment="0" applyProtection="0"/>
    <xf numFmtId="168" fontId="20" fillId="0" borderId="0" applyFont="0" applyFill="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4" fillId="40" borderId="0" applyNumberFormat="0" applyBorder="0" applyAlignment="0" applyProtection="0"/>
    <xf numFmtId="0" fontId="24" fillId="41" borderId="0" applyNumberFormat="0" applyBorder="0" applyAlignment="0" applyProtection="0"/>
    <xf numFmtId="0" fontId="24" fillId="42" borderId="0" applyNumberFormat="0" applyBorder="0" applyAlignment="0" applyProtection="0"/>
    <xf numFmtId="0" fontId="24" fillId="37" borderId="0" applyNumberFormat="0" applyBorder="0" applyAlignment="0" applyProtection="0"/>
    <xf numFmtId="0" fontId="24" fillId="40" borderId="0" applyNumberFormat="0" applyBorder="0" applyAlignment="0" applyProtection="0"/>
    <xf numFmtId="0" fontId="24" fillId="43"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25" fillId="44" borderId="0" applyNumberFormat="0" applyBorder="0" applyAlignment="0" applyProtection="0"/>
    <xf numFmtId="0" fontId="25" fillId="41" borderId="0" applyNumberFormat="0" applyBorder="0" applyAlignment="0" applyProtection="0"/>
    <xf numFmtId="0" fontId="25" fillId="42" borderId="0" applyNumberFormat="0" applyBorder="0" applyAlignment="0" applyProtection="0"/>
    <xf numFmtId="0" fontId="25" fillId="45" borderId="0" applyNumberFormat="0" applyBorder="0" applyAlignment="0" applyProtection="0"/>
    <xf numFmtId="0" fontId="25" fillId="46" borderId="0" applyNumberFormat="0" applyBorder="0" applyAlignment="0" applyProtection="0"/>
    <xf numFmtId="0" fontId="25" fillId="47"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23" fillId="0" borderId="0" applyNumberFormat="0" applyFill="0" applyBorder="0" applyAlignment="0" applyProtection="0"/>
    <xf numFmtId="0" fontId="23" fillId="0" borderId="0" applyNumberFormat="0" applyFill="0" applyBorder="0" applyAlignment="0" applyProtection="0"/>
    <xf numFmtId="0" fontId="23" fillId="0" borderId="0" applyNumberFormat="0" applyFill="0" applyBorder="0" applyAlignment="0" applyProtection="0"/>
    <xf numFmtId="0" fontId="23" fillId="0" borderId="0" applyNumberFormat="0" applyFill="0" applyBorder="0" applyAlignment="0" applyProtection="0"/>
    <xf numFmtId="0" fontId="23" fillId="0" borderId="0" applyNumberFormat="0" applyFill="0" applyBorder="0" applyAlignment="0" applyProtection="0"/>
    <xf numFmtId="0" fontId="23" fillId="0" borderId="0" applyNumberFormat="0" applyFill="0" applyBorder="0" applyAlignment="0" applyProtection="0"/>
    <xf numFmtId="0" fontId="23" fillId="0" borderId="0" applyNumberFormat="0" applyFill="0" applyBorder="0" applyAlignment="0" applyProtection="0"/>
    <xf numFmtId="0" fontId="23" fillId="0" borderId="0" applyNumberFormat="0" applyFill="0" applyBorder="0" applyAlignment="0" applyProtection="0"/>
    <xf numFmtId="0" fontId="23" fillId="0" borderId="0" applyNumberFormat="0" applyFill="0" applyBorder="0" applyAlignment="0" applyProtection="0"/>
    <xf numFmtId="0" fontId="23" fillId="0" borderId="0" applyNumberFormat="0" applyFill="0" applyBorder="0" applyAlignment="0" applyProtection="0"/>
    <xf numFmtId="0" fontId="23" fillId="0" borderId="0" applyNumberFormat="0" applyFill="0" applyBorder="0" applyAlignment="0" applyProtection="0"/>
    <xf numFmtId="0" fontId="23" fillId="0" borderId="0" applyNumberFormat="0" applyFill="0" applyBorder="0" applyAlignment="0" applyProtection="0"/>
    <xf numFmtId="0" fontId="23" fillId="0" borderId="0" applyNumberFormat="0" applyFill="0" applyBorder="0" applyAlignment="0" applyProtection="0"/>
    <xf numFmtId="0" fontId="23" fillId="0" borderId="0" applyNumberFormat="0" applyFill="0" applyBorder="0" applyAlignment="0" applyProtection="0"/>
    <xf numFmtId="0" fontId="23" fillId="0" borderId="0" applyNumberFormat="0" applyFill="0" applyBorder="0" applyAlignment="0" applyProtection="0"/>
    <xf numFmtId="0" fontId="23" fillId="0" borderId="0" applyNumberFormat="0" applyFill="0" applyBorder="0" applyAlignment="0" applyProtection="0"/>
    <xf numFmtId="0" fontId="23" fillId="0" borderId="0" applyNumberFormat="0" applyFill="0" applyBorder="0" applyAlignment="0" applyProtection="0"/>
    <xf numFmtId="0" fontId="23" fillId="0" borderId="0" applyNumberFormat="0" applyFill="0" applyBorder="0" applyAlignment="0" applyProtection="0"/>
    <xf numFmtId="0" fontId="23" fillId="0" borderId="0" applyNumberFormat="0" applyFill="0" applyBorder="0" applyAlignment="0" applyProtection="0"/>
    <xf numFmtId="0" fontId="23" fillId="0" borderId="0" applyNumberFormat="0" applyFill="0" applyBorder="0" applyAlignment="0" applyProtection="0"/>
    <xf numFmtId="0" fontId="23" fillId="0" borderId="0" applyNumberFormat="0" applyFill="0" applyBorder="0" applyAlignment="0" applyProtection="0"/>
    <xf numFmtId="0" fontId="23" fillId="0" borderId="0" applyNumberFormat="0" applyFill="0" applyBorder="0" applyAlignment="0" applyProtection="0"/>
    <xf numFmtId="0" fontId="23" fillId="0" borderId="0" applyNumberFormat="0" applyFill="0" applyBorder="0" applyAlignment="0" applyProtection="0"/>
    <xf numFmtId="0" fontId="23" fillId="0" borderId="0" applyNumberFormat="0" applyFill="0" applyBorder="0" applyAlignment="0" applyProtection="0"/>
    <xf numFmtId="0" fontId="23" fillId="0" borderId="0" applyNumberFormat="0" applyFill="0" applyBorder="0" applyAlignment="0" applyProtection="0"/>
    <xf numFmtId="0" fontId="23" fillId="0" borderId="0" applyNumberFormat="0" applyFill="0" applyBorder="0" applyAlignment="0" applyProtection="0"/>
    <xf numFmtId="0" fontId="23" fillId="0" borderId="0" applyNumberFormat="0" applyFill="0" applyBorder="0" applyAlignment="0" applyProtection="0"/>
    <xf numFmtId="0" fontId="23" fillId="0" borderId="0" applyNumberFormat="0" applyFill="0" applyBorder="0" applyAlignment="0" applyProtection="0"/>
    <xf numFmtId="0" fontId="20" fillId="0" borderId="0" applyNumberFormat="0" applyFill="0" applyBorder="0" applyAlignment="0" applyProtection="0"/>
    <xf numFmtId="0" fontId="7" fillId="3" borderId="0" applyNumberFormat="0" applyBorder="0" applyAlignment="0" applyProtection="0"/>
    <xf numFmtId="0" fontId="7" fillId="3" borderId="0" applyNumberFormat="0" applyBorder="0" applyAlignment="0" applyProtection="0"/>
    <xf numFmtId="0" fontId="26" fillId="36" borderId="0" applyNumberFormat="0" applyBorder="0" applyAlignment="0" applyProtection="0"/>
    <xf numFmtId="0" fontId="27" fillId="0" borderId="0" applyNumberFormat="0" applyFill="0" applyBorder="0" applyAlignment="0" applyProtection="0"/>
    <xf numFmtId="0" fontId="28"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29" fillId="48" borderId="12" applyNumberFormat="0" applyAlignment="0" applyProtection="0"/>
    <xf numFmtId="0" fontId="30" fillId="49" borderId="13" applyNumberFormat="0" applyAlignment="0" applyProtection="0"/>
    <xf numFmtId="0" fontId="31" fillId="0" borderId="14" applyNumberFormat="0" applyFill="0" applyAlignment="0" applyProtection="0"/>
    <xf numFmtId="0" fontId="13" fillId="7" borderId="7" applyNumberFormat="0" applyAlignment="0" applyProtection="0"/>
    <xf numFmtId="0" fontId="13" fillId="7" borderId="7" applyNumberFormat="0" applyAlignment="0" applyProtection="0"/>
    <xf numFmtId="1" fontId="32" fillId="50" borderId="15">
      <alignment horizontal="right" vertical="center"/>
    </xf>
    <xf numFmtId="0" fontId="33" fillId="50" borderId="15">
      <alignment horizontal="right" vertical="center" indent="1"/>
    </xf>
    <xf numFmtId="0" fontId="23" fillId="50" borderId="16"/>
    <xf numFmtId="0" fontId="32" fillId="51" borderId="15">
      <alignment horizontal="center" vertical="center"/>
    </xf>
    <xf numFmtId="1" fontId="32" fillId="50" borderId="15">
      <alignment horizontal="right" vertical="center"/>
    </xf>
    <xf numFmtId="0" fontId="23" fillId="50" borderId="0"/>
    <xf numFmtId="0" fontId="34" fillId="50" borderId="15">
      <alignment horizontal="left" vertical="center" indent="1"/>
    </xf>
    <xf numFmtId="0" fontId="34" fillId="50" borderId="17">
      <alignment horizontal="left" vertical="center" indent="1"/>
    </xf>
    <xf numFmtId="0" fontId="35" fillId="50" borderId="18">
      <alignment horizontal="left" vertical="center" indent="1"/>
    </xf>
    <xf numFmtId="0" fontId="34" fillId="50" borderId="15">
      <alignment horizontal="left" indent="1"/>
    </xf>
    <xf numFmtId="0" fontId="33" fillId="50" borderId="15">
      <alignment horizontal="right" vertical="center" indent="1"/>
    </xf>
    <xf numFmtId="0" fontId="36" fillId="52" borderId="15">
      <alignment horizontal="left" vertical="center" indent="1"/>
    </xf>
    <xf numFmtId="0" fontId="36" fillId="52" borderId="15">
      <alignment horizontal="left" vertical="center" indent="1"/>
    </xf>
    <xf numFmtId="0" fontId="37" fillId="50" borderId="15">
      <alignment horizontal="left" vertical="center" indent="1"/>
    </xf>
    <xf numFmtId="0" fontId="38" fillId="50" borderId="15">
      <alignment horizontal="left" vertical="center"/>
    </xf>
    <xf numFmtId="0" fontId="39" fillId="50" borderId="16"/>
    <xf numFmtId="0" fontId="32" fillId="53" borderId="15">
      <alignment horizontal="left" vertical="center" indent="1"/>
    </xf>
    <xf numFmtId="169" fontId="23" fillId="0" borderId="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41"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42" fillId="0" borderId="0" applyFont="0" applyFill="0" applyBorder="0" applyAlignment="0" applyProtection="0"/>
    <xf numFmtId="43" fontId="2" fillId="0" borderId="0" applyFont="0" applyFill="0" applyBorder="0" applyAlignment="0" applyProtection="0"/>
    <xf numFmtId="43" fontId="43" fillId="0" borderId="0" applyFont="0" applyFill="0" applyBorder="0" applyAlignment="0" applyProtection="0"/>
    <xf numFmtId="170" fontId="23" fillId="0" borderId="0" applyFont="0" applyFill="0" applyBorder="0" applyAlignment="0" applyProtection="0"/>
    <xf numFmtId="0" fontId="23" fillId="0" borderId="19"/>
    <xf numFmtId="0" fontId="23" fillId="0" borderId="19"/>
    <xf numFmtId="0" fontId="44" fillId="0" borderId="0" applyNumberFormat="0" applyFill="0" applyBorder="0" applyAlignment="0" applyProtection="0"/>
    <xf numFmtId="0" fontId="25" fillId="54" borderId="0" applyNumberFormat="0" applyBorder="0" applyAlignment="0" applyProtection="0"/>
    <xf numFmtId="0" fontId="25" fillId="55" borderId="0" applyNumberFormat="0" applyBorder="0" applyAlignment="0" applyProtection="0"/>
    <xf numFmtId="0" fontId="25" fillId="56" borderId="0" applyNumberFormat="0" applyBorder="0" applyAlignment="0" applyProtection="0"/>
    <xf numFmtId="0" fontId="25" fillId="45" borderId="0" applyNumberFormat="0" applyBorder="0" applyAlignment="0" applyProtection="0"/>
    <xf numFmtId="0" fontId="25" fillId="46" borderId="0" applyNumberFormat="0" applyBorder="0" applyAlignment="0" applyProtection="0"/>
    <xf numFmtId="0" fontId="25" fillId="57" borderId="0" applyNumberFormat="0" applyBorder="0" applyAlignment="0" applyProtection="0"/>
    <xf numFmtId="0" fontId="45" fillId="39" borderId="12" applyNumberFormat="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171" fontId="46" fillId="0" borderId="0" applyBorder="0" applyProtection="0"/>
    <xf numFmtId="0" fontId="15" fillId="0" borderId="0" applyNumberFormat="0" applyFill="0" applyBorder="0" applyAlignment="0" applyProtection="0"/>
    <xf numFmtId="0" fontId="15" fillId="0" borderId="0" applyNumberFormat="0" applyFill="0" applyBorder="0" applyAlignment="0" applyProtection="0"/>
    <xf numFmtId="0" fontId="23" fillId="0" borderId="0" applyFont="0" applyFill="0" applyBorder="0" applyAlignment="0" applyProtection="0"/>
    <xf numFmtId="2" fontId="23" fillId="0" borderId="0" applyFont="0" applyFill="0" applyBorder="0" applyAlignment="0" applyProtection="0"/>
    <xf numFmtId="0" fontId="6" fillId="2" borderId="0" applyNumberFormat="0" applyBorder="0" applyAlignment="0" applyProtection="0"/>
    <xf numFmtId="0" fontId="6" fillId="2" borderId="0" applyNumberFormat="0" applyBorder="0" applyAlignment="0" applyProtection="0"/>
    <xf numFmtId="0" fontId="47" fillId="0" borderId="0"/>
    <xf numFmtId="0" fontId="3" fillId="0" borderId="1" applyNumberFormat="0" applyFill="0" applyAlignment="0" applyProtection="0"/>
    <xf numFmtId="0" fontId="3" fillId="0" borderId="1"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48" fillId="0" borderId="0" applyNumberFormat="0" applyFill="0" applyBorder="0" applyAlignment="0" applyProtection="0">
      <alignment vertical="top"/>
      <protection locked="0"/>
    </xf>
    <xf numFmtId="0" fontId="49" fillId="0" borderId="0" applyNumberFormat="0" applyFill="0" applyBorder="0" applyAlignment="0" applyProtection="0">
      <alignment vertical="top"/>
      <protection locked="0"/>
    </xf>
    <xf numFmtId="0" fontId="50" fillId="0" borderId="0" applyNumberFormat="0" applyFill="0" applyBorder="0" applyAlignment="0" applyProtection="0">
      <alignment vertical="top"/>
      <protection locked="0"/>
    </xf>
    <xf numFmtId="0" fontId="51" fillId="0" borderId="0" applyNumberFormat="0" applyFill="0" applyBorder="0" applyAlignment="0" applyProtection="0">
      <alignment vertical="top"/>
      <protection locked="0"/>
    </xf>
    <xf numFmtId="0" fontId="52" fillId="0" borderId="0" applyNumberFormat="0" applyFill="0" applyBorder="0" applyAlignment="0" applyProtection="0"/>
    <xf numFmtId="0" fontId="51" fillId="0" borderId="0" applyNumberFormat="0" applyFill="0" applyBorder="0" applyAlignment="0" applyProtection="0">
      <alignment vertical="top"/>
      <protection locked="0"/>
    </xf>
    <xf numFmtId="0" fontId="52" fillId="0" borderId="0" applyNumberFormat="0" applyFill="0" applyBorder="0" applyAlignment="0" applyProtection="0"/>
    <xf numFmtId="0" fontId="53" fillId="0" borderId="0" applyNumberFormat="0" applyFill="0" applyBorder="0" applyAlignment="0" applyProtection="0"/>
    <xf numFmtId="172" fontId="20" fillId="0" borderId="0" applyFont="0" applyFill="0" applyBorder="0" applyAlignment="0" applyProtection="0"/>
    <xf numFmtId="173" fontId="20" fillId="0" borderId="0" applyFont="0" applyFill="0" applyBorder="0" applyAlignment="0" applyProtection="0"/>
    <xf numFmtId="0" fontId="54" fillId="35" borderId="0" applyNumberFormat="0" applyBorder="0" applyAlignment="0" applyProtection="0"/>
    <xf numFmtId="0" fontId="9" fillId="5" borderId="4" applyNumberFormat="0" applyAlignment="0" applyProtection="0"/>
    <xf numFmtId="0" fontId="9" fillId="5" borderId="4" applyNumberFormat="0" applyAlignment="0" applyProtection="0"/>
    <xf numFmtId="0" fontId="12" fillId="0" borderId="6" applyNumberFormat="0" applyFill="0" applyAlignment="0" applyProtection="0"/>
    <xf numFmtId="0" fontId="12" fillId="0" borderId="6" applyNumberFormat="0" applyFill="0" applyAlignment="0" applyProtection="0"/>
    <xf numFmtId="174" fontId="23" fillId="0" borderId="0" applyFont="0" applyFill="0" applyBorder="0" applyAlignment="0" applyProtection="0"/>
    <xf numFmtId="174" fontId="23" fillId="0" borderId="0" applyFont="0" applyFill="0" applyBorder="0" applyAlignment="0" applyProtection="0"/>
    <xf numFmtId="174" fontId="23" fillId="0" borderId="0" applyFont="0" applyFill="0" applyBorder="0" applyAlignment="0" applyProtection="0"/>
    <xf numFmtId="174" fontId="23" fillId="0" borderId="0" applyFont="0" applyFill="0" applyBorder="0" applyAlignment="0" applyProtection="0"/>
    <xf numFmtId="174" fontId="23" fillId="0" borderId="0" applyFont="0" applyFill="0" applyBorder="0" applyAlignment="0" applyProtection="0"/>
    <xf numFmtId="174" fontId="23" fillId="0" borderId="0" applyFont="0" applyFill="0" applyBorder="0" applyAlignment="0" applyProtection="0"/>
    <xf numFmtId="174" fontId="23" fillId="0" borderId="0" applyFont="0" applyFill="0" applyBorder="0" applyAlignment="0" applyProtection="0"/>
    <xf numFmtId="174" fontId="23" fillId="0" borderId="0" applyFont="0" applyFill="0" applyBorder="0" applyAlignment="0" applyProtection="0"/>
    <xf numFmtId="174" fontId="23" fillId="0" borderId="0" applyFont="0" applyFill="0" applyBorder="0" applyAlignment="0" applyProtection="0"/>
    <xf numFmtId="174" fontId="23" fillId="0" borderId="0" applyFont="0" applyFill="0" applyBorder="0" applyAlignment="0" applyProtection="0"/>
    <xf numFmtId="175" fontId="23" fillId="0" borderId="0" applyFont="0" applyFill="0" applyBorder="0" applyAlignment="0" applyProtection="0"/>
    <xf numFmtId="43" fontId="23" fillId="0" borderId="0" applyFont="0" applyFill="0" applyBorder="0" applyAlignment="0" applyProtection="0"/>
    <xf numFmtId="174" fontId="23" fillId="0" borderId="0" applyFont="0" applyFill="0" applyBorder="0" applyAlignment="0" applyProtection="0"/>
    <xf numFmtId="174" fontId="23" fillId="0" borderId="0" applyFont="0" applyFill="0" applyBorder="0" applyAlignment="0" applyProtection="0"/>
    <xf numFmtId="174" fontId="23" fillId="0" borderId="0" applyFont="0" applyFill="0" applyBorder="0" applyAlignment="0" applyProtection="0"/>
    <xf numFmtId="174" fontId="23" fillId="0" borderId="0" applyFont="0" applyFill="0" applyBorder="0" applyAlignment="0" applyProtection="0"/>
    <xf numFmtId="174" fontId="23" fillId="0" borderId="0" applyFont="0" applyFill="0" applyBorder="0" applyAlignment="0" applyProtection="0"/>
    <xf numFmtId="175" fontId="23" fillId="0" borderId="0" applyFont="0" applyFill="0" applyBorder="0" applyAlignment="0" applyProtection="0"/>
    <xf numFmtId="174" fontId="23" fillId="0" borderId="0" applyFont="0" applyFill="0" applyBorder="0" applyAlignment="0" applyProtection="0"/>
    <xf numFmtId="174" fontId="23" fillId="0" borderId="0" applyFont="0" applyFill="0" applyBorder="0" applyAlignment="0" applyProtection="0"/>
    <xf numFmtId="174" fontId="23" fillId="0" borderId="0" applyFont="0" applyFill="0" applyBorder="0" applyAlignment="0" applyProtection="0"/>
    <xf numFmtId="174" fontId="23" fillId="0" borderId="0" applyFont="0" applyFill="0" applyBorder="0" applyAlignment="0" applyProtection="0"/>
    <xf numFmtId="174" fontId="23" fillId="0" borderId="0" applyFont="0" applyFill="0" applyBorder="0" applyAlignment="0" applyProtection="0"/>
    <xf numFmtId="177" fontId="23" fillId="0" borderId="0" applyFont="0" applyFill="0" applyBorder="0" applyAlignment="0" applyProtection="0"/>
    <xf numFmtId="7" fontId="23" fillId="0" borderId="0" applyFont="0" applyFill="0" applyBorder="0" applyAlignment="0" applyProtection="0"/>
    <xf numFmtId="5" fontId="23" fillId="0" borderId="0" applyFon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41" fillId="0" borderId="0"/>
    <xf numFmtId="0" fontId="2" fillId="0" borderId="0"/>
    <xf numFmtId="0" fontId="2" fillId="0" borderId="0"/>
    <xf numFmtId="0" fontId="55" fillId="0" borderId="0"/>
    <xf numFmtId="0" fontId="23" fillId="0" borderId="0"/>
    <xf numFmtId="0" fontId="2" fillId="0" borderId="0"/>
    <xf numFmtId="0" fontId="2" fillId="0" borderId="0"/>
    <xf numFmtId="0" fontId="23" fillId="0" borderId="0"/>
    <xf numFmtId="0" fontId="23" fillId="0" borderId="0"/>
    <xf numFmtId="0" fontId="42" fillId="0" borderId="0"/>
    <xf numFmtId="0" fontId="42" fillId="0" borderId="0"/>
    <xf numFmtId="0" fontId="23" fillId="0" borderId="0" applyNumberFormat="0" applyFill="0" applyBorder="0" applyAlignment="0" applyProtection="0"/>
    <xf numFmtId="0" fontId="40" fillId="0" borderId="0"/>
    <xf numFmtId="0" fontId="2" fillId="0" borderId="0"/>
    <xf numFmtId="0" fontId="2" fillId="0" borderId="0"/>
    <xf numFmtId="0" fontId="2" fillId="0" borderId="0"/>
    <xf numFmtId="0" fontId="2" fillId="0" borderId="0"/>
    <xf numFmtId="0" fontId="40" fillId="0" borderId="0"/>
    <xf numFmtId="0" fontId="2" fillId="0" borderId="0"/>
    <xf numFmtId="0" fontId="2" fillId="0" borderId="0"/>
    <xf numFmtId="0" fontId="2" fillId="0" borderId="0"/>
    <xf numFmtId="0" fontId="2" fillId="0" borderId="0"/>
    <xf numFmtId="0" fontId="2" fillId="0" borderId="0"/>
    <xf numFmtId="0" fontId="43" fillId="0" borderId="0"/>
    <xf numFmtId="0" fontId="2" fillId="0" borderId="0"/>
    <xf numFmtId="0" fontId="2" fillId="0" borderId="0"/>
    <xf numFmtId="0" fontId="56" fillId="0" borderId="0"/>
    <xf numFmtId="0" fontId="56" fillId="0" borderId="0"/>
    <xf numFmtId="0" fontId="56" fillId="0" borderId="0"/>
    <xf numFmtId="0" fontId="55" fillId="0" borderId="0"/>
    <xf numFmtId="0" fontId="23" fillId="0" borderId="0"/>
    <xf numFmtId="0" fontId="23" fillId="0" borderId="0"/>
    <xf numFmtId="0" fontId="23" fillId="0" borderId="0"/>
    <xf numFmtId="0" fontId="40" fillId="0" borderId="0"/>
    <xf numFmtId="0" fontId="2" fillId="0" borderId="0"/>
    <xf numFmtId="0" fontId="2" fillId="0" borderId="0"/>
    <xf numFmtId="0" fontId="2" fillId="0" borderId="0"/>
    <xf numFmtId="0" fontId="55" fillId="0" borderId="0"/>
    <xf numFmtId="0" fontId="41" fillId="0" borderId="0"/>
    <xf numFmtId="0" fontId="23" fillId="0" borderId="0"/>
    <xf numFmtId="0" fontId="23" fillId="0" borderId="0"/>
    <xf numFmtId="0" fontId="56" fillId="0" borderId="0"/>
    <xf numFmtId="0" fontId="2" fillId="0" borderId="0"/>
    <xf numFmtId="0" fontId="2" fillId="0" borderId="0"/>
    <xf numFmtId="0" fontId="40"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57" fillId="0" borderId="0"/>
    <xf numFmtId="0" fontId="23" fillId="58" borderId="20"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10" fillId="6" borderId="5" applyNumberFormat="0" applyAlignment="0" applyProtection="0"/>
    <xf numFmtId="0" fontId="10" fillId="6" borderId="5" applyNumberFormat="0" applyAlignment="0" applyProtection="0"/>
    <xf numFmtId="9" fontId="55" fillId="0" borderId="0" applyFont="0" applyFill="0" applyBorder="0" applyAlignment="0" applyProtection="0"/>
    <xf numFmtId="9" fontId="2" fillId="0" borderId="0" applyFont="0" applyFill="0" applyBorder="0" applyAlignment="0" applyProtection="0"/>
    <xf numFmtId="9" fontId="23" fillId="0" borderId="0" applyFill="0" applyBorder="0" applyAlignment="0" applyProtection="0"/>
    <xf numFmtId="9" fontId="40" fillId="0" borderId="0" applyFont="0" applyFill="0" applyBorder="0" applyAlignment="0" applyProtection="0"/>
    <xf numFmtId="9" fontId="40" fillId="0" borderId="0" applyFont="0" applyFill="0" applyBorder="0" applyAlignment="0" applyProtection="0"/>
    <xf numFmtId="9" fontId="40" fillId="0" borderId="0" applyFont="0" applyFill="0" applyBorder="0" applyAlignment="0" applyProtection="0"/>
    <xf numFmtId="9" fontId="40" fillId="0" borderId="0" applyFont="0" applyFill="0" applyBorder="0" applyAlignment="0" applyProtection="0"/>
    <xf numFmtId="9" fontId="23" fillId="0" borderId="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41"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178" fontId="20" fillId="0" borderId="0" applyFont="0" applyFill="0" applyBorder="0" applyAlignment="0" applyProtection="0"/>
    <xf numFmtId="10"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4" fontId="23" fillId="0" borderId="0" applyFont="0" applyFill="0" applyBorder="0" applyAlignment="0" applyProtection="0"/>
    <xf numFmtId="3" fontId="23" fillId="0" borderId="0" applyFont="0" applyFill="0" applyBorder="0" applyAlignment="0" applyProtection="0"/>
    <xf numFmtId="0" fontId="58" fillId="48" borderId="21" applyNumberFormat="0" applyAlignment="0" applyProtection="0"/>
    <xf numFmtId="0" fontId="21" fillId="0" borderId="0"/>
    <xf numFmtId="0" fontId="59" fillId="0" borderId="0" applyNumberFormat="0" applyFill="0" applyBorder="0" applyAlignment="0" applyProtection="0"/>
    <xf numFmtId="0" fontId="60" fillId="0" borderId="0" applyNumberFormat="0" applyFill="0" applyBorder="0" applyAlignment="0" applyProtection="0"/>
    <xf numFmtId="0" fontId="61" fillId="0" borderId="0" applyNumberFormat="0" applyFill="0" applyBorder="0" applyAlignment="0" applyProtection="0"/>
    <xf numFmtId="0" fontId="61" fillId="0" borderId="0" applyNumberFormat="0" applyFill="0" applyBorder="0" applyAlignment="0" applyProtection="0"/>
    <xf numFmtId="0" fontId="62" fillId="0" borderId="22" applyNumberFormat="0" applyFill="0" applyAlignment="0" applyProtection="0"/>
    <xf numFmtId="0" fontId="63" fillId="0" borderId="23" applyNumberFormat="0" applyFill="0" applyAlignment="0" applyProtection="0"/>
    <xf numFmtId="0" fontId="44" fillId="0" borderId="24"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64" fillId="0" borderId="0"/>
    <xf numFmtId="9" fontId="64" fillId="0" borderId="0" applyFont="0" applyFill="0" applyBorder="0" applyAlignment="0" applyProtection="0"/>
    <xf numFmtId="0" fontId="71" fillId="0" borderId="0"/>
    <xf numFmtId="9" fontId="71" fillId="0" borderId="0" applyFont="0" applyFill="0" applyBorder="0" applyAlignment="0" applyProtection="0"/>
    <xf numFmtId="0" fontId="23" fillId="0" borderId="0"/>
    <xf numFmtId="0" fontId="23" fillId="0" borderId="0"/>
    <xf numFmtId="0" fontId="56" fillId="40" borderId="0" applyNumberFormat="0" applyBorder="0" applyAlignment="0" applyProtection="0"/>
    <xf numFmtId="0" fontId="56" fillId="41" borderId="0" applyNumberFormat="0" applyBorder="0" applyAlignment="0" applyProtection="0"/>
    <xf numFmtId="0" fontId="56" fillId="58" borderId="0" applyNumberFormat="0" applyBorder="0" applyAlignment="0" applyProtection="0"/>
    <xf numFmtId="0" fontId="56" fillId="39" borderId="0" applyNumberFormat="0" applyBorder="0" applyAlignment="0" applyProtection="0"/>
    <xf numFmtId="0" fontId="56" fillId="38" borderId="0" applyNumberFormat="0" applyBorder="0" applyAlignment="0" applyProtection="0"/>
    <xf numFmtId="0" fontId="56" fillId="58" borderId="0" applyNumberFormat="0" applyBorder="0" applyAlignment="0" applyProtection="0"/>
    <xf numFmtId="0" fontId="24" fillId="40" borderId="0" applyNumberFormat="0" applyBorder="0" applyAlignment="0" applyProtection="0"/>
    <xf numFmtId="0" fontId="24" fillId="40" borderId="0" applyNumberFormat="0" applyBorder="0" applyAlignment="0" applyProtection="0"/>
    <xf numFmtId="0" fontId="24" fillId="41" borderId="0" applyNumberFormat="0" applyBorder="0" applyAlignment="0" applyProtection="0"/>
    <xf numFmtId="0" fontId="24" fillId="41" borderId="0" applyNumberFormat="0" applyBorder="0" applyAlignment="0" applyProtection="0"/>
    <xf numFmtId="0" fontId="24" fillId="58" borderId="0" applyNumberFormat="0" applyBorder="0" applyAlignment="0" applyProtection="0"/>
    <xf numFmtId="0" fontId="24" fillId="58" borderId="0" applyNumberFormat="0" applyBorder="0" applyAlignment="0" applyProtection="0"/>
    <xf numFmtId="0" fontId="24" fillId="39" borderId="0" applyNumberFormat="0" applyBorder="0" applyAlignment="0" applyProtection="0"/>
    <xf numFmtId="0" fontId="24" fillId="39" borderId="0" applyNumberFormat="0" applyBorder="0" applyAlignment="0" applyProtection="0"/>
    <xf numFmtId="0" fontId="24" fillId="38" borderId="0" applyNumberFormat="0" applyBorder="0" applyAlignment="0" applyProtection="0"/>
    <xf numFmtId="0" fontId="24" fillId="38" borderId="0" applyNumberFormat="0" applyBorder="0" applyAlignment="0" applyProtection="0"/>
    <xf numFmtId="0" fontId="24" fillId="58" borderId="0" applyNumberFormat="0" applyBorder="0" applyAlignment="0" applyProtection="0"/>
    <xf numFmtId="0" fontId="24" fillId="58"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24" fillId="34"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 fillId="10" borderId="0" applyNumberFormat="0" applyBorder="0" applyAlignment="0" applyProtection="0"/>
    <xf numFmtId="0" fontId="24" fillId="34"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2"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0"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24" fillId="35"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 fillId="14" borderId="0" applyNumberFormat="0" applyBorder="0" applyAlignment="0" applyProtection="0"/>
    <xf numFmtId="0" fontId="24" fillId="35"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2"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4"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24" fillId="36"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 fillId="18" borderId="0" applyNumberFormat="0" applyBorder="0" applyAlignment="0" applyProtection="0"/>
    <xf numFmtId="0" fontId="24" fillId="36"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2"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18"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24" fillId="37"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 fillId="22" borderId="0" applyNumberFormat="0" applyBorder="0" applyAlignment="0" applyProtection="0"/>
    <xf numFmtId="0" fontId="24" fillId="37"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2"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2"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 fillId="26" borderId="0" applyNumberFormat="0" applyBorder="0" applyAlignment="0" applyProtection="0"/>
    <xf numFmtId="0" fontId="24" fillId="38"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24" fillId="39"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 fillId="30" borderId="0" applyNumberFormat="0" applyBorder="0" applyAlignment="0" applyProtection="0"/>
    <xf numFmtId="0" fontId="24" fillId="39"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2"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7" fillId="40" borderId="0" applyNumberFormat="0" applyBorder="0" applyAlignment="0" applyProtection="0"/>
    <xf numFmtId="0" fontId="77" fillId="41" borderId="0" applyNumberFormat="0" applyBorder="0" applyAlignment="0" applyProtection="0"/>
    <xf numFmtId="0" fontId="77" fillId="58" borderId="0" applyNumberFormat="0" applyBorder="0" applyAlignment="0" applyProtection="0"/>
    <xf numFmtId="0" fontId="77" fillId="39" borderId="0" applyNumberFormat="0" applyBorder="0" applyAlignment="0" applyProtection="0"/>
    <xf numFmtId="0" fontId="77" fillId="38" borderId="0" applyNumberFormat="0" applyBorder="0" applyAlignment="0" applyProtection="0"/>
    <xf numFmtId="0" fontId="77" fillId="58" borderId="0" applyNumberFormat="0" applyBorder="0" applyAlignment="0" applyProtection="0"/>
    <xf numFmtId="0" fontId="56" fillId="38" borderId="0" applyNumberFormat="0" applyBorder="0" applyAlignment="0" applyProtection="0"/>
    <xf numFmtId="0" fontId="56" fillId="41" borderId="0" applyNumberFormat="0" applyBorder="0" applyAlignment="0" applyProtection="0"/>
    <xf numFmtId="0" fontId="56" fillId="61" borderId="0" applyNumberFormat="0" applyBorder="0" applyAlignment="0" applyProtection="0"/>
    <xf numFmtId="0" fontId="56" fillId="35" borderId="0" applyNumberFormat="0" applyBorder="0" applyAlignment="0" applyProtection="0"/>
    <xf numFmtId="0" fontId="56" fillId="38" borderId="0" applyNumberFormat="0" applyBorder="0" applyAlignment="0" applyProtection="0"/>
    <xf numFmtId="0" fontId="56" fillId="58" borderId="0" applyNumberFormat="0" applyBorder="0" applyAlignment="0" applyProtection="0"/>
    <xf numFmtId="0" fontId="24" fillId="38" borderId="0" applyNumberFormat="0" applyBorder="0" applyAlignment="0" applyProtection="0"/>
    <xf numFmtId="0" fontId="24" fillId="38" borderId="0" applyNumberFormat="0" applyBorder="0" applyAlignment="0" applyProtection="0"/>
    <xf numFmtId="0" fontId="24" fillId="41" borderId="0" applyNumberFormat="0" applyBorder="0" applyAlignment="0" applyProtection="0"/>
    <xf numFmtId="0" fontId="24" fillId="41" borderId="0" applyNumberFormat="0" applyBorder="0" applyAlignment="0" applyProtection="0"/>
    <xf numFmtId="0" fontId="24" fillId="61" borderId="0" applyNumberFormat="0" applyBorder="0" applyAlignment="0" applyProtection="0"/>
    <xf numFmtId="0" fontId="24" fillId="61" borderId="0" applyNumberFormat="0" applyBorder="0" applyAlignment="0" applyProtection="0"/>
    <xf numFmtId="0" fontId="24" fillId="35" borderId="0" applyNumberFormat="0" applyBorder="0" applyAlignment="0" applyProtection="0"/>
    <xf numFmtId="0" fontId="24" fillId="35" borderId="0" applyNumberFormat="0" applyBorder="0" applyAlignment="0" applyProtection="0"/>
    <xf numFmtId="0" fontId="24" fillId="38" borderId="0" applyNumberFormat="0" applyBorder="0" applyAlignment="0" applyProtection="0"/>
    <xf numFmtId="0" fontId="24" fillId="38" borderId="0" applyNumberFormat="0" applyBorder="0" applyAlignment="0" applyProtection="0"/>
    <xf numFmtId="0" fontId="24" fillId="58" borderId="0" applyNumberFormat="0" applyBorder="0" applyAlignment="0" applyProtection="0"/>
    <xf numFmtId="0" fontId="24" fillId="58"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24" fillId="40"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4" fillId="40"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2"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1"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 fillId="15" borderId="0" applyNumberFormat="0" applyBorder="0" applyAlignment="0" applyProtection="0"/>
    <xf numFmtId="0" fontId="24" fillId="41"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5"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24" fillId="42"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 fillId="19" borderId="0" applyNumberFormat="0" applyBorder="0" applyAlignment="0" applyProtection="0"/>
    <xf numFmtId="0" fontId="24" fillId="42"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2"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19"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24" fillId="37"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 fillId="23" borderId="0" applyNumberFormat="0" applyBorder="0" applyAlignment="0" applyProtection="0"/>
    <xf numFmtId="0" fontId="24" fillId="37"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2"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3"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24" fillId="40"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 fillId="27" borderId="0" applyNumberFormat="0" applyBorder="0" applyAlignment="0" applyProtection="0"/>
    <xf numFmtId="0" fontId="24" fillId="40"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2"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24" fillId="43"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 fillId="31" borderId="0" applyNumberFormat="0" applyBorder="0" applyAlignment="0" applyProtection="0"/>
    <xf numFmtId="0" fontId="24" fillId="43"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2"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7" fillId="38" borderId="0" applyNumberFormat="0" applyBorder="0" applyAlignment="0" applyProtection="0"/>
    <xf numFmtId="0" fontId="77" fillId="41" borderId="0" applyNumberFormat="0" applyBorder="0" applyAlignment="0" applyProtection="0"/>
    <xf numFmtId="0" fontId="77" fillId="61" borderId="0" applyNumberFormat="0" applyBorder="0" applyAlignment="0" applyProtection="0"/>
    <xf numFmtId="0" fontId="77" fillId="35" borderId="0" applyNumberFormat="0" applyBorder="0" applyAlignment="0" applyProtection="0"/>
    <xf numFmtId="0" fontId="77" fillId="38" borderId="0" applyNumberFormat="0" applyBorder="0" applyAlignment="0" applyProtection="0"/>
    <xf numFmtId="0" fontId="77" fillId="58" borderId="0" applyNumberFormat="0" applyBorder="0" applyAlignment="0" applyProtection="0"/>
    <xf numFmtId="182" fontId="78" fillId="0" borderId="0" applyFont="0" applyFill="0" applyBorder="0" applyAlignment="0" applyProtection="0"/>
    <xf numFmtId="0" fontId="79" fillId="38" borderId="0" applyNumberFormat="0" applyBorder="0" applyAlignment="0" applyProtection="0"/>
    <xf numFmtId="0" fontId="79" fillId="57" borderId="0" applyNumberFormat="0" applyBorder="0" applyAlignment="0" applyProtection="0"/>
    <xf numFmtId="0" fontId="79" fillId="43" borderId="0" applyNumberFormat="0" applyBorder="0" applyAlignment="0" applyProtection="0"/>
    <xf numFmtId="0" fontId="79" fillId="35" borderId="0" applyNumberFormat="0" applyBorder="0" applyAlignment="0" applyProtection="0"/>
    <xf numFmtId="0" fontId="79" fillId="38" borderId="0" applyNumberFormat="0" applyBorder="0" applyAlignment="0" applyProtection="0"/>
    <xf numFmtId="0" fontId="79" fillId="41" borderId="0" applyNumberFormat="0" applyBorder="0" applyAlignment="0" applyProtection="0"/>
    <xf numFmtId="0" fontId="25" fillId="38" borderId="0" applyNumberFormat="0" applyBorder="0" applyAlignment="0" applyProtection="0"/>
    <xf numFmtId="0" fontId="25" fillId="38"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43" borderId="0" applyNumberFormat="0" applyBorder="0" applyAlignment="0" applyProtection="0"/>
    <xf numFmtId="0" fontId="25" fillId="43" borderId="0" applyNumberFormat="0" applyBorder="0" applyAlignment="0" applyProtection="0"/>
    <xf numFmtId="0" fontId="25" fillId="35" borderId="0" applyNumberFormat="0" applyBorder="0" applyAlignment="0" applyProtection="0"/>
    <xf numFmtId="0" fontId="25" fillId="35" borderId="0" applyNumberFormat="0" applyBorder="0" applyAlignment="0" applyProtection="0"/>
    <xf numFmtId="0" fontId="25" fillId="38" borderId="0" applyNumberFormat="0" applyBorder="0" applyAlignment="0" applyProtection="0"/>
    <xf numFmtId="0" fontId="25" fillId="38" borderId="0" applyNumberFormat="0" applyBorder="0" applyAlignment="0" applyProtection="0"/>
    <xf numFmtId="0" fontId="25" fillId="41" borderId="0" applyNumberFormat="0" applyBorder="0" applyAlignment="0" applyProtection="0"/>
    <xf numFmtId="0" fontId="25" fillId="41"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25" fillId="44"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25" fillId="44"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17"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2"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25" fillId="41"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25" fillId="41"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17"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16"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25" fillId="42"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25" fillId="42"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17"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0"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25" fillId="45"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25" fillId="45"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17"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4"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25" fillId="46"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25" fillId="46"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17"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28"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25" fillId="47"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25" fillId="47"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17"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0" fillId="32" borderId="0" applyNumberFormat="0" applyBorder="0" applyAlignment="0" applyProtection="0"/>
    <xf numFmtId="0" fontId="81" fillId="38" borderId="0" applyNumberFormat="0" applyBorder="0" applyAlignment="0" applyProtection="0"/>
    <xf numFmtId="0" fontId="81" fillId="57" borderId="0" applyNumberFormat="0" applyBorder="0" applyAlignment="0" applyProtection="0"/>
    <xf numFmtId="0" fontId="81" fillId="43" borderId="0" applyNumberFormat="0" applyBorder="0" applyAlignment="0" applyProtection="0"/>
    <xf numFmtId="0" fontId="81" fillId="35" borderId="0" applyNumberFormat="0" applyBorder="0" applyAlignment="0" applyProtection="0"/>
    <xf numFmtId="0" fontId="81" fillId="38" borderId="0" applyNumberFormat="0" applyBorder="0" applyAlignment="0" applyProtection="0"/>
    <xf numFmtId="0" fontId="81" fillId="41"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43" borderId="0" applyNumberFormat="0" applyBorder="0" applyAlignment="0" applyProtection="0"/>
    <xf numFmtId="0" fontId="25" fillId="43" borderId="0" applyNumberFormat="0" applyBorder="0" applyAlignment="0" applyProtection="0"/>
    <xf numFmtId="0" fontId="25" fillId="63" borderId="0" applyNumberFormat="0" applyBorder="0" applyAlignment="0" applyProtection="0"/>
    <xf numFmtId="0" fontId="25" fillId="63" borderId="0" applyNumberFormat="0" applyBorder="0" applyAlignment="0" applyProtection="0"/>
    <xf numFmtId="0" fontId="25" fillId="46" borderId="0" applyNumberFormat="0" applyBorder="0" applyAlignment="0" applyProtection="0"/>
    <xf numFmtId="0" fontId="25" fillId="46"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183" fontId="82" fillId="0" borderId="0" applyBorder="0">
      <alignment horizontal="center"/>
    </xf>
    <xf numFmtId="0" fontId="79" fillId="62" borderId="0" applyNumberFormat="0" applyBorder="0" applyAlignment="0" applyProtection="0"/>
    <xf numFmtId="0" fontId="79" fillId="57" borderId="0" applyNumberFormat="0" applyBorder="0" applyAlignment="0" applyProtection="0"/>
    <xf numFmtId="0" fontId="79" fillId="43" borderId="0" applyNumberFormat="0" applyBorder="0" applyAlignment="0" applyProtection="0"/>
    <xf numFmtId="0" fontId="79" fillId="63" borderId="0" applyNumberFormat="0" applyBorder="0" applyAlignment="0" applyProtection="0"/>
    <xf numFmtId="0" fontId="79" fillId="46" borderId="0" applyNumberFormat="0" applyBorder="0" applyAlignment="0" applyProtection="0"/>
    <xf numFmtId="0" fontId="79" fillId="55" borderId="0" applyNumberFormat="0" applyBorder="0" applyAlignment="0" applyProtection="0"/>
    <xf numFmtId="0" fontId="23" fillId="0" borderId="0" applyNumberFormat="0" applyFill="0" applyBorder="0" applyAlignment="0" applyProtection="0"/>
    <xf numFmtId="0" fontId="20" fillId="0" borderId="25">
      <alignment horizontal="center" vertical="center"/>
    </xf>
    <xf numFmtId="0" fontId="83" fillId="0" borderId="29">
      <protection hidden="1"/>
    </xf>
    <xf numFmtId="0" fontId="84" fillId="48" borderId="29" applyNumberFormat="0" applyFont="0" applyBorder="0" applyAlignment="0" applyProtection="0">
      <protection hidden="1"/>
    </xf>
    <xf numFmtId="0" fontId="54" fillId="37" borderId="0" applyNumberFormat="0" applyBorder="0" applyAlignment="0" applyProtection="0"/>
    <xf numFmtId="0" fontId="54" fillId="37" borderId="0" applyNumberFormat="0" applyBorder="0" applyAlignment="0" applyProtection="0"/>
    <xf numFmtId="0" fontId="85" fillId="64" borderId="30"/>
    <xf numFmtId="0" fontId="86" fillId="65" borderId="31">
      <alignment horizontal="right" vertical="top" wrapText="1"/>
    </xf>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26" fillId="36"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6" fillId="2" borderId="0" applyNumberFormat="0" applyBorder="0" applyAlignment="0" applyProtection="0"/>
    <xf numFmtId="0" fontId="26" fillId="36"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6"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7" fillId="2" borderId="0" applyNumberFormat="0" applyBorder="0" applyAlignment="0" applyProtection="0"/>
    <xf numFmtId="0" fontId="88" fillId="0" borderId="0"/>
    <xf numFmtId="0" fontId="89" fillId="0" borderId="0" applyNumberFormat="0" applyFill="0" applyBorder="0" applyAlignment="0" applyProtection="0"/>
    <xf numFmtId="0" fontId="89" fillId="0" borderId="0" applyNumberFormat="0" applyFill="0" applyBorder="0" applyAlignment="0" applyProtection="0"/>
    <xf numFmtId="0" fontId="89" fillId="0" borderId="0" applyNumberFormat="0" applyFill="0" applyBorder="0" applyAlignment="0" applyProtection="0"/>
    <xf numFmtId="0" fontId="89" fillId="0" borderId="0" applyNumberFormat="0" applyFill="0" applyBorder="0" applyAlignment="0" applyProtection="0"/>
    <xf numFmtId="0" fontId="89" fillId="0" borderId="0" applyNumberFormat="0" applyFill="0" applyBorder="0" applyAlignment="0" applyProtection="0"/>
    <xf numFmtId="0" fontId="89" fillId="0" borderId="0" applyNumberFormat="0" applyFill="0" applyBorder="0" applyAlignment="0" applyProtection="0"/>
    <xf numFmtId="0" fontId="90" fillId="0" borderId="0" applyNumberFormat="0" applyFill="0" applyBorder="0" applyAlignment="0" applyProtection="0"/>
    <xf numFmtId="0" fontId="90" fillId="0" borderId="0" applyNumberFormat="0" applyFill="0" applyBorder="0" applyAlignment="0" applyProtection="0"/>
    <xf numFmtId="0" fontId="90" fillId="0" borderId="0" applyNumberFormat="0" applyFill="0" applyBorder="0" applyAlignment="0" applyProtection="0"/>
    <xf numFmtId="0" fontId="90" fillId="0" borderId="0" applyNumberFormat="0" applyFill="0" applyBorder="0" applyAlignment="0" applyProtection="0"/>
    <xf numFmtId="0" fontId="90" fillId="0" borderId="0" applyNumberFormat="0" applyFill="0" applyBorder="0" applyAlignment="0" applyProtection="0"/>
    <xf numFmtId="0" fontId="90" fillId="0" borderId="0" applyNumberFormat="0" applyFill="0" applyBorder="0" applyAlignment="0" applyProtection="0"/>
    <xf numFmtId="4" fontId="85" fillId="0" borderId="32">
      <alignment horizontal="center" vertical="center" wrapText="1"/>
    </xf>
    <xf numFmtId="184" fontId="91" fillId="0" borderId="0">
      <alignment vertical="top"/>
    </xf>
    <xf numFmtId="0" fontId="92" fillId="66" borderId="12" applyNumberFormat="0" applyAlignment="0" applyProtection="0"/>
    <xf numFmtId="0" fontId="92" fillId="66" borderId="12"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29" fillId="48" borderId="12"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29" fillId="48" borderId="12"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11"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3" fillId="6" borderId="4" applyNumberFormat="0" applyAlignment="0" applyProtection="0"/>
    <xf numFmtId="0" fontId="94" fillId="0" borderId="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13" fillId="7" borderId="7" applyNumberFormat="0" applyAlignment="0" applyProtection="0"/>
    <xf numFmtId="0" fontId="30" fillId="49" borderId="13"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5" fillId="7" borderId="7" applyNumberFormat="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31" fillId="0" borderId="14"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12" fillId="0" borderId="6" applyNumberFormat="0" applyFill="0" applyAlignment="0" applyProtection="0"/>
    <xf numFmtId="0" fontId="31" fillId="0" borderId="14"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12"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96" fillId="0" borderId="6" applyNumberFormat="0" applyFill="0" applyAlignment="0" applyProtection="0"/>
    <xf numFmtId="0" fontId="85" fillId="0" borderId="15"/>
    <xf numFmtId="0" fontId="30" fillId="49" borderId="13" applyNumberFormat="0" applyAlignment="0" applyProtection="0"/>
    <xf numFmtId="0" fontId="30" fillId="49" borderId="13" applyNumberFormat="0" applyAlignment="0" applyProtection="0"/>
    <xf numFmtId="0" fontId="97" fillId="67" borderId="33">
      <alignment horizontal="left" vertical="top" wrapText="1"/>
    </xf>
    <xf numFmtId="0" fontId="98" fillId="51" borderId="0">
      <alignment horizontal="center"/>
    </xf>
    <xf numFmtId="0" fontId="99" fillId="51" borderId="0">
      <alignment horizontal="center" vertical="center"/>
    </xf>
    <xf numFmtId="0" fontId="100" fillId="66" borderId="0"/>
    <xf numFmtId="0" fontId="100" fillId="66" borderId="0"/>
    <xf numFmtId="176" fontId="74" fillId="0" borderId="0" applyNumberFormat="0" applyFill="0" applyBorder="0" applyProtection="0">
      <alignment horizontal="center" vertical="center" wrapText="1"/>
    </xf>
    <xf numFmtId="0" fontId="23" fillId="68" borderId="0">
      <alignment horizontal="center" wrapText="1"/>
    </xf>
    <xf numFmtId="0" fontId="23" fillId="68" borderId="0">
      <alignment horizontal="center" wrapText="1"/>
    </xf>
    <xf numFmtId="0" fontId="23" fillId="68" borderId="0">
      <alignment horizontal="center" wrapText="1"/>
    </xf>
    <xf numFmtId="0" fontId="23" fillId="68" borderId="0">
      <alignment horizontal="center" wrapText="1"/>
    </xf>
    <xf numFmtId="0" fontId="23" fillId="68" borderId="0">
      <alignment horizontal="center" wrapText="1"/>
    </xf>
    <xf numFmtId="0" fontId="23" fillId="68" borderId="0">
      <alignment horizontal="center" wrapText="1"/>
    </xf>
    <xf numFmtId="0" fontId="23" fillId="68" borderId="0">
      <alignment horizontal="center" wrapText="1"/>
    </xf>
    <xf numFmtId="0" fontId="23" fillId="68" borderId="0">
      <alignment horizontal="center" wrapText="1"/>
    </xf>
    <xf numFmtId="0" fontId="23" fillId="68" borderId="0">
      <alignment horizontal="center" wrapText="1"/>
    </xf>
    <xf numFmtId="0" fontId="23" fillId="68" borderId="0">
      <alignment horizontal="center" wrapText="1"/>
    </xf>
    <xf numFmtId="0" fontId="23" fillId="68" borderId="0">
      <alignment horizontal="center" wrapText="1"/>
    </xf>
    <xf numFmtId="0" fontId="101" fillId="51" borderId="0">
      <alignment horizontal="center"/>
    </xf>
    <xf numFmtId="2" fontId="102" fillId="69" borderId="0"/>
    <xf numFmtId="185" fontId="74" fillId="0" borderId="0">
      <alignment horizontal="center"/>
    </xf>
    <xf numFmtId="186" fontId="20" fillId="0" borderId="0" applyFont="0" applyFill="0" applyBorder="0" applyProtection="0">
      <alignment horizontal="right" vertical="top"/>
    </xf>
    <xf numFmtId="187" fontId="23" fillId="0" borderId="0" applyFont="0" applyFill="0" applyBorder="0" applyAlignment="0" applyProtection="0"/>
    <xf numFmtId="41" fontId="23" fillId="0" borderId="0" applyFont="0" applyFill="0" applyBorder="0" applyAlignment="0" applyProtection="0"/>
    <xf numFmtId="187" fontId="23" fillId="0" borderId="0" applyFont="0" applyFill="0" applyBorder="0" applyAlignment="0" applyProtection="0"/>
    <xf numFmtId="1" fontId="103" fillId="0" borderId="0">
      <alignment vertical="top"/>
    </xf>
    <xf numFmtId="43" fontId="23" fillId="0" borderId="0" applyFont="0" applyFill="0" applyBorder="0" applyAlignment="0" applyProtection="0"/>
    <xf numFmtId="175" fontId="23" fillId="0" borderId="0" applyFont="0" applyFill="0" applyBorder="0" applyAlignment="0" applyProtection="0"/>
    <xf numFmtId="175" fontId="23" fillId="0" borderId="0" applyFont="0" applyFill="0" applyBorder="0" applyAlignment="0" applyProtection="0"/>
    <xf numFmtId="175" fontId="23" fillId="0" borderId="0" applyFont="0" applyFill="0" applyBorder="0" applyAlignment="0" applyProtection="0"/>
    <xf numFmtId="175" fontId="23" fillId="0" borderId="0" applyFont="0" applyFill="0" applyBorder="0" applyAlignment="0" applyProtection="0"/>
    <xf numFmtId="175" fontId="23" fillId="0" borderId="0" applyFont="0" applyFill="0" applyBorder="0" applyAlignment="0" applyProtection="0"/>
    <xf numFmtId="175" fontId="23" fillId="0" borderId="0" applyFont="0" applyFill="0" applyBorder="0" applyAlignment="0" applyProtection="0"/>
    <xf numFmtId="175" fontId="23" fillId="0" borderId="0" applyFont="0" applyFill="0" applyBorder="0" applyAlignment="0" applyProtection="0"/>
    <xf numFmtId="43" fontId="23" fillId="0" borderId="0" applyFont="0" applyFill="0" applyBorder="0" applyAlignment="0" applyProtection="0"/>
    <xf numFmtId="175" fontId="23" fillId="0" borderId="0" applyFont="0" applyFill="0" applyBorder="0" applyAlignment="0" applyProtection="0"/>
    <xf numFmtId="175" fontId="23" fillId="0" borderId="0" applyFont="0" applyFill="0" applyBorder="0" applyAlignment="0" applyProtection="0"/>
    <xf numFmtId="43" fontId="23" fillId="0" borderId="0" applyFont="0" applyFill="0" applyBorder="0" applyAlignment="0" applyProtection="0"/>
    <xf numFmtId="175" fontId="23" fillId="0" borderId="0" applyFont="0" applyFill="0" applyBorder="0" applyAlignment="0" applyProtection="0"/>
    <xf numFmtId="175" fontId="23" fillId="0" borderId="0" applyFont="0" applyFill="0" applyBorder="0" applyAlignment="0" applyProtection="0"/>
    <xf numFmtId="43" fontId="23" fillId="0" borderId="0" applyFont="0" applyFill="0" applyBorder="0" applyAlignment="0" applyProtection="0"/>
    <xf numFmtId="43" fontId="2" fillId="0" borderId="0" applyFont="0" applyFill="0" applyBorder="0" applyAlignment="0" applyProtection="0"/>
    <xf numFmtId="43" fontId="23"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3"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176" fontId="23" fillId="0" borderId="0" applyFont="0" applyFill="0" applyBorder="0" applyAlignment="0" applyProtection="0"/>
    <xf numFmtId="176" fontId="23" fillId="0" borderId="0" applyFont="0" applyFill="0" applyBorder="0" applyAlignment="0" applyProtection="0"/>
    <xf numFmtId="43" fontId="2"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188" fontId="23" fillId="0" borderId="0" applyFont="0" applyFill="0" applyBorder="0" applyAlignment="0" applyProtection="0"/>
    <xf numFmtId="175" fontId="42" fillId="0" borderId="0" applyFont="0" applyFill="0" applyBorder="0" applyAlignment="0" applyProtection="0"/>
    <xf numFmtId="43" fontId="2" fillId="0" borderId="0" applyFont="0" applyFill="0" applyBorder="0" applyAlignment="0" applyProtection="0"/>
    <xf numFmtId="175" fontId="23" fillId="0" borderId="0" applyFont="0" applyFill="0" applyBorder="0" applyAlignment="0" applyProtection="0"/>
    <xf numFmtId="3" fontId="103" fillId="0" borderId="0" applyFill="0" applyBorder="0">
      <alignment horizontal="right" vertical="top"/>
    </xf>
    <xf numFmtId="189" fontId="91" fillId="0" borderId="0" applyFont="0" applyFill="0" applyBorder="0">
      <alignment horizontal="right" vertical="top"/>
    </xf>
    <xf numFmtId="190" fontId="103" fillId="0" borderId="0" applyFill="0" applyBorder="0">
      <alignment horizontal="right" vertical="top"/>
    </xf>
    <xf numFmtId="3" fontId="103" fillId="0" borderId="0" applyFill="0" applyBorder="0">
      <alignment horizontal="right" vertical="top"/>
    </xf>
    <xf numFmtId="189" fontId="91" fillId="0" borderId="0" applyFont="0" applyFill="0" applyBorder="0">
      <alignment horizontal="right" vertical="top"/>
    </xf>
    <xf numFmtId="191" fontId="78" fillId="0" borderId="0" applyFont="0" applyFill="0" applyBorder="0" applyAlignment="0" applyProtection="0">
      <alignment horizontal="right" vertical="top"/>
    </xf>
    <xf numFmtId="190" fontId="103" fillId="0" borderId="0">
      <alignment horizontal="right" vertical="top"/>
    </xf>
    <xf numFmtId="3" fontId="23" fillId="0" borderId="0" applyFont="0" applyFill="0" applyBorder="0" applyAlignment="0" applyProtection="0"/>
    <xf numFmtId="179" fontId="74" fillId="0" borderId="0" applyBorder="0">
      <alignment horizontal="center"/>
    </xf>
    <xf numFmtId="192" fontId="2" fillId="0" borderId="0" applyFont="0" applyFill="0" applyBorder="0" applyAlignment="0" applyProtection="0"/>
    <xf numFmtId="192" fontId="2" fillId="0" borderId="0" applyFont="0" applyFill="0" applyBorder="0" applyAlignment="0" applyProtection="0"/>
    <xf numFmtId="193" fontId="23" fillId="0" borderId="0" applyFont="0" applyFill="0" applyBorder="0" applyAlignment="0" applyProtection="0"/>
    <xf numFmtId="0" fontId="100" fillId="66" borderId="0"/>
    <xf numFmtId="0" fontId="21" fillId="50" borderId="30" applyBorder="0">
      <protection locked="0"/>
    </xf>
    <xf numFmtId="0" fontId="104" fillId="0" borderId="0">
      <protection locked="0"/>
    </xf>
    <xf numFmtId="0" fontId="105" fillId="0" borderId="0" applyProtection="0"/>
    <xf numFmtId="194" fontId="74" fillId="0" borderId="0" applyNumberFormat="0">
      <alignment horizontal="right"/>
    </xf>
    <xf numFmtId="41" fontId="20" fillId="0" borderId="0" applyFont="0" applyFill="0" applyBorder="0" applyAlignment="0" applyProtection="0"/>
    <xf numFmtId="43" fontId="20" fillId="0" borderId="0" applyFont="0" applyFill="0" applyBorder="0" applyAlignment="0" applyProtection="0"/>
    <xf numFmtId="0" fontId="106" fillId="0" borderId="0">
      <alignment horizontal="centerContinuous"/>
    </xf>
    <xf numFmtId="0" fontId="106" fillId="0" borderId="0" applyAlignment="0">
      <alignment horizontal="centerContinuous"/>
    </xf>
    <xf numFmtId="0" fontId="107" fillId="0" borderId="0" applyAlignment="0">
      <alignment horizontal="centerContinuous"/>
    </xf>
    <xf numFmtId="179" fontId="20" fillId="0" borderId="0" applyBorder="0"/>
    <xf numFmtId="179" fontId="20" fillId="0" borderId="34"/>
    <xf numFmtId="0" fontId="108" fillId="0" borderId="35"/>
    <xf numFmtId="0" fontId="109" fillId="0" borderId="0" applyNumberFormat="0" applyFill="0" applyBorder="0" applyAlignment="0"/>
    <xf numFmtId="0" fontId="85" fillId="0" borderId="32" applyNumberFormat="0" applyAlignment="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44"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44"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5"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25" fillId="54"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25" fillId="54"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17"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9"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25" fillId="55"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24" fillId="0" borderId="0" applyNumberFormat="0" applyFont="0" applyFill="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17"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3"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25" fillId="56"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24" fillId="0" borderId="0" applyNumberFormat="0" applyFont="0" applyFill="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17"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17"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25" fillId="45"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24" fillId="0" borderId="0" applyNumberFormat="0" applyFont="0" applyFill="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17"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1"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24" fillId="0" borderId="0" applyNumberFormat="0" applyFont="0" applyFill="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5"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25" fillId="57"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24" fillId="0" borderId="0" applyNumberFormat="0" applyFont="0" applyFill="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17"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80" fillId="29" borderId="0" applyNumberFormat="0" applyBorder="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45" fillId="39" borderId="12"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24" fillId="0" borderId="0" applyNumberFormat="0" applyFont="0" applyFill="0" applyBorder="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9"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1" fillId="5" borderId="4" applyNumberFormat="0" applyAlignment="0" applyProtection="0"/>
    <xf numFmtId="0" fontId="112" fillId="50" borderId="30">
      <protection locked="0"/>
    </xf>
    <xf numFmtId="0" fontId="23" fillId="50" borderId="15"/>
    <xf numFmtId="0" fontId="23" fillId="51" borderId="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195"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195"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196" fontId="23" fillId="0" borderId="0" applyFont="0" applyFill="0" applyBorder="0" applyAlignment="0" applyProtection="0"/>
    <xf numFmtId="196" fontId="23" fillId="0" borderId="0" applyFont="0" applyFill="0" applyBorder="0" applyAlignment="0" applyProtection="0"/>
    <xf numFmtId="196" fontId="23" fillId="0" borderId="0" applyFont="0" applyFill="0" applyBorder="0" applyAlignment="0" applyProtection="0"/>
    <xf numFmtId="196" fontId="23" fillId="0" borderId="0" applyFont="0" applyFill="0" applyBorder="0" applyAlignment="0" applyProtection="0"/>
    <xf numFmtId="196" fontId="23" fillId="0" borderId="0" applyFont="0" applyFill="0" applyBorder="0" applyAlignment="0" applyProtection="0"/>
    <xf numFmtId="196" fontId="23" fillId="0" borderId="0" applyFont="0" applyFill="0" applyBorder="0" applyAlignment="0" applyProtection="0"/>
    <xf numFmtId="196" fontId="23" fillId="0" borderId="0" applyFont="0" applyFill="0" applyBorder="0" applyAlignment="0" applyProtection="0"/>
    <xf numFmtId="196" fontId="23" fillId="0" borderId="0" applyFont="0" applyFill="0" applyBorder="0" applyAlignment="0" applyProtection="0"/>
    <xf numFmtId="195" fontId="11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196" fontId="23" fillId="0" borderId="0" applyFont="0" applyFill="0" applyBorder="0" applyAlignment="0" applyProtection="0"/>
    <xf numFmtId="195" fontId="113" fillId="0" borderId="0" applyFont="0" applyFill="0" applyBorder="0" applyAlignment="0" applyProtection="0"/>
    <xf numFmtId="195" fontId="113" fillId="0" borderId="0" applyFont="0" applyFill="0" applyBorder="0" applyAlignment="0" applyProtection="0"/>
    <xf numFmtId="195" fontId="113" fillId="0" borderId="0" applyFont="0" applyFill="0" applyBorder="0" applyAlignment="0" applyProtection="0"/>
    <xf numFmtId="195" fontId="113" fillId="0" borderId="0" applyFont="0" applyFill="0" applyBorder="0" applyAlignment="0" applyProtection="0"/>
    <xf numFmtId="0" fontId="23" fillId="0" borderId="0" applyFont="0" applyFill="0" applyBorder="0" applyAlignment="0" applyProtection="0"/>
    <xf numFmtId="197" fontId="113" fillId="0" borderId="0" applyFont="0" applyFill="0" applyBorder="0" applyAlignment="0" applyProtection="0"/>
    <xf numFmtId="198" fontId="114" fillId="0" borderId="0"/>
    <xf numFmtId="199" fontId="115" fillId="0" borderId="0"/>
    <xf numFmtId="0" fontId="60" fillId="0" borderId="0" applyNumberFormat="0" applyFill="0" applyBorder="0" applyAlignment="0" applyProtection="0"/>
    <xf numFmtId="0" fontId="60" fillId="0" borderId="0" applyNumberFormat="0" applyFill="0" applyBorder="0" applyAlignment="0" applyProtection="0"/>
    <xf numFmtId="0" fontId="116" fillId="0" borderId="0" applyNumberFormat="0" applyFont="0" applyFill="0" applyBorder="0" applyAlignment="0" applyProtection="0"/>
    <xf numFmtId="0" fontId="117" fillId="0" borderId="0">
      <protection locked="0"/>
    </xf>
    <xf numFmtId="0" fontId="116" fillId="0" borderId="0" applyNumberFormat="0" applyFont="0" applyFill="0" applyBorder="0" applyAlignment="0" applyProtection="0"/>
    <xf numFmtId="0" fontId="117" fillId="0" borderId="0">
      <protection locked="0"/>
    </xf>
    <xf numFmtId="0" fontId="116" fillId="0" borderId="0" applyNumberFormat="0" applyFont="0" applyFill="0" applyBorder="0" applyAlignment="0" applyProtection="0"/>
    <xf numFmtId="0" fontId="117" fillId="0" borderId="0">
      <protection locked="0"/>
    </xf>
    <xf numFmtId="0" fontId="116" fillId="0" borderId="0" applyNumberFormat="0" applyFont="0" applyFill="0" applyBorder="0" applyAlignment="0" applyProtection="0"/>
    <xf numFmtId="0" fontId="117" fillId="0" borderId="0">
      <protection locked="0"/>
    </xf>
    <xf numFmtId="0" fontId="116" fillId="0" borderId="0" applyNumberFormat="0" applyFont="0" applyFill="0" applyBorder="0" applyAlignment="0" applyProtection="0"/>
    <xf numFmtId="0" fontId="117" fillId="0" borderId="0">
      <protection locked="0"/>
    </xf>
    <xf numFmtId="0" fontId="116" fillId="0" borderId="0" applyNumberFormat="0" applyFont="0" applyFill="0" applyBorder="0" applyAlignment="0" applyProtection="0"/>
    <xf numFmtId="0" fontId="117" fillId="0" borderId="0">
      <protection locked="0"/>
    </xf>
    <xf numFmtId="0" fontId="116" fillId="0" borderId="0" applyNumberFormat="0" applyFont="0" applyFill="0" applyBorder="0" applyAlignment="0" applyProtection="0"/>
    <xf numFmtId="0" fontId="117" fillId="0" borderId="0">
      <protection locked="0"/>
    </xf>
    <xf numFmtId="0" fontId="118" fillId="0" borderId="0" applyFont="0" applyFill="0" applyBorder="0" applyAlignment="0" applyProtection="0"/>
    <xf numFmtId="0" fontId="118" fillId="0" borderId="0" applyFont="0" applyFill="0" applyBorder="0" applyAlignment="0" applyProtection="0"/>
    <xf numFmtId="0" fontId="105" fillId="0" borderId="0" applyNumberFormat="0" applyFill="0" applyBorder="0" applyAlignment="0" applyProtection="0"/>
    <xf numFmtId="0" fontId="105" fillId="0" borderId="0" applyNumberFormat="0" applyFill="0" applyBorder="0" applyAlignment="0" applyProtection="0"/>
    <xf numFmtId="15" fontId="23" fillId="0" borderId="15" applyFill="0" applyBorder="0" applyProtection="0">
      <alignment horizontal="center" wrapText="1" shrinkToFit="1"/>
    </xf>
    <xf numFmtId="15" fontId="23" fillId="0" borderId="15" applyFill="0" applyBorder="0" applyProtection="0">
      <alignment horizontal="center" wrapText="1" shrinkToFit="1"/>
    </xf>
    <xf numFmtId="15" fontId="23" fillId="0" borderId="15" applyFill="0" applyBorder="0" applyProtection="0">
      <alignment horizontal="center" wrapText="1" shrinkToFit="1"/>
    </xf>
    <xf numFmtId="15" fontId="23" fillId="0" borderId="15" applyFill="0" applyBorder="0" applyProtection="0">
      <alignment horizontal="center" wrapText="1" shrinkToFit="1"/>
    </xf>
    <xf numFmtId="15" fontId="23" fillId="0" borderId="15" applyFill="0" applyBorder="0" applyProtection="0">
      <alignment horizontal="center" wrapText="1" shrinkToFit="1"/>
    </xf>
    <xf numFmtId="15" fontId="23" fillId="0" borderId="15" applyFill="0" applyBorder="0" applyProtection="0">
      <alignment horizontal="center" wrapText="1" shrinkToFit="1"/>
    </xf>
    <xf numFmtId="15" fontId="23" fillId="0" borderId="15" applyFill="0" applyBorder="0" applyProtection="0">
      <alignment horizontal="center" wrapText="1" shrinkToFit="1"/>
    </xf>
    <xf numFmtId="15" fontId="23" fillId="0" borderId="15" applyFill="0" applyBorder="0" applyProtection="0">
      <alignment horizontal="center" wrapText="1" shrinkToFit="1"/>
    </xf>
    <xf numFmtId="15" fontId="23" fillId="0" borderId="15" applyFill="0" applyBorder="0" applyProtection="0">
      <alignment horizontal="center" wrapText="1" shrinkToFit="1"/>
    </xf>
    <xf numFmtId="15" fontId="23" fillId="0" borderId="15" applyFill="0" applyBorder="0" applyProtection="0">
      <alignment horizontal="center" wrapText="1" shrinkToFit="1"/>
    </xf>
    <xf numFmtId="15" fontId="23" fillId="0" borderId="15" applyFill="0" applyBorder="0" applyProtection="0">
      <alignment horizontal="center" wrapText="1" shrinkToFit="1"/>
    </xf>
    <xf numFmtId="2" fontId="118" fillId="0" borderId="0" applyFont="0" applyFill="0" applyBorder="0" applyAlignment="0" applyProtection="0"/>
    <xf numFmtId="2" fontId="118" fillId="0" borderId="0" applyFont="0" applyFill="0" applyBorder="0" applyAlignment="0" applyProtection="0"/>
    <xf numFmtId="2" fontId="105" fillId="0" borderId="0" applyFill="0" applyBorder="0" applyAlignment="0" applyProtection="0"/>
    <xf numFmtId="2" fontId="105" fillId="0" borderId="0" applyFill="0" applyBorder="0" applyAlignment="0" applyProtection="0"/>
    <xf numFmtId="0" fontId="85" fillId="70" borderId="36"/>
    <xf numFmtId="0" fontId="85" fillId="71" borderId="36"/>
    <xf numFmtId="185" fontId="74" fillId="0" borderId="37" applyNumberFormat="0" applyFont="0" applyFill="0" applyAlignment="0" applyProtection="0">
      <alignment horizontal="center"/>
    </xf>
    <xf numFmtId="4" fontId="119" fillId="0" borderId="37" applyNumberFormat="0" applyFont="0" applyAlignment="0">
      <alignment horizontal="center"/>
    </xf>
    <xf numFmtId="1" fontId="23" fillId="0" borderId="0" applyFont="0" applyFill="0" applyBorder="0" applyAlignment="0" applyProtection="0">
      <protection locked="0"/>
    </xf>
    <xf numFmtId="1" fontId="23" fillId="0" borderId="0" applyFont="0" applyFill="0" applyBorder="0" applyAlignment="0" applyProtection="0">
      <protection locked="0"/>
    </xf>
    <xf numFmtId="1" fontId="23" fillId="0" borderId="0" applyFont="0" applyFill="0" applyBorder="0" applyAlignment="0" applyProtection="0">
      <protection locked="0"/>
    </xf>
    <xf numFmtId="1" fontId="23" fillId="0" borderId="0" applyFont="0" applyFill="0" applyBorder="0" applyAlignment="0" applyProtection="0">
      <protection locked="0"/>
    </xf>
    <xf numFmtId="1" fontId="23" fillId="0" borderId="0" applyFont="0" applyFill="0" applyBorder="0" applyAlignment="0" applyProtection="0">
      <protection locked="0"/>
    </xf>
    <xf numFmtId="1" fontId="23" fillId="0" borderId="0" applyFont="0" applyFill="0" applyBorder="0" applyAlignment="0" applyProtection="0">
      <protection locked="0"/>
    </xf>
    <xf numFmtId="200" fontId="104" fillId="0" borderId="0">
      <protection locked="0"/>
    </xf>
    <xf numFmtId="0" fontId="120" fillId="0" borderId="0" applyNumberFormat="0" applyFill="0" applyBorder="0" applyAlignment="0"/>
    <xf numFmtId="0" fontId="121" fillId="0" borderId="0"/>
    <xf numFmtId="0" fontId="122" fillId="51" borderId="15">
      <alignment horizontal="left"/>
    </xf>
    <xf numFmtId="0" fontId="47" fillId="0" borderId="0"/>
    <xf numFmtId="0" fontId="56" fillId="51" borderId="0">
      <alignment horizontal="left"/>
    </xf>
    <xf numFmtId="0" fontId="56" fillId="51" borderId="0">
      <alignment horizontal="left"/>
    </xf>
    <xf numFmtId="0" fontId="123" fillId="51" borderId="0">
      <alignment horizontal="left"/>
    </xf>
    <xf numFmtId="0" fontId="56" fillId="51" borderId="0">
      <alignment horizontal="left"/>
    </xf>
    <xf numFmtId="0" fontId="56" fillId="51" borderId="0">
      <alignment horizontal="left"/>
    </xf>
    <xf numFmtId="0" fontId="56" fillId="51" borderId="0">
      <alignment horizontal="left"/>
    </xf>
    <xf numFmtId="0" fontId="26" fillId="38" borderId="0" applyNumberFormat="0" applyBorder="0" applyAlignment="0" applyProtection="0"/>
    <xf numFmtId="0" fontId="26" fillId="38" borderId="0" applyNumberFormat="0" applyBorder="0" applyAlignment="0" applyProtection="0"/>
    <xf numFmtId="0" fontId="124" fillId="0" borderId="0" applyNumberFormat="0" applyFont="0" applyFill="0" applyBorder="0" applyAlignment="0" applyProtection="0"/>
    <xf numFmtId="38" fontId="85" fillId="51" borderId="0" applyNumberFormat="0" applyBorder="0" applyAlignment="0" applyProtection="0"/>
    <xf numFmtId="0" fontId="86" fillId="72" borderId="0">
      <alignment horizontal="right" vertical="top" wrapText="1"/>
    </xf>
    <xf numFmtId="0" fontId="125" fillId="0" borderId="0"/>
    <xf numFmtId="0" fontId="28" fillId="0" borderId="38" applyNumberFormat="0" applyAlignment="0" applyProtection="0">
      <alignment horizontal="left" vertical="center"/>
    </xf>
    <xf numFmtId="0" fontId="28" fillId="0" borderId="25">
      <alignment horizontal="left" vertical="center"/>
    </xf>
    <xf numFmtId="184" fontId="126" fillId="0" borderId="0" applyNumberFormat="0" applyFill="0" applyBorder="0">
      <alignment horizontal="center"/>
    </xf>
    <xf numFmtId="0" fontId="127" fillId="0" borderId="39" applyNumberFormat="0" applyFill="0" applyAlignment="0" applyProtection="0"/>
    <xf numFmtId="0" fontId="127" fillId="0" borderId="39" applyNumberFormat="0" applyFill="0" applyAlignment="0" applyProtection="0"/>
    <xf numFmtId="0" fontId="128" fillId="0" borderId="40" applyNumberFormat="0" applyFill="0" applyAlignment="0" applyProtection="0"/>
    <xf numFmtId="0" fontId="128" fillId="0" borderId="40" applyNumberFormat="0" applyFill="0" applyAlignment="0" applyProtection="0"/>
    <xf numFmtId="0" fontId="129" fillId="0" borderId="41" applyNumberFormat="0" applyFill="0" applyAlignment="0" applyProtection="0"/>
    <xf numFmtId="0" fontId="129" fillId="0" borderId="41" applyNumberFormat="0" applyFill="0" applyAlignment="0" applyProtection="0"/>
    <xf numFmtId="0" fontId="129" fillId="0" borderId="0" applyNumberFormat="0" applyFill="0" applyBorder="0" applyAlignment="0" applyProtection="0"/>
    <xf numFmtId="0" fontId="129" fillId="0" borderId="0" applyNumberFormat="0" applyFill="0" applyBorder="0" applyAlignment="0" applyProtection="0"/>
    <xf numFmtId="0" fontId="130" fillId="0" borderId="0" applyNumberFormat="0" applyFill="0" applyBorder="0" applyAlignment="0" applyProtection="0"/>
    <xf numFmtId="0" fontId="130" fillId="0" borderId="0" applyNumberFormat="0" applyFill="0" applyBorder="0" applyAlignment="0" applyProtection="0"/>
    <xf numFmtId="0" fontId="131" fillId="0" borderId="0" applyNumberFormat="0" applyFill="0" applyBorder="0" applyAlignment="0" applyProtection="0"/>
    <xf numFmtId="0" fontId="131" fillId="0" borderId="0" applyNumberFormat="0" applyFill="0" applyBorder="0" applyAlignment="0" applyProtection="0"/>
    <xf numFmtId="0" fontId="132" fillId="0" borderId="0" applyNumberFormat="0" applyFill="0" applyBorder="0" applyAlignment="0" applyProtection="0">
      <alignment vertical="top"/>
      <protection locked="0"/>
    </xf>
    <xf numFmtId="0" fontId="133" fillId="0" borderId="0" applyNumberFormat="0" applyFill="0" applyBorder="0" applyAlignment="0" applyProtection="0">
      <alignment vertical="top"/>
      <protection locked="0"/>
    </xf>
    <xf numFmtId="0" fontId="134" fillId="0" borderId="0" applyNumberFormat="0" applyFill="0" applyBorder="0" applyAlignment="0" applyProtection="0">
      <alignment vertical="top"/>
      <protection locked="0"/>
    </xf>
    <xf numFmtId="0" fontId="22" fillId="58" borderId="20" applyNumberFormat="0" applyFont="0" applyAlignment="0" applyProtection="0"/>
    <xf numFmtId="0" fontId="135" fillId="37" borderId="0" applyNumberFormat="0" applyBorder="0" applyAlignment="0" applyProtection="0"/>
    <xf numFmtId="0" fontId="52" fillId="0" borderId="0" applyNumberFormat="0" applyFill="0" applyBorder="0" applyAlignment="0" applyProtection="0">
      <alignment vertical="top"/>
      <protection locked="0"/>
    </xf>
    <xf numFmtId="0" fontId="136" fillId="38"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54" fillId="35"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7" fillId="3" borderId="0" applyNumberFormat="0" applyBorder="0" applyAlignment="0" applyProtection="0"/>
    <xf numFmtId="0" fontId="24" fillId="0" borderId="0" applyNumberFormat="0" applyFont="0" applyFill="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0" fontId="137" fillId="3" borderId="0" applyNumberFormat="0" applyBorder="0" applyAlignment="0" applyProtection="0"/>
    <xf numFmtId="10" fontId="85" fillId="50" borderId="15" applyNumberFormat="0" applyBorder="0" applyAlignment="0" applyProtection="0"/>
    <xf numFmtId="0" fontId="45" fillId="61" borderId="12" applyNumberFormat="0" applyAlignment="0" applyProtection="0"/>
    <xf numFmtId="0" fontId="45" fillId="61" borderId="12" applyNumberFormat="0" applyAlignment="0" applyProtection="0"/>
    <xf numFmtId="0" fontId="138" fillId="68" borderId="0">
      <alignment horizontal="center"/>
    </xf>
    <xf numFmtId="0" fontId="23" fillId="51" borderId="15">
      <alignment horizontal="centerContinuous" wrapText="1"/>
    </xf>
    <xf numFmtId="0" fontId="139" fillId="73" borderId="0">
      <alignment horizontal="center" wrapText="1"/>
    </xf>
    <xf numFmtId="0" fontId="23" fillId="51" borderId="15">
      <alignment horizontal="centerContinuous" wrapText="1"/>
    </xf>
    <xf numFmtId="0" fontId="140" fillId="66" borderId="12" applyNumberFormat="0" applyAlignment="0" applyProtection="0"/>
    <xf numFmtId="0" fontId="141" fillId="51" borderId="25">
      <alignment wrapText="1"/>
    </xf>
    <xf numFmtId="0" fontId="85" fillId="51" borderId="25">
      <alignment wrapText="1"/>
    </xf>
    <xf numFmtId="0" fontId="141" fillId="51" borderId="25">
      <alignment wrapText="1"/>
    </xf>
    <xf numFmtId="0" fontId="85" fillId="51" borderId="25">
      <alignment wrapText="1"/>
    </xf>
    <xf numFmtId="0" fontId="141" fillId="51" borderId="29"/>
    <xf numFmtId="0" fontId="85" fillId="51" borderId="29"/>
    <xf numFmtId="0" fontId="141" fillId="51" borderId="29"/>
    <xf numFmtId="0" fontId="85" fillId="51" borderId="29"/>
    <xf numFmtId="0" fontId="141" fillId="51" borderId="11"/>
    <xf numFmtId="0" fontId="85" fillId="51" borderId="11"/>
    <xf numFmtId="0" fontId="141" fillId="51" borderId="11"/>
    <xf numFmtId="0" fontId="85" fillId="51" borderId="11"/>
    <xf numFmtId="0" fontId="85" fillId="51" borderId="42">
      <alignment horizontal="center" wrapText="1"/>
    </xf>
    <xf numFmtId="0" fontId="108" fillId="0" borderId="11"/>
    <xf numFmtId="0" fontId="97" fillId="67" borderId="43">
      <alignment horizontal="left" vertical="top" wrapText="1"/>
    </xf>
    <xf numFmtId="0" fontId="59" fillId="0" borderId="44" applyNumberFormat="0" applyFill="0" applyAlignment="0" applyProtection="0"/>
    <xf numFmtId="0" fontId="59" fillId="0" borderId="44" applyNumberFormat="0" applyFill="0" applyAlignment="0" applyProtection="0"/>
    <xf numFmtId="0" fontId="142" fillId="0" borderId="44" applyNumberFormat="0" applyFill="0" applyAlignment="0" applyProtection="0"/>
    <xf numFmtId="0" fontId="143" fillId="0" borderId="29">
      <alignment horizontal="left"/>
      <protection locked="0"/>
    </xf>
    <xf numFmtId="187" fontId="23" fillId="0" borderId="0" applyFont="0" applyFill="0" applyBorder="0" applyAlignment="0" applyProtection="0"/>
    <xf numFmtId="41" fontId="23" fillId="0" borderId="0" applyFont="0" applyFill="0" applyBorder="0" applyAlignment="0" applyProtection="0"/>
    <xf numFmtId="41" fontId="23" fillId="0" borderId="0" applyFont="0" applyFill="0" applyBorder="0" applyAlignment="0" applyProtection="0"/>
    <xf numFmtId="41" fontId="23" fillId="0" borderId="0" applyFont="0" applyFill="0" applyBorder="0" applyAlignment="0" applyProtection="0"/>
    <xf numFmtId="41" fontId="23" fillId="0" borderId="0" applyFont="0" applyFill="0" applyBorder="0" applyAlignment="0" applyProtection="0"/>
    <xf numFmtId="41" fontId="23" fillId="0" borderId="0" applyFont="0" applyFill="0" applyBorder="0" applyAlignment="0" applyProtection="0"/>
    <xf numFmtId="41" fontId="23" fillId="0" borderId="0" applyFont="0" applyFill="0" applyBorder="0" applyAlignment="0" applyProtection="0"/>
    <xf numFmtId="41" fontId="23" fillId="0" borderId="0" applyFont="0" applyFill="0" applyBorder="0" applyAlignment="0" applyProtection="0"/>
    <xf numFmtId="201" fontId="23" fillId="0" borderId="0" applyFont="0" applyFill="0" applyBorder="0" applyAlignment="0" applyProtection="0"/>
    <xf numFmtId="188" fontId="23" fillId="0" borderId="0" applyFont="0" applyFill="0" applyBorder="0" applyAlignment="0" applyProtection="0"/>
    <xf numFmtId="43" fontId="2" fillId="0" borderId="0" applyFont="0" applyFill="0" applyBorder="0" applyAlignment="0" applyProtection="0"/>
    <xf numFmtId="175" fontId="11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188" fontId="23" fillId="0" borderId="0" applyFont="0" applyFill="0" applyBorder="0" applyAlignment="0" applyProtection="0"/>
    <xf numFmtId="202" fontId="23"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0" fontId="23" fillId="0" borderId="0" applyFont="0" applyFill="0" applyBorder="0" applyAlignment="0" applyProtection="0"/>
    <xf numFmtId="43" fontId="76" fillId="0" borderId="0" applyFont="0" applyFill="0" applyBorder="0" applyAlignment="0" applyProtection="0"/>
    <xf numFmtId="0" fontId="23" fillId="0" borderId="0" applyFont="0" applyFill="0" applyBorder="0" applyAlignment="0" applyProtection="0"/>
    <xf numFmtId="43" fontId="76"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76" fillId="0" borderId="0" applyFont="0" applyFill="0" applyBorder="0" applyAlignment="0" applyProtection="0"/>
    <xf numFmtId="0" fontId="23"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0" fontId="23" fillId="0" borderId="0" applyFont="0" applyFill="0" applyBorder="0" applyAlignment="0" applyProtection="0"/>
    <xf numFmtId="43" fontId="76" fillId="0" borderId="0" applyFont="0" applyFill="0" applyBorder="0" applyAlignment="0" applyProtection="0"/>
    <xf numFmtId="0" fontId="23" fillId="0" borderId="0" applyFont="0" applyFill="0" applyBorder="0" applyAlignment="0" applyProtection="0"/>
    <xf numFmtId="43" fontId="76"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76" fillId="0" borderId="0" applyFont="0" applyFill="0" applyBorder="0" applyAlignment="0" applyProtection="0"/>
    <xf numFmtId="0" fontId="23"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0" fontId="23" fillId="0" borderId="0" applyFont="0" applyFill="0" applyBorder="0" applyAlignment="0" applyProtection="0"/>
    <xf numFmtId="43" fontId="76" fillId="0" borderId="0" applyFont="0" applyFill="0" applyBorder="0" applyAlignment="0" applyProtection="0"/>
    <xf numFmtId="0" fontId="23" fillId="0" borderId="0" applyFont="0" applyFill="0" applyBorder="0" applyAlignment="0" applyProtection="0"/>
    <xf numFmtId="43" fontId="76"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76" fillId="0" borderId="0" applyFont="0" applyFill="0" applyBorder="0" applyAlignment="0" applyProtection="0"/>
    <xf numFmtId="0" fontId="23"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0" fontId="23" fillId="0" borderId="0" applyFont="0" applyFill="0" applyBorder="0" applyAlignment="0" applyProtection="0"/>
    <xf numFmtId="43" fontId="76"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2" fillId="0" borderId="0" applyFont="0" applyFill="0" applyBorder="0" applyAlignment="0" applyProtection="0"/>
    <xf numFmtId="0" fontId="23"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0" fontId="23" fillId="0" borderId="0" applyFont="0" applyFill="0" applyBorder="0" applyAlignment="0" applyProtection="0"/>
    <xf numFmtId="43" fontId="76" fillId="0" borderId="0" applyFont="0" applyFill="0" applyBorder="0" applyAlignment="0" applyProtection="0"/>
    <xf numFmtId="0" fontId="23" fillId="0" borderId="0" applyFont="0" applyFill="0" applyBorder="0" applyAlignment="0" applyProtection="0"/>
    <xf numFmtId="43" fontId="76" fillId="0" borderId="0" applyFont="0" applyFill="0" applyBorder="0" applyAlignment="0" applyProtection="0"/>
    <xf numFmtId="0" fontId="23"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0" fontId="23" fillId="0" borderId="0" applyFont="0" applyFill="0" applyBorder="0" applyAlignment="0" applyProtection="0"/>
    <xf numFmtId="43" fontId="76"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0" fontId="23"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0" fontId="23" fillId="0" borderId="0" applyFont="0" applyFill="0" applyBorder="0" applyAlignment="0" applyProtection="0"/>
    <xf numFmtId="43" fontId="76" fillId="0" borderId="0" applyFont="0" applyFill="0" applyBorder="0" applyAlignment="0" applyProtection="0"/>
    <xf numFmtId="0" fontId="23" fillId="0" borderId="0" applyFont="0" applyFill="0" applyBorder="0" applyAlignment="0" applyProtection="0"/>
    <xf numFmtId="43" fontId="76"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76" fillId="0" borderId="0" applyFont="0" applyFill="0" applyBorder="0" applyAlignment="0" applyProtection="0"/>
    <xf numFmtId="0" fontId="23"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76"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0" fontId="23" fillId="0" borderId="0" applyFont="0" applyFill="0" applyBorder="0" applyAlignment="0" applyProtection="0"/>
    <xf numFmtId="43" fontId="76" fillId="0" borderId="0" applyFont="0" applyFill="0" applyBorder="0" applyAlignment="0" applyProtection="0"/>
    <xf numFmtId="0" fontId="23"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0" fontId="23" fillId="0" borderId="0" applyFont="0" applyFill="0" applyBorder="0" applyAlignment="0" applyProtection="0"/>
    <xf numFmtId="43" fontId="76"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0" fontId="23"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2"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188" fontId="23" fillId="0" borderId="0" applyFont="0" applyFill="0" applyBorder="0" applyAlignment="0" applyProtection="0"/>
    <xf numFmtId="43" fontId="23" fillId="0" borderId="0" applyFont="0" applyFill="0" applyBorder="0" applyAlignment="0" applyProtection="0"/>
    <xf numFmtId="188" fontId="23" fillId="0" borderId="0" applyFont="0" applyFill="0" applyBorder="0" applyAlignment="0" applyProtection="0"/>
    <xf numFmtId="43"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76" fillId="0" borderId="0" applyFont="0" applyFill="0" applyBorder="0" applyAlignment="0" applyProtection="0"/>
    <xf numFmtId="43" fontId="23" fillId="0" borderId="0" applyFont="0" applyFill="0" applyBorder="0" applyAlignment="0" applyProtection="0"/>
    <xf numFmtId="188" fontId="23" fillId="0" borderId="0" applyFont="0" applyFill="0" applyBorder="0" applyAlignment="0" applyProtection="0"/>
    <xf numFmtId="43" fontId="23" fillId="0" borderId="0" applyFont="0" applyFill="0" applyBorder="0" applyAlignment="0" applyProtection="0"/>
    <xf numFmtId="203" fontId="23" fillId="0" borderId="0" applyFont="0" applyFill="0" applyBorder="0" applyAlignment="0" applyProtection="0"/>
    <xf numFmtId="204" fontId="23" fillId="0" borderId="0" applyFont="0" applyFill="0" applyBorder="0" applyAlignment="0" applyProtection="0"/>
    <xf numFmtId="203" fontId="23" fillId="0" borderId="0" applyFont="0" applyFill="0" applyBorder="0" applyAlignment="0" applyProtection="0"/>
    <xf numFmtId="205" fontId="23" fillId="0" borderId="0" applyFont="0" applyFill="0" applyBorder="0" applyAlignment="0" applyProtection="0"/>
    <xf numFmtId="204" fontId="23" fillId="0" borderId="0" applyFont="0" applyFill="0" applyBorder="0" applyAlignment="0" applyProtection="0"/>
    <xf numFmtId="43" fontId="23" fillId="0" borderId="0" applyFont="0" applyFill="0" applyBorder="0" applyAlignment="0" applyProtection="0"/>
    <xf numFmtId="188"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203" fontId="23" fillId="0" borderId="0" applyFont="0" applyFill="0" applyBorder="0" applyAlignment="0" applyProtection="0"/>
    <xf numFmtId="188" fontId="23" fillId="0" borderId="0" applyFont="0" applyFill="0" applyBorder="0" applyAlignment="0" applyProtection="0"/>
    <xf numFmtId="43" fontId="23" fillId="0" borderId="0" applyFont="0" applyFill="0" applyBorder="0" applyAlignment="0" applyProtection="0"/>
    <xf numFmtId="188"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43" fontId="2" fillId="0" borderId="0" applyFont="0" applyFill="0" applyBorder="0" applyAlignment="0" applyProtection="0"/>
    <xf numFmtId="206" fontId="2" fillId="0" borderId="0" applyFont="0" applyFill="0" applyBorder="0" applyAlignment="0" applyProtection="0"/>
    <xf numFmtId="43" fontId="23" fillId="0" borderId="0" applyFont="0" applyFill="0" applyBorder="0" applyAlignment="0" applyProtection="0"/>
    <xf numFmtId="188"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207" fontId="2"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3"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203" fontId="23" fillId="0" borderId="0" applyFont="0" applyFill="0" applyBorder="0" applyAlignment="0" applyProtection="0"/>
    <xf numFmtId="0" fontId="23" fillId="0" borderId="0" applyFont="0" applyFill="0" applyBorder="0" applyAlignment="0" applyProtection="0"/>
    <xf numFmtId="43" fontId="24" fillId="0" borderId="0" applyFont="0" applyFill="0" applyBorder="0" applyAlignment="0" applyProtection="0"/>
    <xf numFmtId="0" fontId="23" fillId="0" borderId="0" applyFont="0" applyFill="0" applyBorder="0" applyAlignment="0" applyProtection="0"/>
    <xf numFmtId="43" fontId="24"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24" fillId="0" borderId="0" applyFont="0" applyFill="0" applyBorder="0" applyAlignment="0" applyProtection="0"/>
    <xf numFmtId="0" fontId="23"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24"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204" fontId="23"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203"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0" fontId="23" fillId="0" borderId="0" applyFont="0" applyFill="0" applyBorder="0" applyAlignment="0" applyProtection="0"/>
    <xf numFmtId="43" fontId="24" fillId="0" borderId="0" applyFont="0" applyFill="0" applyBorder="0" applyAlignment="0" applyProtection="0"/>
    <xf numFmtId="0" fontId="23" fillId="0" borderId="0" applyFont="0" applyFill="0" applyBorder="0" applyAlignment="0" applyProtection="0"/>
    <xf numFmtId="43" fontId="24" fillId="0" borderId="0" applyFont="0" applyFill="0" applyBorder="0" applyAlignment="0" applyProtection="0"/>
    <xf numFmtId="0" fontId="23"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0" fontId="23" fillId="0" borderId="0" applyFont="0" applyFill="0" applyBorder="0" applyAlignment="0" applyProtection="0"/>
    <xf numFmtId="43" fontId="24"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0" fontId="23"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0" fontId="23" fillId="0" borderId="0" applyFont="0" applyFill="0" applyBorder="0" applyAlignment="0" applyProtection="0"/>
    <xf numFmtId="43" fontId="24" fillId="0" borderId="0" applyFont="0" applyFill="0" applyBorder="0" applyAlignment="0" applyProtection="0"/>
    <xf numFmtId="0" fontId="23" fillId="0" borderId="0" applyFont="0" applyFill="0" applyBorder="0" applyAlignment="0" applyProtection="0"/>
    <xf numFmtId="43" fontId="24"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24" fillId="0" borderId="0" applyFont="0" applyFill="0" applyBorder="0" applyAlignment="0" applyProtection="0"/>
    <xf numFmtId="0" fontId="23"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24"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0" fontId="23" fillId="0" borderId="0" applyFont="0" applyFill="0" applyBorder="0" applyAlignment="0" applyProtection="0"/>
    <xf numFmtId="43" fontId="24" fillId="0" borderId="0" applyFont="0" applyFill="0" applyBorder="0" applyAlignment="0" applyProtection="0"/>
    <xf numFmtId="0" fontId="23"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0" fontId="23" fillId="0" borderId="0" applyFont="0" applyFill="0" applyBorder="0" applyAlignment="0" applyProtection="0"/>
    <xf numFmtId="43" fontId="24"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0" fontId="23"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205" fontId="23" fillId="0" borderId="0" applyFont="0" applyFill="0" applyBorder="0" applyAlignment="0" applyProtection="0"/>
    <xf numFmtId="43" fontId="24"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24"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24" fillId="0" borderId="0" applyFont="0" applyFill="0" applyBorder="0" applyAlignment="0" applyProtection="0"/>
    <xf numFmtId="0" fontId="23" fillId="0" borderId="0" applyFont="0" applyFill="0" applyBorder="0" applyAlignment="0" applyProtection="0"/>
    <xf numFmtId="43" fontId="24" fillId="0" borderId="0" applyFont="0" applyFill="0" applyBorder="0" applyAlignment="0" applyProtection="0"/>
    <xf numFmtId="0" fontId="23" fillId="0" borderId="0" applyFont="0" applyFill="0" applyBorder="0" applyAlignment="0" applyProtection="0"/>
    <xf numFmtId="43" fontId="24"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24" fillId="0" borderId="0" applyFont="0" applyFill="0" applyBorder="0" applyAlignment="0" applyProtection="0"/>
    <xf numFmtId="0" fontId="23"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204" fontId="23" fillId="0" borderId="0" applyFont="0" applyFill="0" applyBorder="0" applyAlignment="0" applyProtection="0"/>
    <xf numFmtId="202"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23" fillId="0" borderId="0" applyFont="0" applyFill="0" applyBorder="0" applyAlignment="0" applyProtection="0"/>
    <xf numFmtId="208"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0" fontId="23" fillId="0" borderId="0" applyFont="0" applyFill="0" applyBorder="0" applyAlignment="0" applyProtection="0"/>
    <xf numFmtId="43" fontId="23" fillId="0" borderId="0" applyFont="0" applyFill="0" applyBorder="0" applyAlignment="0" applyProtection="0"/>
    <xf numFmtId="0"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0" fontId="23" fillId="0" borderId="0" applyFont="0" applyFill="0" applyBorder="0" applyAlignment="0" applyProtection="0"/>
    <xf numFmtId="43"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0"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0" fontId="23" fillId="0" borderId="0" applyFont="0" applyFill="0" applyBorder="0" applyAlignment="0" applyProtection="0"/>
    <xf numFmtId="43" fontId="23" fillId="0" borderId="0" applyFont="0" applyFill="0" applyBorder="0" applyAlignment="0" applyProtection="0"/>
    <xf numFmtId="0" fontId="23" fillId="0" borderId="0" applyFont="0" applyFill="0" applyBorder="0" applyAlignment="0" applyProtection="0"/>
    <xf numFmtId="43"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23" fillId="0" borderId="0" applyFont="0" applyFill="0" applyBorder="0" applyAlignment="0" applyProtection="0"/>
    <xf numFmtId="0"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0" fontId="23" fillId="0" borderId="0" applyFont="0" applyFill="0" applyBorder="0" applyAlignment="0" applyProtection="0"/>
    <xf numFmtId="43" fontId="23" fillId="0" borderId="0" applyFont="0" applyFill="0" applyBorder="0" applyAlignment="0" applyProtection="0"/>
    <xf numFmtId="0" fontId="23" fillId="0" borderId="0" applyFont="0" applyFill="0" applyBorder="0" applyAlignment="0" applyProtection="0"/>
    <xf numFmtId="43"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23" fillId="0" borderId="0" applyFont="0" applyFill="0" applyBorder="0" applyAlignment="0" applyProtection="0"/>
    <xf numFmtId="0"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202"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23" fillId="0" borderId="0" applyFont="0" applyFill="0" applyBorder="0" applyAlignment="0" applyProtection="0"/>
    <xf numFmtId="0"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0" fontId="23" fillId="0" borderId="0" applyFont="0" applyFill="0" applyBorder="0" applyAlignment="0" applyProtection="0"/>
    <xf numFmtId="43" fontId="23" fillId="0" borderId="0" applyFont="0" applyFill="0" applyBorder="0" applyAlignment="0" applyProtection="0"/>
    <xf numFmtId="0"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0" fontId="23" fillId="0" borderId="0" applyFont="0" applyFill="0" applyBorder="0" applyAlignment="0" applyProtection="0"/>
    <xf numFmtId="43"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0"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0" fontId="23" fillId="0" borderId="0" applyFont="0" applyFill="0" applyBorder="0" applyAlignment="0" applyProtection="0"/>
    <xf numFmtId="43" fontId="23" fillId="0" borderId="0" applyFont="0" applyFill="0" applyBorder="0" applyAlignment="0" applyProtection="0"/>
    <xf numFmtId="0" fontId="23" fillId="0" borderId="0" applyFont="0" applyFill="0" applyBorder="0" applyAlignment="0" applyProtection="0"/>
    <xf numFmtId="43"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23" fillId="0" borderId="0" applyFont="0" applyFill="0" applyBorder="0" applyAlignment="0" applyProtection="0"/>
    <xf numFmtId="0"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0" fontId="23" fillId="0" borderId="0" applyFont="0" applyFill="0" applyBorder="0" applyAlignment="0" applyProtection="0"/>
    <xf numFmtId="43" fontId="23" fillId="0" borderId="0" applyFont="0" applyFill="0" applyBorder="0" applyAlignment="0" applyProtection="0"/>
    <xf numFmtId="0" fontId="23" fillId="0" borderId="0" applyFont="0" applyFill="0" applyBorder="0" applyAlignment="0" applyProtection="0"/>
    <xf numFmtId="43"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23" fillId="0" borderId="0" applyFont="0" applyFill="0" applyBorder="0" applyAlignment="0" applyProtection="0"/>
    <xf numFmtId="0"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43"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0" fontId="23" fillId="0" borderId="0" applyFont="0" applyFill="0" applyBorder="0" applyAlignment="0" applyProtection="0"/>
    <xf numFmtId="209" fontId="124" fillId="0" borderId="0" applyFont="0" applyFill="0" applyBorder="0" applyAlignment="0" applyProtection="0"/>
    <xf numFmtId="43" fontId="23" fillId="0" borderId="0" applyFont="0" applyFill="0" applyBorder="0" applyAlignment="0" applyProtection="0"/>
    <xf numFmtId="43" fontId="24" fillId="0" borderId="0" applyFont="0" applyFill="0" applyBorder="0" applyAlignment="0" applyProtection="0"/>
    <xf numFmtId="43" fontId="23"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204" fontId="23"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203" fontId="23"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04" fontId="23" fillId="0" borderId="0" applyFont="0" applyFill="0" applyBorder="0" applyAlignment="0" applyProtection="0"/>
    <xf numFmtId="210" fontId="24" fillId="0" borderId="0" applyFont="0" applyFill="0" applyBorder="0" applyAlignment="0" applyProtection="0"/>
    <xf numFmtId="203" fontId="23" fillId="0" borderId="0" applyFont="0" applyFill="0" applyBorder="0" applyAlignment="0" applyProtection="0"/>
    <xf numFmtId="43" fontId="76" fillId="0" borderId="0" applyFont="0" applyFill="0" applyBorder="0" applyAlignment="0" applyProtection="0"/>
    <xf numFmtId="210" fontId="24" fillId="0" borderId="0" applyFont="0" applyFill="0" applyBorder="0" applyAlignment="0" applyProtection="0"/>
    <xf numFmtId="43" fontId="76"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43" fontId="76"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210" fontId="24" fillId="0" borderId="0" applyFont="0" applyFill="0" applyBorder="0" applyAlignment="0" applyProtection="0"/>
    <xf numFmtId="43" fontId="76"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210" fontId="24"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43" fontId="76" fillId="0" borderId="0" applyFont="0" applyFill="0" applyBorder="0" applyAlignment="0" applyProtection="0"/>
    <xf numFmtId="210" fontId="24"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43" fontId="76"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205" fontId="23"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04" fontId="23"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202" fontId="23"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188" fontId="23" fillId="0" borderId="0" applyFont="0" applyFill="0" applyBorder="0" applyAlignment="0" applyProtection="0"/>
    <xf numFmtId="43" fontId="76" fillId="0" borderId="0" applyFont="0" applyFill="0" applyBorder="0" applyAlignment="0" applyProtection="0"/>
    <xf numFmtId="210" fontId="24" fillId="0" borderId="0" applyFont="0" applyFill="0" applyBorder="0" applyAlignment="0" applyProtection="0"/>
    <xf numFmtId="43" fontId="76"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43" fontId="76"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43" fontId="76"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43" fontId="76"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210" fontId="24"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210" fontId="24"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210" fontId="24"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210" fontId="24"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43" fontId="76"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202" fontId="23" fillId="0" borderId="0" applyFont="0" applyFill="0" applyBorder="0" applyAlignment="0" applyProtection="0"/>
    <xf numFmtId="43" fontId="76"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43" fontId="76" fillId="0" borderId="0" applyFont="0" applyFill="0" applyBorder="0" applyAlignment="0" applyProtection="0"/>
    <xf numFmtId="210" fontId="24"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43" fontId="76"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210" fontId="24"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210" fontId="24" fillId="0" borderId="0" applyFont="0" applyFill="0" applyBorder="0" applyAlignment="0" applyProtection="0"/>
    <xf numFmtId="43" fontId="23"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43" fontId="76" fillId="0" borderId="0" applyFont="0" applyFill="0" applyBorder="0" applyAlignment="0" applyProtection="0"/>
    <xf numFmtId="204" fontId="23" fillId="0" borderId="0" applyFont="0" applyFill="0" applyBorder="0" applyAlignment="0" applyProtection="0"/>
    <xf numFmtId="203" fontId="23" fillId="0" borderId="0" applyFont="0" applyFill="0" applyBorder="0" applyAlignment="0" applyProtection="0"/>
    <xf numFmtId="204" fontId="23" fillId="0" borderId="0" applyFont="0" applyFill="0" applyBorder="0" applyAlignment="0" applyProtection="0"/>
    <xf numFmtId="203" fontId="23" fillId="0" borderId="0" applyFont="0" applyFill="0" applyBorder="0" applyAlignment="0" applyProtection="0"/>
    <xf numFmtId="205" fontId="23" fillId="0" borderId="0" applyFont="0" applyFill="0" applyBorder="0" applyAlignment="0" applyProtection="0"/>
    <xf numFmtId="204" fontId="23" fillId="0" borderId="0" applyFont="0" applyFill="0" applyBorder="0" applyAlignment="0" applyProtection="0"/>
    <xf numFmtId="204" fontId="23" fillId="0" borderId="0" applyFont="0" applyFill="0" applyBorder="0" applyAlignment="0" applyProtection="0"/>
    <xf numFmtId="203" fontId="23" fillId="0" borderId="0" applyFont="0" applyFill="0" applyBorder="0" applyAlignment="0" applyProtection="0"/>
    <xf numFmtId="205" fontId="23" fillId="0" borderId="0" applyFont="0" applyFill="0" applyBorder="0" applyAlignment="0" applyProtection="0"/>
    <xf numFmtId="204" fontId="23" fillId="0" borderId="0" applyFont="0" applyFill="0" applyBorder="0" applyAlignment="0" applyProtection="0"/>
    <xf numFmtId="206" fontId="2" fillId="0" borderId="0" applyFont="0" applyFill="0" applyBorder="0" applyAlignment="0" applyProtection="0"/>
    <xf numFmtId="188" fontId="23" fillId="0" borderId="0" applyFont="0" applyFill="0" applyBorder="0" applyAlignment="0" applyProtection="0"/>
    <xf numFmtId="188" fontId="23"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206"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188" fontId="23"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211" fontId="20" fillId="0" borderId="0" applyFont="0" applyFill="0" applyBorder="0" applyAlignment="0" applyProtection="0"/>
    <xf numFmtId="212" fontId="20" fillId="0" borderId="0" applyFill="0" applyBorder="0" applyAlignment="0" applyProtection="0"/>
    <xf numFmtId="174" fontId="23" fillId="0" borderId="0" applyFont="0" applyFill="0" applyBorder="0" applyAlignment="0" applyProtection="0"/>
    <xf numFmtId="187" fontId="23" fillId="0" borderId="0" applyFont="0" applyFill="0" applyBorder="0" applyAlignment="0" applyProtection="0"/>
    <xf numFmtId="175" fontId="23" fillId="0" borderId="0" applyFont="0" applyFill="0" applyBorder="0" applyAlignment="0" applyProtection="0"/>
    <xf numFmtId="0" fontId="138" fillId="74" borderId="0" applyNumberFormat="0" applyBorder="0" applyProtection="0">
      <alignment horizontal="center"/>
    </xf>
    <xf numFmtId="213" fontId="20" fillId="75" borderId="45" applyNumberFormat="0" applyFont="0" applyBorder="0" applyAlignment="0">
      <alignment vertical="top"/>
      <protection locked="0"/>
    </xf>
    <xf numFmtId="214" fontId="23" fillId="0" borderId="0" applyFont="0" applyFill="0" applyBorder="0" applyAlignment="0" applyProtection="0"/>
    <xf numFmtId="215" fontId="23" fillId="0" borderId="0" applyFont="0" applyFill="0" applyBorder="0" applyAlignment="0" applyProtection="0"/>
    <xf numFmtId="216" fontId="23" fillId="0" borderId="0" applyFont="0" applyFill="0" applyBorder="0" applyAlignment="0" applyProtection="0"/>
    <xf numFmtId="217" fontId="113" fillId="0" borderId="0" applyFont="0" applyFill="0" applyBorder="0" applyAlignment="0" applyProtection="0"/>
    <xf numFmtId="218" fontId="113" fillId="0" borderId="0" applyFont="0" applyFill="0" applyBorder="0" applyAlignment="0" applyProtection="0"/>
    <xf numFmtId="219" fontId="23" fillId="0" borderId="0" applyFont="0" applyFill="0" applyBorder="0" applyAlignment="0" applyProtection="0"/>
    <xf numFmtId="219" fontId="23" fillId="0" borderId="0" applyFont="0" applyFill="0" applyBorder="0" applyAlignment="0" applyProtection="0"/>
    <xf numFmtId="219" fontId="23" fillId="0" borderId="0" applyFont="0" applyFill="0" applyBorder="0" applyAlignment="0" applyProtection="0"/>
    <xf numFmtId="219" fontId="23" fillId="0" borderId="0" applyFont="0" applyFill="0" applyBorder="0" applyAlignment="0" applyProtection="0"/>
    <xf numFmtId="216" fontId="23" fillId="0" borderId="0" applyFont="0" applyFill="0" applyBorder="0" applyAlignment="0" applyProtection="0"/>
    <xf numFmtId="218" fontId="113" fillId="0" borderId="0" applyFont="0" applyFill="0" applyBorder="0" applyAlignment="0" applyProtection="0"/>
    <xf numFmtId="216" fontId="23" fillId="0" borderId="0" applyFont="0" applyFill="0" applyBorder="0" applyAlignment="0" applyProtection="0"/>
    <xf numFmtId="216" fontId="23" fillId="0" borderId="0" applyFont="0" applyFill="0" applyBorder="0" applyAlignment="0" applyProtection="0"/>
    <xf numFmtId="216" fontId="23" fillId="0" borderId="0" applyFont="0" applyFill="0" applyBorder="0" applyAlignment="0" applyProtection="0"/>
    <xf numFmtId="216" fontId="23" fillId="0" borderId="0" applyFont="0" applyFill="0" applyBorder="0" applyAlignment="0" applyProtection="0"/>
    <xf numFmtId="216" fontId="23" fillId="0" borderId="0" applyFont="0" applyFill="0" applyBorder="0" applyAlignment="0" applyProtection="0"/>
    <xf numFmtId="216" fontId="23" fillId="0" borderId="0" applyFont="0" applyFill="0" applyBorder="0" applyAlignment="0" applyProtection="0"/>
    <xf numFmtId="216" fontId="23" fillId="0" borderId="0" applyFont="0" applyFill="0" applyBorder="0" applyAlignment="0" applyProtection="0"/>
    <xf numFmtId="216" fontId="23" fillId="0" borderId="0" applyFont="0" applyFill="0" applyBorder="0" applyAlignment="0" applyProtection="0"/>
    <xf numFmtId="216" fontId="23" fillId="0" borderId="0" applyFont="0" applyFill="0" applyBorder="0" applyAlignment="0" applyProtection="0"/>
    <xf numFmtId="216" fontId="23" fillId="0" borderId="0" applyFont="0" applyFill="0" applyBorder="0" applyAlignment="0" applyProtection="0"/>
    <xf numFmtId="220" fontId="23" fillId="0" borderId="0" applyFont="0" applyFill="0" applyBorder="0" applyAlignment="0" applyProtection="0"/>
    <xf numFmtId="177" fontId="23" fillId="0" borderId="0" applyFont="0" applyFill="0" applyBorder="0" applyAlignment="0" applyProtection="0"/>
    <xf numFmtId="221" fontId="118" fillId="0" borderId="0" applyFont="0" applyFill="0" applyBorder="0" applyAlignment="0" applyProtection="0"/>
    <xf numFmtId="0" fontId="144" fillId="0" borderId="0"/>
    <xf numFmtId="0" fontId="145" fillId="61"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24" fillId="0" borderId="0" applyNumberFormat="0" applyFont="0" applyFill="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7" fillId="61"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6" fillId="4" borderId="0" applyNumberFormat="0" applyBorder="0" applyAlignment="0" applyProtection="0"/>
    <xf numFmtId="0" fontId="148" fillId="0" borderId="16" applyNumberFormat="0" applyAlignment="0"/>
    <xf numFmtId="0" fontId="149" fillId="0" borderId="16" applyNumberFormat="0" applyAlignment="0"/>
    <xf numFmtId="0" fontId="150" fillId="0" borderId="16" applyNumberFormat="0" applyAlignment="0"/>
    <xf numFmtId="0" fontId="151" fillId="0" borderId="16" applyNumberFormat="0" applyAlignment="0"/>
    <xf numFmtId="0" fontId="22" fillId="0" borderId="0"/>
    <xf numFmtId="0" fontId="152" fillId="0" borderId="0"/>
    <xf numFmtId="0" fontId="152" fillId="0" borderId="0"/>
    <xf numFmtId="0" fontId="152" fillId="0" borderId="0"/>
    <xf numFmtId="0" fontId="152" fillId="0" borderId="0"/>
    <xf numFmtId="0" fontId="152" fillId="0" borderId="0"/>
    <xf numFmtId="0" fontId="152" fillId="0" borderId="0"/>
    <xf numFmtId="0" fontId="152" fillId="0" borderId="0"/>
    <xf numFmtId="0" fontId="152" fillId="0" borderId="0"/>
    <xf numFmtId="0" fontId="153" fillId="0" borderId="0"/>
    <xf numFmtId="0" fontId="154"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155"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155"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2" fillId="0" borderId="0"/>
    <xf numFmtId="0" fontId="2" fillId="0" borderId="0"/>
    <xf numFmtId="0" fontId="155" fillId="0" borderId="0"/>
    <xf numFmtId="0" fontId="155" fillId="0" borderId="0"/>
    <xf numFmtId="0" fontId="2" fillId="0" borderId="0"/>
    <xf numFmtId="0" fontId="155"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2"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4" fillId="0" borderId="0" applyNumberFormat="0" applyFont="0" applyFill="0" applyBorder="0" applyAlignment="0" applyProtection="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4" fillId="0" borderId="0" applyNumberFormat="0" applyFont="0" applyFill="0" applyBorder="0" applyAlignment="0" applyProtection="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155" fillId="0" borderId="0"/>
    <xf numFmtId="0" fontId="155" fillId="0" borderId="0"/>
    <xf numFmtId="0" fontId="155" fillId="0" borderId="0"/>
    <xf numFmtId="0" fontId="155" fillId="0" borderId="0"/>
    <xf numFmtId="0" fontId="155"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4" fillId="0" borderId="0" applyNumberFormat="0" applyFont="0" applyFill="0" applyBorder="0" applyAlignment="0" applyProtection="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155" fillId="0" borderId="0"/>
    <xf numFmtId="0" fontId="155" fillId="0" borderId="0"/>
    <xf numFmtId="0" fontId="155" fillId="0" borderId="0"/>
    <xf numFmtId="0" fontId="155" fillId="0" borderId="0"/>
    <xf numFmtId="0" fontId="155"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2" fillId="0" borderId="0"/>
    <xf numFmtId="0" fontId="2" fillId="0" borderId="0"/>
    <xf numFmtId="0" fontId="2" fillId="0" borderId="0"/>
    <xf numFmtId="0" fontId="2" fillId="0" borderId="0"/>
    <xf numFmtId="0" fontId="2" fillId="0" borderId="0"/>
    <xf numFmtId="0" fontId="2"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2" fillId="0" borderId="0"/>
    <xf numFmtId="0" fontId="2" fillId="0" borderId="0"/>
    <xf numFmtId="0" fontId="2" fillId="0" borderId="0"/>
    <xf numFmtId="0" fontId="155" fillId="0" borderId="0"/>
    <xf numFmtId="0" fontId="155" fillId="0" borderId="0"/>
    <xf numFmtId="0" fontId="155" fillId="0" borderId="0"/>
    <xf numFmtId="0" fontId="2" fillId="0" borderId="0"/>
    <xf numFmtId="0" fontId="155" fillId="0" borderId="0"/>
    <xf numFmtId="0" fontId="2" fillId="0" borderId="0"/>
    <xf numFmtId="0" fontId="155" fillId="0" borderId="0"/>
    <xf numFmtId="0" fontId="155" fillId="0" borderId="0"/>
    <xf numFmtId="0" fontId="155" fillId="0" borderId="0"/>
    <xf numFmtId="0" fontId="155" fillId="0" borderId="0"/>
    <xf numFmtId="0" fontId="2" fillId="0" borderId="0"/>
    <xf numFmtId="0" fontId="2" fillId="0" borderId="0"/>
    <xf numFmtId="0" fontId="2" fillId="0" borderId="0"/>
    <xf numFmtId="0" fontId="155" fillId="0" borderId="0"/>
    <xf numFmtId="0" fontId="155" fillId="0" borderId="0"/>
    <xf numFmtId="0" fontId="155" fillId="0" borderId="0"/>
    <xf numFmtId="0" fontId="155" fillId="0" borderId="0"/>
    <xf numFmtId="0" fontId="155" fillId="0" borderId="0"/>
    <xf numFmtId="0" fontId="2" fillId="0" borderId="0"/>
    <xf numFmtId="0" fontId="155" fillId="0" borderId="0"/>
    <xf numFmtId="0" fontId="2" fillId="0" borderId="0"/>
    <xf numFmtId="0" fontId="2" fillId="0" borderId="0"/>
    <xf numFmtId="0" fontId="2" fillId="0" borderId="0"/>
    <xf numFmtId="0" fontId="2" fillId="0" borderId="0"/>
    <xf numFmtId="0" fontId="155" fillId="0" borderId="0"/>
    <xf numFmtId="0" fontId="155" fillId="0" borderId="0"/>
    <xf numFmtId="0" fontId="155" fillId="0" borderId="0"/>
    <xf numFmtId="0" fontId="2" fillId="0" borderId="0"/>
    <xf numFmtId="0" fontId="2" fillId="0" borderId="0"/>
    <xf numFmtId="0" fontId="2" fillId="0" borderId="0"/>
    <xf numFmtId="0" fontId="2" fillId="0" borderId="0"/>
    <xf numFmtId="0" fontId="155" fillId="0" borderId="0"/>
    <xf numFmtId="0" fontId="155" fillId="0" borderId="0"/>
    <xf numFmtId="0" fontId="155" fillId="0" borderId="0"/>
    <xf numFmtId="0" fontId="155" fillId="0" borderId="0"/>
    <xf numFmtId="0" fontId="2" fillId="0" borderId="0"/>
    <xf numFmtId="0" fontId="155" fillId="0" borderId="0"/>
    <xf numFmtId="0" fontId="155" fillId="0" borderId="0"/>
    <xf numFmtId="0" fontId="155" fillId="0" borderId="0"/>
    <xf numFmtId="0" fontId="155" fillId="0" borderId="0"/>
    <xf numFmtId="0" fontId="2" fillId="0" borderId="0"/>
    <xf numFmtId="0" fontId="2" fillId="0" borderId="0"/>
    <xf numFmtId="0" fontId="2" fillId="0" borderId="0"/>
    <xf numFmtId="0" fontId="155" fillId="0" borderId="0"/>
    <xf numFmtId="0" fontId="155" fillId="0" borderId="0"/>
    <xf numFmtId="0" fontId="155" fillId="0" borderId="0"/>
    <xf numFmtId="0" fontId="2" fillId="0" borderId="0"/>
    <xf numFmtId="0" fontId="155" fillId="0" borderId="0"/>
    <xf numFmtId="0" fontId="2" fillId="0" borderId="0"/>
    <xf numFmtId="0" fontId="155" fillId="0" borderId="0"/>
    <xf numFmtId="0" fontId="2" fillId="0" borderId="0"/>
    <xf numFmtId="0" fontId="2" fillId="0" borderId="0"/>
    <xf numFmtId="0" fontId="2" fillId="0" borderId="0"/>
    <xf numFmtId="0" fontId="2" fillId="0" borderId="0"/>
    <xf numFmtId="0" fontId="155" fillId="0" borderId="0"/>
    <xf numFmtId="0" fontId="155" fillId="0" borderId="0"/>
    <xf numFmtId="0" fontId="155" fillId="0" borderId="0"/>
    <xf numFmtId="0" fontId="2" fillId="0" borderId="0"/>
    <xf numFmtId="0" fontId="2" fillId="0" borderId="0"/>
    <xf numFmtId="0" fontId="2" fillId="0" borderId="0"/>
    <xf numFmtId="0" fontId="2" fillId="0" borderId="0"/>
    <xf numFmtId="0" fontId="2" fillId="0" borderId="0"/>
    <xf numFmtId="0" fontId="155" fillId="0" borderId="0"/>
    <xf numFmtId="0" fontId="2" fillId="0" borderId="0"/>
    <xf numFmtId="0" fontId="155" fillId="0" borderId="0"/>
    <xf numFmtId="0" fontId="155" fillId="0" borderId="0"/>
    <xf numFmtId="0" fontId="155" fillId="0" borderId="0"/>
    <xf numFmtId="0" fontId="155" fillId="0" borderId="0"/>
    <xf numFmtId="0" fontId="2" fillId="0" borderId="0"/>
    <xf numFmtId="0" fontId="2" fillId="0" borderId="0"/>
    <xf numFmtId="0" fontId="2" fillId="0" borderId="0"/>
    <xf numFmtId="0" fontId="155" fillId="0" borderId="0"/>
    <xf numFmtId="0" fontId="155" fillId="0" borderId="0"/>
    <xf numFmtId="0" fontId="155" fillId="0" borderId="0"/>
    <xf numFmtId="0" fontId="155" fillId="0" borderId="0"/>
    <xf numFmtId="0" fontId="2" fillId="0" borderId="0"/>
    <xf numFmtId="0" fontId="2" fillId="0" borderId="0"/>
    <xf numFmtId="0" fontId="2" fillId="0" borderId="0"/>
    <xf numFmtId="0" fontId="155" fillId="0" borderId="0"/>
    <xf numFmtId="0" fontId="2" fillId="0" borderId="0"/>
    <xf numFmtId="0" fontId="2" fillId="0" borderId="0"/>
    <xf numFmtId="0" fontId="2" fillId="0" borderId="0"/>
    <xf numFmtId="0" fontId="2" fillId="0" borderId="0"/>
    <xf numFmtId="0" fontId="155" fillId="0" borderId="0"/>
    <xf numFmtId="0" fontId="155" fillId="0" borderId="0"/>
    <xf numFmtId="0" fontId="155" fillId="0" borderId="0"/>
    <xf numFmtId="0" fontId="2" fillId="0" borderId="0"/>
    <xf numFmtId="0" fontId="2" fillId="0" borderId="0"/>
    <xf numFmtId="0" fontId="2" fillId="0" borderId="0"/>
    <xf numFmtId="0" fontId="155" fillId="0" borderId="0"/>
    <xf numFmtId="0" fontId="155" fillId="0" borderId="0"/>
    <xf numFmtId="0" fontId="155" fillId="0" borderId="0"/>
    <xf numFmtId="0" fontId="155" fillId="0" borderId="0"/>
    <xf numFmtId="0" fontId="2" fillId="0" borderId="0"/>
    <xf numFmtId="0" fontId="155" fillId="0" borderId="0"/>
    <xf numFmtId="0" fontId="2" fillId="0" borderId="0"/>
    <xf numFmtId="0" fontId="155" fillId="0" borderId="0"/>
    <xf numFmtId="0" fontId="155" fillId="0" borderId="0"/>
    <xf numFmtId="0" fontId="155" fillId="0" borderId="0"/>
    <xf numFmtId="0" fontId="155" fillId="0" borderId="0"/>
    <xf numFmtId="0" fontId="2" fillId="0" borderId="0"/>
    <xf numFmtId="0" fontId="2" fillId="0" borderId="0"/>
    <xf numFmtId="0" fontId="2" fillId="0" borderId="0"/>
    <xf numFmtId="0" fontId="155" fillId="0" borderId="0"/>
    <xf numFmtId="0" fontId="155" fillId="0" borderId="0"/>
    <xf numFmtId="0" fontId="155" fillId="0" borderId="0"/>
    <xf numFmtId="0" fontId="155" fillId="0" borderId="0"/>
    <xf numFmtId="0" fontId="155" fillId="0" borderId="0"/>
    <xf numFmtId="0" fontId="2" fillId="0" borderId="0"/>
    <xf numFmtId="0" fontId="155" fillId="0" borderId="0"/>
    <xf numFmtId="0" fontId="2" fillId="0" borderId="0"/>
    <xf numFmtId="0" fontId="2" fillId="0" borderId="0"/>
    <xf numFmtId="0" fontId="2" fillId="0" borderId="0"/>
    <xf numFmtId="0" fontId="2" fillId="0" borderId="0"/>
    <xf numFmtId="0" fontId="155" fillId="0" borderId="0"/>
    <xf numFmtId="0" fontId="155" fillId="0" borderId="0"/>
    <xf numFmtId="0" fontId="155" fillId="0" borderId="0"/>
    <xf numFmtId="0" fontId="2" fillId="0" borderId="0"/>
    <xf numFmtId="0" fontId="2" fillId="0" borderId="0"/>
    <xf numFmtId="0" fontId="2" fillId="0" borderId="0"/>
    <xf numFmtId="0" fontId="2" fillId="0" borderId="0"/>
    <xf numFmtId="0" fontId="155" fillId="0" borderId="0"/>
    <xf numFmtId="0" fontId="155" fillId="0" borderId="0"/>
    <xf numFmtId="0" fontId="155" fillId="0" borderId="0"/>
    <xf numFmtId="0" fontId="2" fillId="0" borderId="0"/>
    <xf numFmtId="0" fontId="155" fillId="0" borderId="0"/>
    <xf numFmtId="0" fontId="155" fillId="0" borderId="0"/>
    <xf numFmtId="0" fontId="155" fillId="0" borderId="0"/>
    <xf numFmtId="0" fontId="155"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155" fillId="0" borderId="0"/>
    <xf numFmtId="0" fontId="2" fillId="0" borderId="0"/>
    <xf numFmtId="0" fontId="2" fillId="0" borderId="0"/>
    <xf numFmtId="0" fontId="2" fillId="0" borderId="0"/>
    <xf numFmtId="0" fontId="155" fillId="0" borderId="0"/>
    <xf numFmtId="0" fontId="2" fillId="0" borderId="0"/>
    <xf numFmtId="0" fontId="155" fillId="0" borderId="0"/>
    <xf numFmtId="0" fontId="2" fillId="0" borderId="0"/>
    <xf numFmtId="0" fontId="2" fillId="0" borderId="0"/>
    <xf numFmtId="0" fontId="2" fillId="0" borderId="0"/>
    <xf numFmtId="0" fontId="2" fillId="0" borderId="0"/>
    <xf numFmtId="0" fontId="155" fillId="0" borderId="0"/>
    <xf numFmtId="0" fontId="155" fillId="0" borderId="0"/>
    <xf numFmtId="0" fontId="155" fillId="0" borderId="0"/>
    <xf numFmtId="0" fontId="2" fillId="0" borderId="0"/>
    <xf numFmtId="0" fontId="2" fillId="0" borderId="0"/>
    <xf numFmtId="0" fontId="2" fillId="0" borderId="0"/>
    <xf numFmtId="0" fontId="2" fillId="0" borderId="0"/>
    <xf numFmtId="0" fontId="2" fillId="0" borderId="0"/>
    <xf numFmtId="0" fontId="155" fillId="0" borderId="0"/>
    <xf numFmtId="0" fontId="2" fillId="0" borderId="0"/>
    <xf numFmtId="0" fontId="155" fillId="0" borderId="0"/>
    <xf numFmtId="0" fontId="155" fillId="0" borderId="0"/>
    <xf numFmtId="0" fontId="155" fillId="0" borderId="0"/>
    <xf numFmtId="0" fontId="155" fillId="0" borderId="0"/>
    <xf numFmtId="0" fontId="2" fillId="0" borderId="0"/>
    <xf numFmtId="0" fontId="2" fillId="0" borderId="0"/>
    <xf numFmtId="0" fontId="2" fillId="0" borderId="0"/>
    <xf numFmtId="0" fontId="155" fillId="0" borderId="0"/>
    <xf numFmtId="0" fontId="155" fillId="0" borderId="0"/>
    <xf numFmtId="0" fontId="155" fillId="0" borderId="0"/>
    <xf numFmtId="0" fontId="155" fillId="0" borderId="0"/>
    <xf numFmtId="0" fontId="2" fillId="0" borderId="0"/>
    <xf numFmtId="0" fontId="2" fillId="0" borderId="0"/>
    <xf numFmtId="0" fontId="2" fillId="0" borderId="0"/>
    <xf numFmtId="0" fontId="155" fillId="0" borderId="0"/>
    <xf numFmtId="0" fontId="2" fillId="0" borderId="0"/>
    <xf numFmtId="0" fontId="2" fillId="0" borderId="0"/>
    <xf numFmtId="0" fontId="2" fillId="0" borderId="0"/>
    <xf numFmtId="0" fontId="2"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2" fillId="0" borderId="0"/>
    <xf numFmtId="0" fontId="155" fillId="0" borderId="0"/>
    <xf numFmtId="0" fontId="155" fillId="0" borderId="0"/>
    <xf numFmtId="0" fontId="155" fillId="0" borderId="0"/>
    <xf numFmtId="0" fontId="2" fillId="0" borderId="0"/>
    <xf numFmtId="0" fontId="155" fillId="0" borderId="0"/>
    <xf numFmtId="0" fontId="2" fillId="0" borderId="0"/>
    <xf numFmtId="0" fontId="155" fillId="0" borderId="0"/>
    <xf numFmtId="0" fontId="155" fillId="0" borderId="0"/>
    <xf numFmtId="0" fontId="155" fillId="0" borderId="0"/>
    <xf numFmtId="0" fontId="155" fillId="0" borderId="0"/>
    <xf numFmtId="0" fontId="2" fillId="0" borderId="0"/>
    <xf numFmtId="0" fontId="2" fillId="0" borderId="0"/>
    <xf numFmtId="0" fontId="2" fillId="0" borderId="0"/>
    <xf numFmtId="0" fontId="155" fillId="0" borderId="0"/>
    <xf numFmtId="0" fontId="155" fillId="0" borderId="0"/>
    <xf numFmtId="0" fontId="155" fillId="0" borderId="0"/>
    <xf numFmtId="0" fontId="155" fillId="0" borderId="0"/>
    <xf numFmtId="0" fontId="155" fillId="0" borderId="0"/>
    <xf numFmtId="0" fontId="2" fillId="0" borderId="0"/>
    <xf numFmtId="0" fontId="155" fillId="0" borderId="0"/>
    <xf numFmtId="0" fontId="2" fillId="0" borderId="0"/>
    <xf numFmtId="0" fontId="2" fillId="0" borderId="0"/>
    <xf numFmtId="0" fontId="2" fillId="0" borderId="0"/>
    <xf numFmtId="0" fontId="2" fillId="0" borderId="0"/>
    <xf numFmtId="0" fontId="155" fillId="0" borderId="0"/>
    <xf numFmtId="0" fontId="155" fillId="0" borderId="0"/>
    <xf numFmtId="0" fontId="155" fillId="0" borderId="0"/>
    <xf numFmtId="0" fontId="2" fillId="0" borderId="0"/>
    <xf numFmtId="0" fontId="2" fillId="0" borderId="0"/>
    <xf numFmtId="0" fontId="2" fillId="0" borderId="0"/>
    <xf numFmtId="0" fontId="2" fillId="0" borderId="0"/>
    <xf numFmtId="0" fontId="155" fillId="0" borderId="0"/>
    <xf numFmtId="0" fontId="155" fillId="0" borderId="0"/>
    <xf numFmtId="0" fontId="155" fillId="0" borderId="0"/>
    <xf numFmtId="0" fontId="2" fillId="0" borderId="0"/>
    <xf numFmtId="0" fontId="155" fillId="0" borderId="0"/>
    <xf numFmtId="0" fontId="155" fillId="0" borderId="0"/>
    <xf numFmtId="0" fontId="155" fillId="0" borderId="0"/>
    <xf numFmtId="0" fontId="155"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155" fillId="0" borderId="0"/>
    <xf numFmtId="0" fontId="2" fillId="0" borderId="0"/>
    <xf numFmtId="0" fontId="2" fillId="0" borderId="0"/>
    <xf numFmtId="0" fontId="2" fillId="0" borderId="0"/>
    <xf numFmtId="0" fontId="2" fillId="0" borderId="0"/>
    <xf numFmtId="0" fontId="155" fillId="0" borderId="0"/>
    <xf numFmtId="0" fontId="2" fillId="0" borderId="0"/>
    <xf numFmtId="0" fontId="2" fillId="0" borderId="0"/>
    <xf numFmtId="0" fontId="155"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155" fillId="0" borderId="0"/>
    <xf numFmtId="0" fontId="155" fillId="0" borderId="0"/>
    <xf numFmtId="0" fontId="155" fillId="0" borderId="0"/>
    <xf numFmtId="0" fontId="155" fillId="0" borderId="0"/>
    <xf numFmtId="0" fontId="155" fillId="0" borderId="0"/>
    <xf numFmtId="0" fontId="2" fillId="0" borderId="0"/>
    <xf numFmtId="0" fontId="2" fillId="0" borderId="0"/>
    <xf numFmtId="0" fontId="2" fillId="0" borderId="0"/>
    <xf numFmtId="0" fontId="2" fillId="0" borderId="0"/>
    <xf numFmtId="0" fontId="2" fillId="0" borderId="0"/>
    <xf numFmtId="0" fontId="155" fillId="0" borderId="0"/>
    <xf numFmtId="0" fontId="155" fillId="0" borderId="0"/>
    <xf numFmtId="0" fontId="155" fillId="0" borderId="0"/>
    <xf numFmtId="0" fontId="155" fillId="0" borderId="0"/>
    <xf numFmtId="0" fontId="155"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155" fillId="0" borderId="0"/>
    <xf numFmtId="0" fontId="2" fillId="0" borderId="0"/>
    <xf numFmtId="0" fontId="2" fillId="0" borderId="0"/>
    <xf numFmtId="0" fontId="2" fillId="0" borderId="0"/>
    <xf numFmtId="0" fontId="2" fillId="0" borderId="0"/>
    <xf numFmtId="0" fontId="2" fillId="0" borderId="0"/>
    <xf numFmtId="0" fontId="155" fillId="0" borderId="0"/>
    <xf numFmtId="0" fontId="2" fillId="0" borderId="0"/>
    <xf numFmtId="0" fontId="155" fillId="0" borderId="0"/>
    <xf numFmtId="0" fontId="2" fillId="0" borderId="0"/>
    <xf numFmtId="0" fontId="155" fillId="0" borderId="0"/>
    <xf numFmtId="0" fontId="155" fillId="0" borderId="0"/>
    <xf numFmtId="0" fontId="155" fillId="0" borderId="0"/>
    <xf numFmtId="0" fontId="155" fillId="0" borderId="0"/>
    <xf numFmtId="0" fontId="155" fillId="0" borderId="0"/>
    <xf numFmtId="0" fontId="2" fillId="0" borderId="0"/>
    <xf numFmtId="0" fontId="2" fillId="0" borderId="0"/>
    <xf numFmtId="0" fontId="2" fillId="0" borderId="0"/>
    <xf numFmtId="0" fontId="155" fillId="0" borderId="0"/>
    <xf numFmtId="0" fontId="155" fillId="0" borderId="0"/>
    <xf numFmtId="0" fontId="155" fillId="0" borderId="0"/>
    <xf numFmtId="0" fontId="2"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2" fillId="0" borderId="0"/>
    <xf numFmtId="0" fontId="155" fillId="0" borderId="0"/>
    <xf numFmtId="0" fontId="155" fillId="0" borderId="0"/>
    <xf numFmtId="0" fontId="155" fillId="0" borderId="0"/>
    <xf numFmtId="0" fontId="155" fillId="0" borderId="0"/>
    <xf numFmtId="0" fontId="155" fillId="0" borderId="0"/>
    <xf numFmtId="0" fontId="2" fillId="0" borderId="0"/>
    <xf numFmtId="0" fontId="155" fillId="0" borderId="0"/>
    <xf numFmtId="0" fontId="155" fillId="0" borderId="0"/>
    <xf numFmtId="0" fontId="155" fillId="0" borderId="0"/>
    <xf numFmtId="0" fontId="155" fillId="0" borderId="0"/>
    <xf numFmtId="0" fontId="2" fillId="0" borderId="0"/>
    <xf numFmtId="0" fontId="2" fillId="0" borderId="0"/>
    <xf numFmtId="0" fontId="2" fillId="0" borderId="0"/>
    <xf numFmtId="0" fontId="2" fillId="0" borderId="0"/>
    <xf numFmtId="0" fontId="2" fillId="0" borderId="0"/>
    <xf numFmtId="0" fontId="2" fillId="0" borderId="0"/>
    <xf numFmtId="0" fontId="155" fillId="0" borderId="0"/>
    <xf numFmtId="0" fontId="2" fillId="0" borderId="0"/>
    <xf numFmtId="0" fontId="2" fillId="0" borderId="0"/>
    <xf numFmtId="0" fontId="155" fillId="0" borderId="0"/>
    <xf numFmtId="0" fontId="2" fillId="0" borderId="0"/>
    <xf numFmtId="0" fontId="24" fillId="0" borderId="0" applyNumberFormat="0" applyFont="0" applyFill="0" applyBorder="0" applyAlignment="0" applyProtection="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2" fillId="0" borderId="0"/>
    <xf numFmtId="0" fontId="23" fillId="0" borderId="0"/>
    <xf numFmtId="0" fontId="23" fillId="0" borderId="0"/>
    <xf numFmtId="0" fontId="23" fillId="0" borderId="0"/>
    <xf numFmtId="0" fontId="23" fillId="0" borderId="0"/>
    <xf numFmtId="0" fontId="24" fillId="0" borderId="0" applyNumberFormat="0" applyFont="0" applyFill="0" applyBorder="0" applyAlignment="0" applyProtection="0"/>
    <xf numFmtId="0" fontId="2" fillId="0" borderId="0"/>
    <xf numFmtId="0" fontId="2" fillId="0" borderId="0"/>
    <xf numFmtId="0" fontId="2" fillId="0" borderId="0"/>
    <xf numFmtId="0" fontId="155" fillId="0" borderId="0"/>
    <xf numFmtId="0" fontId="155"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155" fillId="0" borderId="0"/>
    <xf numFmtId="0" fontId="23" fillId="0" borderId="0"/>
    <xf numFmtId="0" fontId="155" fillId="0" borderId="0"/>
    <xf numFmtId="0" fontId="23" fillId="0" borderId="0"/>
    <xf numFmtId="0" fontId="23" fillId="0" borderId="0"/>
    <xf numFmtId="0" fontId="23" fillId="0" borderId="0"/>
    <xf numFmtId="0" fontId="23" fillId="0" borderId="0"/>
    <xf numFmtId="0" fontId="23" fillId="0" borderId="0"/>
    <xf numFmtId="0" fontId="23"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23" fillId="0" borderId="0"/>
    <xf numFmtId="0" fontId="155" fillId="0" borderId="0"/>
    <xf numFmtId="0" fontId="155"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4" fillId="0" borderId="0" applyNumberFormat="0" applyFont="0" applyFill="0" applyBorder="0" applyAlignment="0" applyProtection="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4" fillId="0" borderId="0" applyNumberFormat="0" applyFont="0" applyFill="0" applyBorder="0" applyAlignment="0" applyProtection="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4" fillId="0" borderId="0" applyNumberFormat="0" applyFont="0" applyFill="0" applyBorder="0" applyAlignment="0" applyProtection="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4" fillId="0" borderId="0" applyNumberFormat="0" applyFont="0" applyFill="0" applyBorder="0" applyAlignment="0" applyProtection="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4" fillId="0" borderId="0" applyNumberFormat="0" applyFont="0" applyFill="0" applyBorder="0" applyAlignment="0" applyProtection="0"/>
    <xf numFmtId="0" fontId="23" fillId="0" borderId="0"/>
    <xf numFmtId="0" fontId="2" fillId="0" borderId="0"/>
    <xf numFmtId="0" fontId="2" fillId="0" borderId="0"/>
    <xf numFmtId="0" fontId="2" fillId="0" borderId="0"/>
    <xf numFmtId="0" fontId="24" fillId="0" borderId="0" applyNumberFormat="0" applyFont="0" applyFill="0" applyBorder="0" applyAlignment="0" applyProtection="0"/>
    <xf numFmtId="0" fontId="23" fillId="0" borderId="0"/>
    <xf numFmtId="0" fontId="2" fillId="0" borderId="0"/>
    <xf numFmtId="0" fontId="2" fillId="0" borderId="0"/>
    <xf numFmtId="0" fontId="2" fillId="0" borderId="0"/>
    <xf numFmtId="0" fontId="2" fillId="0" borderId="0"/>
    <xf numFmtId="0" fontId="24" fillId="0" borderId="0" applyNumberFormat="0" applyFont="0" applyFill="0" applyBorder="0" applyAlignment="0" applyProtection="0"/>
    <xf numFmtId="0" fontId="23" fillId="0" borderId="0"/>
    <xf numFmtId="0" fontId="24" fillId="0" borderId="0" applyNumberFormat="0" applyFont="0" applyFill="0" applyBorder="0" applyAlignment="0" applyProtection="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4" fillId="0" borderId="0" applyNumberFormat="0" applyFont="0" applyFill="0" applyBorder="0" applyAlignment="0" applyProtection="0"/>
    <xf numFmtId="0" fontId="23" fillId="0" borderId="0"/>
    <xf numFmtId="0" fontId="2" fillId="0" borderId="0"/>
    <xf numFmtId="0" fontId="2" fillId="0" borderId="0"/>
    <xf numFmtId="0" fontId="2" fillId="0" borderId="0"/>
    <xf numFmtId="0" fontId="24" fillId="0" borderId="0" applyNumberFormat="0" applyFont="0" applyFill="0" applyBorder="0" applyAlignment="0" applyProtection="0"/>
    <xf numFmtId="0" fontId="23" fillId="0" borderId="0"/>
    <xf numFmtId="0" fontId="23" fillId="0" borderId="0"/>
    <xf numFmtId="0" fontId="2" fillId="0" borderId="0"/>
    <xf numFmtId="0" fontId="2" fillId="0" borderId="0"/>
    <xf numFmtId="0" fontId="2" fillId="0" borderId="0"/>
    <xf numFmtId="0" fontId="2" fillId="0" borderId="0"/>
    <xf numFmtId="0" fontId="24" fillId="0" borderId="0" applyNumberFormat="0" applyFont="0" applyFill="0" applyBorder="0" applyAlignment="0" applyProtection="0"/>
    <xf numFmtId="0" fontId="23" fillId="0" borderId="0"/>
    <xf numFmtId="0" fontId="23" fillId="0" borderId="0"/>
    <xf numFmtId="0" fontId="23" fillId="0" borderId="0"/>
    <xf numFmtId="0" fontId="24" fillId="0" borderId="0" applyNumberFormat="0" applyFont="0" applyFill="0" applyBorder="0" applyAlignment="0" applyProtection="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4" fillId="0" borderId="0" applyNumberFormat="0" applyFont="0" applyFill="0" applyBorder="0" applyAlignment="0" applyProtection="0"/>
    <xf numFmtId="0" fontId="2" fillId="0" borderId="0"/>
    <xf numFmtId="0" fontId="23" fillId="0" borderId="0"/>
    <xf numFmtId="0" fontId="23" fillId="0" borderId="0"/>
    <xf numFmtId="0" fontId="23" fillId="0" borderId="0"/>
    <xf numFmtId="0" fontId="24" fillId="0" borderId="0" applyNumberFormat="0" applyFont="0" applyFill="0" applyBorder="0" applyAlignment="0" applyProtection="0"/>
    <xf numFmtId="0" fontId="2" fillId="0" borderId="0"/>
    <xf numFmtId="0" fontId="23" fillId="0" borderId="0"/>
    <xf numFmtId="0" fontId="23" fillId="0" borderId="0"/>
    <xf numFmtId="0" fontId="23" fillId="0" borderId="0"/>
    <xf numFmtId="0" fontId="23" fillId="0" borderId="0"/>
    <xf numFmtId="0" fontId="24" fillId="0" borderId="0" applyNumberFormat="0" applyFont="0" applyFill="0" applyBorder="0" applyAlignment="0" applyProtection="0"/>
    <xf numFmtId="0" fontId="2" fillId="0" borderId="0"/>
    <xf numFmtId="0" fontId="24" fillId="0" borderId="0" applyNumberFormat="0" applyFont="0" applyFill="0" applyBorder="0" applyAlignment="0" applyProtection="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4" fillId="0" borderId="0" applyNumberFormat="0" applyFont="0" applyFill="0" applyBorder="0" applyAlignment="0" applyProtection="0"/>
    <xf numFmtId="0" fontId="2" fillId="0" borderId="0"/>
    <xf numFmtId="0" fontId="23" fillId="0" borderId="0"/>
    <xf numFmtId="0" fontId="23" fillId="0" borderId="0"/>
    <xf numFmtId="0" fontId="23" fillId="0" borderId="0"/>
    <xf numFmtId="0" fontId="24" fillId="0" borderId="0" applyNumberFormat="0" applyFont="0" applyFill="0" applyBorder="0" applyAlignment="0" applyProtection="0"/>
    <xf numFmtId="0" fontId="2" fillId="0" borderId="0"/>
    <xf numFmtId="0" fontId="2" fillId="0" borderId="0"/>
    <xf numFmtId="0" fontId="23" fillId="0" borderId="0"/>
    <xf numFmtId="0" fontId="23" fillId="0" borderId="0"/>
    <xf numFmtId="0" fontId="23" fillId="0" borderId="0"/>
    <xf numFmtId="0" fontId="23" fillId="0" borderId="0"/>
    <xf numFmtId="0" fontId="24" fillId="0" borderId="0" applyNumberFormat="0" applyFont="0" applyFill="0" applyBorder="0" applyAlignment="0" applyProtection="0"/>
    <xf numFmtId="0" fontId="2" fillId="0" borderId="0"/>
    <xf numFmtId="0" fontId="2" fillId="0" borderId="0"/>
    <xf numFmtId="0" fontId="2" fillId="0" borderId="0"/>
    <xf numFmtId="0" fontId="24" fillId="0" borderId="0" applyNumberFormat="0" applyFont="0" applyFill="0" applyBorder="0" applyAlignment="0" applyProtection="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4" fillId="0" borderId="0" applyNumberFormat="0" applyFont="0" applyFill="0" applyBorder="0" applyAlignment="0" applyProtection="0"/>
    <xf numFmtId="0" fontId="23" fillId="0" borderId="0"/>
    <xf numFmtId="0" fontId="2" fillId="0" borderId="0"/>
    <xf numFmtId="0" fontId="2" fillId="0" borderId="0"/>
    <xf numFmtId="0" fontId="2" fillId="0" borderId="0"/>
    <xf numFmtId="0" fontId="24" fillId="0" borderId="0" applyNumberFormat="0" applyFont="0" applyFill="0" applyBorder="0" applyAlignment="0" applyProtection="0"/>
    <xf numFmtId="0" fontId="23" fillId="0" borderId="0"/>
    <xf numFmtId="0" fontId="2" fillId="0" borderId="0"/>
    <xf numFmtId="0" fontId="2" fillId="0" borderId="0"/>
    <xf numFmtId="0" fontId="2" fillId="0" borderId="0"/>
    <xf numFmtId="0" fontId="2" fillId="0" borderId="0"/>
    <xf numFmtId="0" fontId="24" fillId="0" borderId="0" applyNumberFormat="0" applyFont="0" applyFill="0" applyBorder="0" applyAlignment="0" applyProtection="0"/>
    <xf numFmtId="0" fontId="24" fillId="0" borderId="0" applyNumberFormat="0" applyFont="0" applyFill="0" applyBorder="0" applyAlignment="0" applyProtection="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4" fillId="0" borderId="0" applyNumberFormat="0" applyFont="0" applyFill="0" applyBorder="0" applyAlignment="0" applyProtection="0"/>
    <xf numFmtId="0" fontId="2" fillId="0" borderId="0"/>
    <xf numFmtId="0" fontId="23" fillId="0" borderId="0"/>
    <xf numFmtId="0" fontId="23" fillId="0" borderId="0"/>
    <xf numFmtId="0" fontId="23" fillId="0" borderId="0"/>
    <xf numFmtId="0" fontId="24" fillId="0" borderId="0" applyNumberFormat="0" applyFont="0" applyFill="0" applyBorder="0" applyAlignment="0" applyProtection="0"/>
    <xf numFmtId="0" fontId="2" fillId="0" borderId="0"/>
    <xf numFmtId="0" fontId="2" fillId="0" borderId="0"/>
    <xf numFmtId="0" fontId="23" fillId="0" borderId="0"/>
    <xf numFmtId="0" fontId="23" fillId="0" borderId="0"/>
    <xf numFmtId="0" fontId="23" fillId="0" borderId="0"/>
    <xf numFmtId="0" fontId="23" fillId="0" borderId="0"/>
    <xf numFmtId="0" fontId="24" fillId="0" borderId="0" applyNumberFormat="0" applyFont="0" applyFill="0" applyBorder="0" applyAlignment="0" applyProtection="0"/>
    <xf numFmtId="0" fontId="2" fillId="0" borderId="0"/>
    <xf numFmtId="0" fontId="2" fillId="0" borderId="0"/>
    <xf numFmtId="0" fontId="2" fillId="0" borderId="0"/>
    <xf numFmtId="0" fontId="24" fillId="0" borderId="0" applyNumberFormat="0" applyFont="0" applyFill="0" applyBorder="0" applyAlignment="0" applyProtection="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4" fillId="0" borderId="0" applyNumberFormat="0" applyFont="0" applyFill="0" applyBorder="0" applyAlignment="0" applyProtection="0"/>
    <xf numFmtId="0" fontId="23" fillId="0" borderId="0"/>
    <xf numFmtId="0" fontId="2" fillId="0" borderId="0"/>
    <xf numFmtId="0" fontId="2" fillId="0" borderId="0"/>
    <xf numFmtId="0" fontId="2" fillId="0" borderId="0"/>
    <xf numFmtId="0" fontId="24" fillId="0" borderId="0" applyNumberFormat="0" applyFont="0" applyFill="0" applyBorder="0" applyAlignment="0" applyProtection="0"/>
    <xf numFmtId="0" fontId="23" fillId="0" borderId="0"/>
    <xf numFmtId="0" fontId="2" fillId="0" borderId="0"/>
    <xf numFmtId="0" fontId="2" fillId="0" borderId="0"/>
    <xf numFmtId="0" fontId="2" fillId="0" borderId="0"/>
    <xf numFmtId="0" fontId="2" fillId="0" borderId="0"/>
    <xf numFmtId="0" fontId="24" fillId="0" borderId="0" applyNumberFormat="0" applyFont="0" applyFill="0" applyBorder="0" applyAlignment="0" applyProtection="0"/>
    <xf numFmtId="0" fontId="23" fillId="0" borderId="0"/>
    <xf numFmtId="0" fontId="24" fillId="0" borderId="0" applyNumberFormat="0" applyFont="0" applyFill="0" applyBorder="0" applyAlignment="0" applyProtection="0"/>
    <xf numFmtId="0" fontId="23" fillId="0" borderId="0"/>
    <xf numFmtId="0" fontId="23" fillId="0" borderId="0"/>
    <xf numFmtId="0" fontId="23" fillId="0" borderId="0"/>
    <xf numFmtId="0" fontId="23" fillId="0" borderId="0"/>
    <xf numFmtId="0" fontId="23" fillId="0" borderId="0"/>
    <xf numFmtId="0" fontId="155" fillId="0" borderId="0"/>
    <xf numFmtId="0" fontId="23" fillId="0" borderId="0"/>
    <xf numFmtId="0" fontId="23" fillId="0" borderId="0"/>
    <xf numFmtId="0" fontId="23" fillId="0" borderId="0"/>
    <xf numFmtId="0" fontId="23" fillId="0" borderId="0"/>
    <xf numFmtId="0" fontId="23" fillId="0" borderId="0"/>
    <xf numFmtId="0" fontId="23" fillId="0" borderId="0"/>
    <xf numFmtId="0" fontId="155" fillId="0" borderId="0"/>
    <xf numFmtId="0" fontId="23" fillId="0" borderId="0"/>
    <xf numFmtId="0" fontId="23" fillId="0" borderId="0"/>
    <xf numFmtId="0" fontId="23"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23" fillId="0" borderId="0"/>
    <xf numFmtId="0" fontId="155" fillId="0" borderId="0"/>
    <xf numFmtId="0" fontId="155"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4" fillId="0" borderId="0" applyNumberFormat="0" applyFont="0" applyFill="0" applyBorder="0" applyAlignment="0" applyProtection="0"/>
    <xf numFmtId="0" fontId="23" fillId="0" borderId="0"/>
    <xf numFmtId="0" fontId="2" fillId="0" borderId="0"/>
    <xf numFmtId="0" fontId="2" fillId="0" borderId="0"/>
    <xf numFmtId="0" fontId="2" fillId="0" borderId="0"/>
    <xf numFmtId="0" fontId="24" fillId="0" borderId="0" applyNumberFormat="0" applyFont="0" applyFill="0" applyBorder="0" applyAlignment="0" applyProtection="0"/>
    <xf numFmtId="0" fontId="23" fillId="0" borderId="0"/>
    <xf numFmtId="0" fontId="23" fillId="0" borderId="0"/>
    <xf numFmtId="0" fontId="2" fillId="0" borderId="0"/>
    <xf numFmtId="0" fontId="2" fillId="0" borderId="0"/>
    <xf numFmtId="0" fontId="2" fillId="0" borderId="0"/>
    <xf numFmtId="0" fontId="2" fillId="0" borderId="0"/>
    <xf numFmtId="0" fontId="24" fillId="0" borderId="0" applyNumberFormat="0" applyFont="0" applyFill="0" applyBorder="0" applyAlignment="0" applyProtection="0"/>
    <xf numFmtId="0" fontId="23" fillId="0" borderId="0"/>
    <xf numFmtId="0" fontId="23" fillId="0" borderId="0"/>
    <xf numFmtId="0" fontId="23" fillId="0" borderId="0"/>
    <xf numFmtId="0" fontId="24" fillId="0" borderId="0" applyNumberFormat="0" applyFont="0" applyFill="0" applyBorder="0" applyAlignment="0" applyProtection="0"/>
    <xf numFmtId="0" fontId="23" fillId="0" borderId="0"/>
    <xf numFmtId="0" fontId="23" fillId="0" borderId="0"/>
    <xf numFmtId="0" fontId="155"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4" fillId="0" borderId="0" applyNumberFormat="0" applyFont="0" applyFill="0" applyBorder="0" applyAlignment="0" applyProtection="0"/>
    <xf numFmtId="0" fontId="2" fillId="0" borderId="0"/>
    <xf numFmtId="0" fontId="23" fillId="0" borderId="0"/>
    <xf numFmtId="0" fontId="23" fillId="0" borderId="0"/>
    <xf numFmtId="0" fontId="23" fillId="0" borderId="0"/>
    <xf numFmtId="0" fontId="24" fillId="0" borderId="0" applyNumberFormat="0" applyFont="0" applyFill="0" applyBorder="0" applyAlignment="0" applyProtection="0"/>
    <xf numFmtId="0" fontId="24" fillId="0" borderId="0" applyNumberFormat="0" applyFont="0" applyFill="0" applyBorder="0" applyAlignment="0" applyProtection="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155" fillId="0" borderId="0"/>
    <xf numFmtId="0" fontId="23" fillId="0" borderId="0"/>
    <xf numFmtId="0" fontId="23" fillId="0" borderId="0"/>
    <xf numFmtId="0" fontId="23" fillId="0" borderId="0"/>
    <xf numFmtId="0" fontId="23" fillId="0" borderId="0"/>
    <xf numFmtId="0" fontId="155" fillId="0" borderId="0"/>
    <xf numFmtId="0" fontId="23" fillId="0" borderId="0"/>
    <xf numFmtId="0" fontId="23" fillId="0" borderId="0"/>
    <xf numFmtId="0" fontId="23" fillId="0" borderId="0"/>
    <xf numFmtId="0" fontId="23" fillId="0" borderId="0"/>
    <xf numFmtId="0" fontId="23" fillId="0" borderId="0"/>
    <xf numFmtId="0" fontId="23" fillId="0" borderId="0"/>
    <xf numFmtId="0" fontId="155" fillId="0" borderId="0"/>
    <xf numFmtId="0" fontId="23" fillId="0" borderId="0"/>
    <xf numFmtId="0" fontId="23" fillId="0" borderId="0"/>
    <xf numFmtId="0" fontId="23"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23" fillId="0" borderId="0"/>
    <xf numFmtId="0" fontId="155" fillId="0" borderId="0"/>
    <xf numFmtId="0" fontId="155"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155" fillId="0" borderId="0"/>
    <xf numFmtId="0" fontId="23" fillId="0" borderId="0"/>
    <xf numFmtId="0" fontId="155"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155" fillId="0" borderId="0"/>
    <xf numFmtId="0" fontId="23" fillId="0" borderId="0"/>
    <xf numFmtId="0" fontId="155" fillId="0" borderId="0"/>
    <xf numFmtId="0" fontId="23" fillId="0" borderId="0"/>
    <xf numFmtId="0" fontId="23" fillId="0" borderId="0"/>
    <xf numFmtId="0" fontId="23" fillId="0" borderId="0"/>
    <xf numFmtId="0" fontId="23" fillId="0" borderId="0"/>
    <xf numFmtId="0" fontId="23" fillId="0" borderId="0"/>
    <xf numFmtId="0" fontId="23"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23" fillId="0" borderId="0"/>
    <xf numFmtId="0" fontId="155" fillId="0" borderId="0"/>
    <xf numFmtId="0" fontId="155" fillId="0" borderId="0"/>
    <xf numFmtId="0" fontId="23" fillId="0" borderId="0"/>
    <xf numFmtId="0" fontId="23" fillId="0" borderId="0"/>
    <xf numFmtId="0" fontId="23" fillId="0" borderId="0"/>
    <xf numFmtId="0" fontId="24" fillId="0" borderId="0" applyNumberFormat="0" applyFont="0" applyFill="0" applyBorder="0" applyAlignment="0" applyProtection="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2" fillId="0" borderId="0"/>
    <xf numFmtId="0" fontId="155" fillId="0" borderId="0"/>
    <xf numFmtId="0" fontId="2" fillId="0" borderId="0"/>
    <xf numFmtId="0" fontId="155" fillId="0" borderId="0"/>
    <xf numFmtId="0" fontId="2" fillId="0" borderId="0"/>
    <xf numFmtId="0" fontId="155" fillId="0" borderId="0"/>
    <xf numFmtId="0" fontId="155" fillId="0" borderId="0"/>
    <xf numFmtId="0" fontId="155" fillId="0" borderId="0"/>
    <xf numFmtId="0" fontId="155" fillId="0" borderId="0"/>
    <xf numFmtId="0" fontId="2" fillId="0" borderId="0"/>
    <xf numFmtId="0" fontId="2" fillId="0" borderId="0"/>
    <xf numFmtId="0" fontId="2" fillId="0" borderId="0"/>
    <xf numFmtId="0" fontId="155" fillId="0" borderId="0"/>
    <xf numFmtId="0" fontId="155" fillId="0" borderId="0"/>
    <xf numFmtId="0" fontId="155" fillId="0" borderId="0"/>
    <xf numFmtId="0" fontId="155" fillId="0" borderId="0"/>
    <xf numFmtId="0" fontId="155" fillId="0" borderId="0"/>
    <xf numFmtId="0" fontId="2" fillId="0" borderId="0"/>
    <xf numFmtId="0" fontId="155" fillId="0" borderId="0"/>
    <xf numFmtId="0" fontId="2" fillId="0" borderId="0"/>
    <xf numFmtId="0" fontId="2" fillId="0" borderId="0"/>
    <xf numFmtId="0" fontId="2" fillId="0" borderId="0"/>
    <xf numFmtId="0" fontId="2" fillId="0" borderId="0"/>
    <xf numFmtId="0" fontId="155" fillId="0" borderId="0"/>
    <xf numFmtId="0" fontId="155" fillId="0" borderId="0"/>
    <xf numFmtId="0" fontId="155" fillId="0" borderId="0"/>
    <xf numFmtId="0" fontId="2" fillId="0" borderId="0"/>
    <xf numFmtId="0" fontId="2" fillId="0" borderId="0"/>
    <xf numFmtId="0" fontId="2" fillId="0" borderId="0"/>
    <xf numFmtId="0" fontId="2" fillId="0" borderId="0"/>
    <xf numFmtId="0" fontId="155" fillId="0" borderId="0"/>
    <xf numFmtId="0" fontId="155" fillId="0" borderId="0"/>
    <xf numFmtId="0" fontId="155" fillId="0" borderId="0"/>
    <xf numFmtId="0" fontId="2" fillId="0" borderId="0"/>
    <xf numFmtId="0" fontId="155" fillId="0" borderId="0"/>
    <xf numFmtId="0" fontId="155" fillId="0" borderId="0"/>
    <xf numFmtId="0" fontId="155" fillId="0" borderId="0"/>
    <xf numFmtId="0" fontId="155" fillId="0" borderId="0"/>
    <xf numFmtId="0" fontId="2" fillId="0" borderId="0"/>
    <xf numFmtId="0" fontId="2" fillId="0" borderId="0"/>
    <xf numFmtId="0" fontId="2"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2" fillId="0" borderId="0"/>
    <xf numFmtId="0" fontId="155" fillId="0" borderId="0"/>
    <xf numFmtId="0" fontId="2" fillId="0" borderId="0"/>
    <xf numFmtId="0" fontId="155" fillId="0" borderId="0"/>
    <xf numFmtId="0" fontId="2" fillId="0" borderId="0"/>
    <xf numFmtId="0" fontId="2" fillId="0" borderId="0"/>
    <xf numFmtId="0" fontId="2" fillId="0" borderId="0"/>
    <xf numFmtId="0" fontId="2" fillId="0" borderId="0"/>
    <xf numFmtId="0" fontId="155" fillId="0" borderId="0"/>
    <xf numFmtId="0" fontId="155" fillId="0" borderId="0"/>
    <xf numFmtId="0" fontId="155" fillId="0" borderId="0"/>
    <xf numFmtId="0" fontId="2" fillId="0" borderId="0"/>
    <xf numFmtId="0" fontId="2" fillId="0" borderId="0"/>
    <xf numFmtId="0" fontId="2" fillId="0" borderId="0"/>
    <xf numFmtId="0" fontId="2" fillId="0" borderId="0"/>
    <xf numFmtId="0" fontId="2" fillId="0" borderId="0"/>
    <xf numFmtId="0" fontId="155" fillId="0" borderId="0"/>
    <xf numFmtId="0" fontId="2" fillId="0" borderId="0"/>
    <xf numFmtId="0" fontId="155" fillId="0" borderId="0"/>
    <xf numFmtId="0" fontId="155" fillId="0" borderId="0"/>
    <xf numFmtId="0" fontId="155" fillId="0" borderId="0"/>
    <xf numFmtId="0" fontId="155" fillId="0" borderId="0"/>
    <xf numFmtId="0" fontId="2" fillId="0" borderId="0"/>
    <xf numFmtId="0" fontId="2" fillId="0" borderId="0"/>
    <xf numFmtId="0" fontId="2" fillId="0" borderId="0"/>
    <xf numFmtId="0" fontId="155" fillId="0" borderId="0"/>
    <xf numFmtId="0" fontId="155" fillId="0" borderId="0"/>
    <xf numFmtId="0" fontId="155" fillId="0" borderId="0"/>
    <xf numFmtId="0" fontId="155" fillId="0" borderId="0"/>
    <xf numFmtId="0" fontId="2" fillId="0" borderId="0"/>
    <xf numFmtId="0" fontId="2" fillId="0" borderId="0"/>
    <xf numFmtId="0" fontId="2" fillId="0" borderId="0"/>
    <xf numFmtId="0" fontId="155" fillId="0" borderId="0"/>
    <xf numFmtId="0" fontId="2" fillId="0" borderId="0"/>
    <xf numFmtId="0" fontId="2" fillId="0" borderId="0"/>
    <xf numFmtId="0" fontId="2" fillId="0" borderId="0"/>
    <xf numFmtId="0" fontId="2" fillId="0" borderId="0"/>
    <xf numFmtId="0" fontId="155" fillId="0" borderId="0"/>
    <xf numFmtId="0" fontId="155" fillId="0" borderId="0"/>
    <xf numFmtId="0" fontId="155"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2" fillId="0" borderId="0"/>
    <xf numFmtId="0" fontId="2" fillId="0" borderId="0"/>
    <xf numFmtId="0" fontId="2" fillId="0" borderId="0"/>
    <xf numFmtId="0" fontId="2" fillId="0" borderId="0"/>
    <xf numFmtId="0" fontId="2" fillId="0" borderId="0"/>
    <xf numFmtId="0" fontId="2"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2" fillId="0" borderId="0"/>
    <xf numFmtId="0" fontId="2" fillId="0" borderId="0"/>
    <xf numFmtId="0" fontId="2" fillId="0" borderId="0"/>
    <xf numFmtId="0" fontId="155" fillId="0" borderId="0"/>
    <xf numFmtId="0" fontId="155" fillId="0" borderId="0"/>
    <xf numFmtId="0" fontId="155" fillId="0" borderId="0"/>
    <xf numFmtId="0" fontId="2" fillId="0" borderId="0"/>
    <xf numFmtId="0" fontId="155" fillId="0" borderId="0"/>
    <xf numFmtId="0" fontId="2" fillId="0" borderId="0"/>
    <xf numFmtId="0" fontId="155" fillId="0" borderId="0"/>
    <xf numFmtId="0" fontId="155" fillId="0" borderId="0"/>
    <xf numFmtId="0" fontId="155" fillId="0" borderId="0"/>
    <xf numFmtId="0" fontId="155" fillId="0" borderId="0"/>
    <xf numFmtId="0" fontId="2" fillId="0" borderId="0"/>
    <xf numFmtId="0" fontId="2" fillId="0" borderId="0"/>
    <xf numFmtId="0" fontId="2" fillId="0" borderId="0"/>
    <xf numFmtId="0" fontId="155" fillId="0" borderId="0"/>
    <xf numFmtId="0" fontId="155" fillId="0" borderId="0"/>
    <xf numFmtId="0" fontId="155" fillId="0" borderId="0"/>
    <xf numFmtId="0" fontId="155" fillId="0" borderId="0"/>
    <xf numFmtId="0" fontId="155" fillId="0" borderId="0"/>
    <xf numFmtId="0" fontId="2" fillId="0" borderId="0"/>
    <xf numFmtId="0" fontId="155" fillId="0" borderId="0"/>
    <xf numFmtId="0" fontId="2" fillId="0" borderId="0"/>
    <xf numFmtId="0" fontId="2" fillId="0" borderId="0"/>
    <xf numFmtId="0" fontId="2" fillId="0" borderId="0"/>
    <xf numFmtId="0" fontId="2" fillId="0" borderId="0"/>
    <xf numFmtId="0" fontId="155" fillId="0" borderId="0"/>
    <xf numFmtId="0" fontId="155" fillId="0" borderId="0"/>
    <xf numFmtId="0" fontId="155" fillId="0" borderId="0"/>
    <xf numFmtId="0" fontId="2" fillId="0" borderId="0"/>
    <xf numFmtId="0" fontId="2" fillId="0" borderId="0"/>
    <xf numFmtId="0" fontId="2" fillId="0" borderId="0"/>
    <xf numFmtId="0" fontId="2" fillId="0" borderId="0"/>
    <xf numFmtId="0" fontId="155" fillId="0" borderId="0"/>
    <xf numFmtId="0" fontId="155" fillId="0" borderId="0"/>
    <xf numFmtId="0" fontId="155" fillId="0" borderId="0"/>
    <xf numFmtId="0" fontId="155" fillId="0" borderId="0"/>
    <xf numFmtId="0" fontId="2" fillId="0" borderId="0"/>
    <xf numFmtId="0" fontId="155" fillId="0" borderId="0"/>
    <xf numFmtId="0" fontId="155" fillId="0" borderId="0"/>
    <xf numFmtId="0" fontId="155" fillId="0" borderId="0"/>
    <xf numFmtId="0" fontId="155" fillId="0" borderId="0"/>
    <xf numFmtId="0" fontId="2" fillId="0" borderId="0"/>
    <xf numFmtId="0" fontId="2" fillId="0" borderId="0"/>
    <xf numFmtId="0" fontId="2" fillId="0" borderId="0"/>
    <xf numFmtId="0" fontId="155" fillId="0" borderId="0"/>
    <xf numFmtId="0" fontId="155" fillId="0" borderId="0"/>
    <xf numFmtId="0" fontId="155" fillId="0" borderId="0"/>
    <xf numFmtId="0" fontId="2" fillId="0" borderId="0"/>
    <xf numFmtId="0" fontId="155" fillId="0" borderId="0"/>
    <xf numFmtId="0" fontId="2" fillId="0" borderId="0"/>
    <xf numFmtId="0" fontId="155" fillId="0" borderId="0"/>
    <xf numFmtId="0" fontId="2" fillId="0" borderId="0"/>
    <xf numFmtId="0" fontId="2" fillId="0" borderId="0"/>
    <xf numFmtId="0" fontId="2" fillId="0" borderId="0"/>
    <xf numFmtId="0" fontId="2" fillId="0" borderId="0"/>
    <xf numFmtId="0" fontId="155" fillId="0" borderId="0"/>
    <xf numFmtId="0" fontId="155" fillId="0" borderId="0"/>
    <xf numFmtId="0" fontId="155" fillId="0" borderId="0"/>
    <xf numFmtId="0" fontId="2" fillId="0" borderId="0"/>
    <xf numFmtId="0" fontId="2" fillId="0" borderId="0"/>
    <xf numFmtId="0" fontId="2" fillId="0" borderId="0"/>
    <xf numFmtId="0" fontId="2" fillId="0" borderId="0"/>
    <xf numFmtId="0" fontId="2" fillId="0" borderId="0"/>
    <xf numFmtId="0" fontId="155" fillId="0" borderId="0"/>
    <xf numFmtId="0" fontId="2" fillId="0" borderId="0"/>
    <xf numFmtId="0" fontId="155" fillId="0" borderId="0"/>
    <xf numFmtId="0" fontId="155" fillId="0" borderId="0"/>
    <xf numFmtId="0" fontId="155" fillId="0" borderId="0"/>
    <xf numFmtId="0" fontId="155" fillId="0" borderId="0"/>
    <xf numFmtId="0" fontId="2" fillId="0" borderId="0"/>
    <xf numFmtId="0" fontId="2" fillId="0" borderId="0"/>
    <xf numFmtId="0" fontId="2" fillId="0" borderId="0"/>
    <xf numFmtId="0" fontId="155" fillId="0" borderId="0"/>
    <xf numFmtId="0" fontId="155" fillId="0" borderId="0"/>
    <xf numFmtId="0" fontId="155" fillId="0" borderId="0"/>
    <xf numFmtId="0" fontId="155" fillId="0" borderId="0"/>
    <xf numFmtId="0" fontId="2" fillId="0" borderId="0"/>
    <xf numFmtId="0" fontId="2" fillId="0" borderId="0"/>
    <xf numFmtId="0" fontId="2" fillId="0" borderId="0"/>
    <xf numFmtId="0" fontId="155" fillId="0" borderId="0"/>
    <xf numFmtId="0" fontId="2" fillId="0" borderId="0"/>
    <xf numFmtId="0" fontId="2" fillId="0" borderId="0"/>
    <xf numFmtId="0" fontId="2" fillId="0" borderId="0"/>
    <xf numFmtId="0" fontId="2" fillId="0" borderId="0"/>
    <xf numFmtId="0" fontId="155" fillId="0" borderId="0"/>
    <xf numFmtId="0" fontId="155" fillId="0" borderId="0"/>
    <xf numFmtId="0" fontId="155" fillId="0" borderId="0"/>
    <xf numFmtId="0" fontId="2" fillId="0" borderId="0"/>
    <xf numFmtId="0" fontId="2" fillId="0" borderId="0"/>
    <xf numFmtId="0" fontId="2" fillId="0" borderId="0"/>
    <xf numFmtId="0" fontId="155" fillId="0" borderId="0"/>
    <xf numFmtId="0" fontId="155" fillId="0" borderId="0"/>
    <xf numFmtId="0" fontId="155" fillId="0" borderId="0"/>
    <xf numFmtId="0" fontId="155" fillId="0" borderId="0"/>
    <xf numFmtId="0" fontId="2" fillId="0" borderId="0"/>
    <xf numFmtId="0" fontId="155" fillId="0" borderId="0"/>
    <xf numFmtId="0" fontId="2" fillId="0" borderId="0"/>
    <xf numFmtId="0" fontId="155" fillId="0" borderId="0"/>
    <xf numFmtId="0" fontId="155" fillId="0" borderId="0"/>
    <xf numFmtId="0" fontId="155" fillId="0" borderId="0"/>
    <xf numFmtId="0" fontId="155" fillId="0" borderId="0"/>
    <xf numFmtId="0" fontId="2" fillId="0" borderId="0"/>
    <xf numFmtId="0" fontId="2" fillId="0" borderId="0"/>
    <xf numFmtId="0" fontId="2" fillId="0" borderId="0"/>
    <xf numFmtId="0" fontId="155" fillId="0" borderId="0"/>
    <xf numFmtId="0" fontId="155" fillId="0" borderId="0"/>
    <xf numFmtId="0" fontId="155" fillId="0" borderId="0"/>
    <xf numFmtId="0" fontId="155" fillId="0" borderId="0"/>
    <xf numFmtId="0" fontId="155" fillId="0" borderId="0"/>
    <xf numFmtId="0" fontId="2" fillId="0" borderId="0"/>
    <xf numFmtId="0" fontId="155" fillId="0" borderId="0"/>
    <xf numFmtId="0" fontId="2" fillId="0" borderId="0"/>
    <xf numFmtId="0" fontId="2" fillId="0" borderId="0"/>
    <xf numFmtId="0" fontId="2" fillId="0" borderId="0"/>
    <xf numFmtId="0" fontId="2" fillId="0" borderId="0"/>
    <xf numFmtId="0" fontId="155" fillId="0" borderId="0"/>
    <xf numFmtId="0" fontId="155" fillId="0" borderId="0"/>
    <xf numFmtId="0" fontId="155" fillId="0" borderId="0"/>
    <xf numFmtId="0" fontId="2" fillId="0" borderId="0"/>
    <xf numFmtId="0" fontId="2" fillId="0" borderId="0"/>
    <xf numFmtId="0" fontId="2" fillId="0" borderId="0"/>
    <xf numFmtId="0" fontId="2" fillId="0" borderId="0"/>
    <xf numFmtId="0" fontId="155" fillId="0" borderId="0"/>
    <xf numFmtId="0" fontId="155" fillId="0" borderId="0"/>
    <xf numFmtId="0" fontId="155" fillId="0" borderId="0"/>
    <xf numFmtId="0" fontId="2" fillId="0" borderId="0"/>
    <xf numFmtId="0" fontId="155" fillId="0" borderId="0"/>
    <xf numFmtId="0" fontId="155" fillId="0" borderId="0"/>
    <xf numFmtId="0" fontId="155" fillId="0" borderId="0"/>
    <xf numFmtId="0" fontId="155"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155" fillId="0" borderId="0"/>
    <xf numFmtId="0" fontId="2" fillId="0" borderId="0"/>
    <xf numFmtId="0" fontId="2" fillId="0" borderId="0"/>
    <xf numFmtId="0" fontId="2" fillId="0" borderId="0"/>
    <xf numFmtId="0" fontId="155" fillId="0" borderId="0"/>
    <xf numFmtId="0" fontId="2" fillId="0" borderId="0"/>
    <xf numFmtId="0" fontId="155" fillId="0" borderId="0"/>
    <xf numFmtId="0" fontId="2" fillId="0" borderId="0"/>
    <xf numFmtId="0" fontId="2" fillId="0" borderId="0"/>
    <xf numFmtId="0" fontId="2" fillId="0" borderId="0"/>
    <xf numFmtId="0" fontId="2" fillId="0" borderId="0"/>
    <xf numFmtId="0" fontId="155" fillId="0" borderId="0"/>
    <xf numFmtId="0" fontId="155" fillId="0" borderId="0"/>
    <xf numFmtId="0" fontId="155" fillId="0" borderId="0"/>
    <xf numFmtId="0" fontId="2" fillId="0" borderId="0"/>
    <xf numFmtId="0" fontId="2" fillId="0" borderId="0"/>
    <xf numFmtId="0" fontId="2" fillId="0" borderId="0"/>
    <xf numFmtId="0" fontId="2" fillId="0" borderId="0"/>
    <xf numFmtId="0" fontId="2" fillId="0" borderId="0"/>
    <xf numFmtId="0" fontId="155" fillId="0" borderId="0"/>
    <xf numFmtId="0" fontId="2" fillId="0" borderId="0"/>
    <xf numFmtId="0" fontId="155" fillId="0" borderId="0"/>
    <xf numFmtId="0" fontId="155" fillId="0" borderId="0"/>
    <xf numFmtId="0" fontId="155" fillId="0" borderId="0"/>
    <xf numFmtId="0" fontId="155" fillId="0" borderId="0"/>
    <xf numFmtId="0" fontId="2" fillId="0" borderId="0"/>
    <xf numFmtId="0" fontId="2" fillId="0" borderId="0"/>
    <xf numFmtId="0" fontId="2" fillId="0" borderId="0"/>
    <xf numFmtId="0" fontId="155" fillId="0" borderId="0"/>
    <xf numFmtId="0" fontId="155" fillId="0" borderId="0"/>
    <xf numFmtId="0" fontId="155" fillId="0" borderId="0"/>
    <xf numFmtId="0" fontId="155" fillId="0" borderId="0"/>
    <xf numFmtId="0" fontId="2" fillId="0" borderId="0"/>
    <xf numFmtId="0" fontId="2" fillId="0" borderId="0"/>
    <xf numFmtId="0" fontId="2" fillId="0" borderId="0"/>
    <xf numFmtId="0" fontId="155" fillId="0" borderId="0"/>
    <xf numFmtId="0" fontId="2" fillId="0" borderId="0"/>
    <xf numFmtId="0" fontId="2" fillId="0" borderId="0"/>
    <xf numFmtId="0" fontId="2" fillId="0" borderId="0"/>
    <xf numFmtId="0" fontId="2"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2" fillId="0" borderId="0"/>
    <xf numFmtId="0" fontId="155" fillId="0" borderId="0"/>
    <xf numFmtId="0" fontId="155" fillId="0" borderId="0"/>
    <xf numFmtId="0" fontId="155" fillId="0" borderId="0"/>
    <xf numFmtId="0" fontId="2" fillId="0" borderId="0"/>
    <xf numFmtId="0" fontId="155" fillId="0" borderId="0"/>
    <xf numFmtId="0" fontId="2" fillId="0" borderId="0"/>
    <xf numFmtId="0" fontId="155" fillId="0" borderId="0"/>
    <xf numFmtId="0" fontId="155" fillId="0" borderId="0"/>
    <xf numFmtId="0" fontId="155" fillId="0" borderId="0"/>
    <xf numFmtId="0" fontId="155" fillId="0" borderId="0"/>
    <xf numFmtId="0" fontId="2" fillId="0" borderId="0"/>
    <xf numFmtId="0" fontId="2" fillId="0" borderId="0"/>
    <xf numFmtId="0" fontId="2" fillId="0" borderId="0"/>
    <xf numFmtId="0" fontId="155" fillId="0" borderId="0"/>
    <xf numFmtId="0" fontId="155" fillId="0" borderId="0"/>
    <xf numFmtId="0" fontId="155" fillId="0" borderId="0"/>
    <xf numFmtId="0" fontId="155" fillId="0" borderId="0"/>
    <xf numFmtId="0" fontId="155" fillId="0" borderId="0"/>
    <xf numFmtId="0" fontId="2" fillId="0" borderId="0"/>
    <xf numFmtId="0" fontId="155" fillId="0" borderId="0"/>
    <xf numFmtId="0" fontId="2" fillId="0" borderId="0"/>
    <xf numFmtId="0" fontId="2" fillId="0" borderId="0"/>
    <xf numFmtId="0" fontId="2" fillId="0" borderId="0"/>
    <xf numFmtId="0" fontId="2" fillId="0" borderId="0"/>
    <xf numFmtId="0" fontId="155" fillId="0" borderId="0"/>
    <xf numFmtId="0" fontId="155" fillId="0" borderId="0"/>
    <xf numFmtId="0" fontId="155" fillId="0" borderId="0"/>
    <xf numFmtId="0" fontId="2" fillId="0" borderId="0"/>
    <xf numFmtId="0" fontId="2" fillId="0" borderId="0"/>
    <xf numFmtId="0" fontId="2" fillId="0" borderId="0"/>
    <xf numFmtId="0" fontId="2" fillId="0" borderId="0"/>
    <xf numFmtId="0" fontId="155" fillId="0" borderId="0"/>
    <xf numFmtId="0" fontId="155" fillId="0" borderId="0"/>
    <xf numFmtId="0" fontId="155" fillId="0" borderId="0"/>
    <xf numFmtId="0" fontId="2" fillId="0" borderId="0"/>
    <xf numFmtId="0" fontId="155" fillId="0" borderId="0"/>
    <xf numFmtId="0" fontId="155" fillId="0" borderId="0"/>
    <xf numFmtId="0" fontId="155" fillId="0" borderId="0"/>
    <xf numFmtId="0" fontId="155"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155" fillId="0" borderId="0"/>
    <xf numFmtId="0" fontId="2" fillId="0" borderId="0"/>
    <xf numFmtId="0" fontId="2" fillId="0" borderId="0"/>
    <xf numFmtId="0" fontId="155" fillId="0" borderId="0"/>
    <xf numFmtId="0" fontId="155" fillId="0" borderId="0"/>
    <xf numFmtId="0" fontId="155" fillId="0" borderId="0"/>
    <xf numFmtId="0" fontId="155" fillId="0" borderId="0"/>
    <xf numFmtId="0" fontId="155" fillId="0" borderId="0"/>
    <xf numFmtId="0" fontId="2" fillId="0" borderId="0"/>
    <xf numFmtId="0" fontId="155" fillId="0" borderId="0"/>
    <xf numFmtId="0" fontId="155" fillId="0" borderId="0"/>
    <xf numFmtId="0" fontId="155" fillId="0" borderId="0"/>
    <xf numFmtId="0" fontId="2" fillId="0" borderId="0"/>
    <xf numFmtId="0" fontId="2" fillId="0" borderId="0"/>
    <xf numFmtId="0" fontId="2" fillId="0" borderId="0"/>
    <xf numFmtId="0" fontId="2" fillId="0" borderId="0"/>
    <xf numFmtId="0" fontId="155" fillId="0" borderId="0"/>
    <xf numFmtId="0" fontId="155" fillId="0" borderId="0"/>
    <xf numFmtId="0" fontId="155" fillId="0" borderId="0"/>
    <xf numFmtId="0" fontId="155" fillId="0" borderId="0"/>
    <xf numFmtId="0" fontId="155" fillId="0" borderId="0"/>
    <xf numFmtId="0" fontId="2" fillId="0" borderId="0"/>
    <xf numFmtId="0" fontId="2" fillId="0" borderId="0"/>
    <xf numFmtId="0" fontId="2" fillId="0" borderId="0"/>
    <xf numFmtId="0" fontId="2" fillId="0" borderId="0"/>
    <xf numFmtId="0" fontId="2" fillId="0" borderId="0"/>
    <xf numFmtId="0" fontId="155" fillId="0" borderId="0"/>
    <xf numFmtId="0" fontId="155" fillId="0" borderId="0"/>
    <xf numFmtId="0" fontId="155" fillId="0" borderId="0"/>
    <xf numFmtId="0" fontId="155" fillId="0" borderId="0"/>
    <xf numFmtId="0" fontId="155"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155" fillId="0" borderId="0"/>
    <xf numFmtId="0" fontId="2" fillId="0" borderId="0"/>
    <xf numFmtId="0" fontId="2"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2" fillId="0" borderId="0"/>
    <xf numFmtId="0" fontId="155" fillId="0" borderId="0"/>
    <xf numFmtId="0" fontId="2" fillId="0" borderId="0"/>
    <xf numFmtId="0" fontId="155" fillId="0" borderId="0"/>
    <xf numFmtId="0" fontId="2" fillId="0" borderId="0"/>
    <xf numFmtId="0" fontId="155" fillId="0" borderId="0"/>
    <xf numFmtId="0" fontId="155" fillId="0" borderId="0"/>
    <xf numFmtId="0" fontId="155" fillId="0" borderId="0"/>
    <xf numFmtId="0" fontId="155" fillId="0" borderId="0"/>
    <xf numFmtId="0" fontId="155" fillId="0" borderId="0"/>
    <xf numFmtId="0" fontId="2" fillId="0" borderId="0"/>
    <xf numFmtId="0" fontId="2" fillId="0" borderId="0"/>
    <xf numFmtId="0" fontId="2" fillId="0" borderId="0"/>
    <xf numFmtId="0" fontId="155" fillId="0" borderId="0"/>
    <xf numFmtId="0" fontId="155" fillId="0" borderId="0"/>
    <xf numFmtId="0" fontId="155" fillId="0" borderId="0"/>
    <xf numFmtId="0" fontId="2" fillId="0" borderId="0"/>
    <xf numFmtId="0" fontId="155" fillId="0" borderId="0"/>
    <xf numFmtId="0" fontId="155" fillId="0" borderId="0"/>
    <xf numFmtId="0" fontId="155" fillId="0" borderId="0"/>
    <xf numFmtId="0" fontId="155" fillId="0" borderId="0"/>
    <xf numFmtId="0" fontId="2" fillId="0" borderId="0"/>
    <xf numFmtId="0" fontId="155" fillId="0" borderId="0"/>
    <xf numFmtId="0" fontId="155" fillId="0" borderId="0"/>
    <xf numFmtId="0" fontId="155" fillId="0" borderId="0"/>
    <xf numFmtId="0" fontId="155" fillId="0" borderId="0"/>
    <xf numFmtId="0" fontId="2" fillId="0" borderId="0"/>
    <xf numFmtId="0" fontId="2" fillId="0" borderId="0"/>
    <xf numFmtId="0" fontId="2" fillId="0" borderId="0"/>
    <xf numFmtId="0" fontId="2" fillId="0" borderId="0"/>
    <xf numFmtId="0" fontId="2" fillId="0" borderId="0"/>
    <xf numFmtId="0" fontId="2" fillId="0" borderId="0"/>
    <xf numFmtId="0" fontId="155" fillId="0" borderId="0"/>
    <xf numFmtId="0" fontId="2" fillId="0" borderId="0"/>
    <xf numFmtId="0" fontId="2" fillId="0" borderId="0"/>
    <xf numFmtId="0" fontId="155" fillId="0" borderId="0"/>
    <xf numFmtId="0" fontId="2" fillId="0" borderId="0"/>
    <xf numFmtId="0" fontId="2" fillId="0" borderId="0"/>
    <xf numFmtId="0" fontId="2" fillId="0" borderId="0"/>
    <xf numFmtId="0" fontId="155" fillId="0" borderId="0"/>
    <xf numFmtId="0" fontId="155" fillId="0" borderId="0"/>
    <xf numFmtId="0" fontId="2" fillId="0" borderId="0"/>
    <xf numFmtId="0" fontId="2" fillId="0" borderId="0"/>
    <xf numFmtId="0" fontId="2" fillId="0" borderId="0"/>
    <xf numFmtId="0" fontId="2" fillId="0" borderId="0"/>
    <xf numFmtId="0" fontId="2" fillId="0" borderId="0"/>
    <xf numFmtId="0" fontId="2" fillId="0" borderId="0"/>
    <xf numFmtId="0" fontId="155" fillId="0" borderId="0"/>
    <xf numFmtId="0" fontId="2" fillId="0" borderId="0"/>
    <xf numFmtId="0" fontId="2" fillId="0" borderId="0"/>
    <xf numFmtId="0" fontId="2" fillId="0" borderId="0"/>
    <xf numFmtId="0" fontId="155" fillId="0" borderId="0"/>
    <xf numFmtId="0" fontId="155" fillId="0" borderId="0"/>
    <xf numFmtId="0" fontId="155" fillId="0" borderId="0"/>
    <xf numFmtId="0" fontId="155" fillId="0" borderId="0"/>
    <xf numFmtId="0" fontId="155" fillId="0" borderId="0"/>
    <xf numFmtId="0" fontId="2" fillId="0" borderId="0"/>
    <xf numFmtId="0" fontId="2" fillId="0" borderId="0"/>
    <xf numFmtId="0" fontId="2" fillId="0" borderId="0"/>
    <xf numFmtId="0" fontId="2" fillId="0" borderId="0"/>
    <xf numFmtId="0" fontId="2" fillId="0" borderId="0"/>
    <xf numFmtId="0" fontId="155" fillId="0" borderId="0"/>
    <xf numFmtId="0" fontId="155" fillId="0" borderId="0"/>
    <xf numFmtId="0" fontId="155" fillId="0" borderId="0"/>
    <xf numFmtId="0" fontId="155" fillId="0" borderId="0"/>
    <xf numFmtId="0" fontId="155" fillId="0" borderId="0"/>
    <xf numFmtId="0" fontId="2" fillId="0" borderId="0"/>
    <xf numFmtId="0" fontId="2" fillId="0" borderId="0"/>
    <xf numFmtId="0" fontId="2" fillId="0" borderId="0"/>
    <xf numFmtId="0" fontId="2" fillId="0" borderId="0"/>
    <xf numFmtId="0" fontId="2"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2" fillId="0" borderId="0"/>
    <xf numFmtId="0" fontId="155" fillId="0" borderId="0"/>
    <xf numFmtId="0" fontId="155" fillId="0" borderId="0"/>
    <xf numFmtId="0" fontId="155" fillId="0" borderId="0"/>
    <xf numFmtId="0" fontId="2" fillId="0" borderId="0"/>
    <xf numFmtId="0" fontId="155" fillId="0" borderId="0"/>
    <xf numFmtId="0" fontId="2" fillId="0" borderId="0"/>
    <xf numFmtId="0" fontId="155" fillId="0" borderId="0"/>
    <xf numFmtId="0" fontId="2" fillId="0" borderId="0"/>
    <xf numFmtId="0" fontId="2" fillId="0" borderId="0"/>
    <xf numFmtId="0" fontId="2" fillId="0" borderId="0"/>
    <xf numFmtId="0" fontId="2" fillId="0" borderId="0"/>
    <xf numFmtId="0" fontId="2" fillId="0" borderId="0"/>
    <xf numFmtId="0" fontId="155" fillId="0" borderId="0"/>
    <xf numFmtId="0" fontId="155" fillId="0" borderId="0"/>
    <xf numFmtId="0" fontId="155" fillId="0" borderId="0"/>
    <xf numFmtId="0" fontId="2" fillId="0" borderId="0"/>
    <xf numFmtId="0" fontId="2" fillId="0" borderId="0"/>
    <xf numFmtId="0" fontId="2" fillId="0" borderId="0"/>
    <xf numFmtId="0" fontId="155" fillId="0" borderId="0"/>
    <xf numFmtId="0" fontId="2" fillId="0" borderId="0"/>
    <xf numFmtId="0" fontId="2" fillId="0" borderId="0"/>
    <xf numFmtId="0" fontId="2" fillId="0" borderId="0"/>
    <xf numFmtId="0" fontId="2" fillId="0" borderId="0"/>
    <xf numFmtId="0" fontId="155" fillId="0" borderId="0"/>
    <xf numFmtId="0" fontId="2" fillId="0" borderId="0"/>
    <xf numFmtId="0" fontId="2" fillId="0" borderId="0"/>
    <xf numFmtId="0" fontId="2" fillId="0" borderId="0"/>
    <xf numFmtId="0" fontId="2"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2" fillId="0" borderId="0"/>
    <xf numFmtId="0" fontId="155" fillId="0" borderId="0"/>
    <xf numFmtId="0" fontId="155" fillId="0" borderId="0"/>
    <xf numFmtId="0" fontId="2" fillId="0" borderId="0"/>
    <xf numFmtId="0" fontId="155" fillId="0" borderId="0"/>
    <xf numFmtId="0" fontId="155" fillId="0" borderId="0"/>
    <xf numFmtId="0" fontId="155"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155" fillId="0" borderId="0"/>
    <xf numFmtId="0" fontId="155" fillId="0" borderId="0"/>
    <xf numFmtId="0" fontId="155" fillId="0" borderId="0"/>
    <xf numFmtId="0" fontId="155" fillId="0" borderId="0"/>
    <xf numFmtId="0" fontId="155" fillId="0" borderId="0"/>
    <xf numFmtId="0" fontId="2" fillId="0" borderId="0"/>
    <xf numFmtId="0" fontId="2" fillId="0" borderId="0"/>
    <xf numFmtId="0" fontId="2" fillId="0" borderId="0"/>
    <xf numFmtId="0" fontId="2" fillId="0" borderId="0"/>
    <xf numFmtId="0" fontId="2" fillId="0" borderId="0"/>
    <xf numFmtId="0" fontId="155" fillId="0" borderId="0"/>
    <xf numFmtId="0" fontId="155" fillId="0" borderId="0"/>
    <xf numFmtId="0" fontId="155" fillId="0" borderId="0"/>
    <xf numFmtId="0" fontId="155" fillId="0" borderId="0"/>
    <xf numFmtId="0" fontId="155"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155"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155"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155" fillId="0" borderId="0"/>
    <xf numFmtId="0" fontId="2" fillId="0" borderId="0"/>
    <xf numFmtId="0" fontId="2" fillId="0" borderId="0"/>
    <xf numFmtId="0" fontId="155" fillId="0" borderId="0"/>
    <xf numFmtId="0" fontId="2" fillId="0" borderId="0"/>
    <xf numFmtId="0" fontId="2" fillId="0" borderId="0"/>
    <xf numFmtId="0" fontId="2" fillId="0" borderId="0"/>
    <xf numFmtId="0" fontId="2" fillId="0" borderId="0"/>
    <xf numFmtId="0" fontId="2" fillId="0" borderId="0"/>
    <xf numFmtId="0" fontId="2" fillId="0" borderId="0"/>
    <xf numFmtId="0" fontId="155" fillId="0" borderId="0"/>
    <xf numFmtId="0" fontId="23" fillId="0" borderId="0"/>
    <xf numFmtId="0" fontId="155" fillId="0" borderId="0"/>
    <xf numFmtId="0" fontId="23" fillId="0" borderId="0"/>
    <xf numFmtId="0" fontId="23" fillId="0" borderId="0"/>
    <xf numFmtId="0" fontId="155" fillId="0" borderId="0"/>
    <xf numFmtId="0" fontId="155" fillId="0" borderId="0"/>
    <xf numFmtId="0" fontId="155" fillId="0" borderId="0"/>
    <xf numFmtId="0" fontId="155" fillId="0" borderId="0"/>
    <xf numFmtId="0" fontId="2" fillId="0" borderId="0"/>
    <xf numFmtId="0" fontId="2" fillId="0" borderId="0"/>
    <xf numFmtId="0" fontId="155" fillId="0" borderId="0"/>
    <xf numFmtId="0" fontId="2" fillId="0" borderId="0"/>
    <xf numFmtId="0" fontId="155" fillId="0" borderId="0"/>
    <xf numFmtId="0" fontId="2" fillId="0" borderId="0"/>
    <xf numFmtId="0" fontId="155" fillId="0" borderId="0"/>
    <xf numFmtId="0" fontId="155" fillId="0" borderId="0"/>
    <xf numFmtId="0" fontId="155" fillId="0" borderId="0"/>
    <xf numFmtId="0" fontId="155" fillId="0" borderId="0"/>
    <xf numFmtId="0" fontId="155" fillId="0" borderId="0"/>
    <xf numFmtId="0" fontId="2" fillId="0" borderId="0"/>
    <xf numFmtId="0" fontId="2" fillId="0" borderId="0"/>
    <xf numFmtId="0" fontId="2" fillId="0" borderId="0"/>
    <xf numFmtId="0" fontId="155" fillId="0" borderId="0"/>
    <xf numFmtId="0" fontId="155" fillId="0" borderId="0"/>
    <xf numFmtId="0" fontId="155" fillId="0" borderId="0"/>
    <xf numFmtId="0" fontId="2" fillId="0" borderId="0"/>
    <xf numFmtId="0" fontId="155" fillId="0" borderId="0"/>
    <xf numFmtId="0" fontId="155" fillId="0" borderId="0"/>
    <xf numFmtId="0" fontId="155" fillId="0" borderId="0"/>
    <xf numFmtId="0" fontId="155" fillId="0" borderId="0"/>
    <xf numFmtId="0" fontId="2" fillId="0" borderId="0"/>
    <xf numFmtId="0" fontId="155" fillId="0" borderId="0"/>
    <xf numFmtId="0" fontId="155" fillId="0" borderId="0"/>
    <xf numFmtId="0" fontId="155" fillId="0" borderId="0"/>
    <xf numFmtId="0" fontId="155" fillId="0" borderId="0"/>
    <xf numFmtId="0" fontId="2" fillId="0" borderId="0"/>
    <xf numFmtId="0" fontId="2" fillId="0" borderId="0"/>
    <xf numFmtId="0" fontId="2" fillId="0" borderId="0"/>
    <xf numFmtId="0" fontId="2" fillId="0" borderId="0"/>
    <xf numFmtId="0" fontId="2" fillId="0" borderId="0"/>
    <xf numFmtId="0" fontId="2" fillId="0" borderId="0"/>
    <xf numFmtId="0" fontId="155"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155"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155" fillId="0" borderId="0"/>
    <xf numFmtId="0" fontId="2" fillId="0" borderId="0"/>
    <xf numFmtId="0" fontId="155" fillId="0" borderId="0"/>
    <xf numFmtId="0" fontId="2" fillId="0" borderId="0"/>
    <xf numFmtId="0" fontId="2" fillId="0" borderId="0"/>
    <xf numFmtId="0" fontId="2" fillId="0" borderId="0"/>
    <xf numFmtId="0" fontId="2" fillId="0" borderId="0"/>
    <xf numFmtId="0" fontId="2" fillId="0" borderId="0"/>
    <xf numFmtId="0" fontId="2"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2" fillId="0" borderId="0"/>
    <xf numFmtId="0" fontId="155" fillId="0" borderId="0"/>
    <xf numFmtId="0" fontId="155"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155" fillId="0" borderId="0"/>
    <xf numFmtId="0" fontId="23" fillId="0" borderId="0"/>
    <xf numFmtId="0" fontId="155" fillId="0" borderId="0"/>
    <xf numFmtId="0" fontId="23" fillId="0" borderId="0"/>
    <xf numFmtId="0" fontId="155" fillId="0" borderId="0"/>
    <xf numFmtId="0" fontId="155" fillId="0" borderId="0"/>
    <xf numFmtId="0" fontId="155" fillId="0" borderId="0"/>
    <xf numFmtId="0" fontId="155" fillId="0" borderId="0"/>
    <xf numFmtId="0" fontId="155" fillId="0" borderId="0"/>
    <xf numFmtId="0" fontId="23" fillId="0" borderId="0"/>
    <xf numFmtId="0" fontId="23" fillId="0" borderId="0"/>
    <xf numFmtId="0" fontId="23" fillId="0" borderId="0"/>
    <xf numFmtId="0" fontId="155" fillId="0" borderId="0"/>
    <xf numFmtId="0" fontId="155" fillId="0" borderId="0"/>
    <xf numFmtId="0" fontId="155" fillId="0" borderId="0"/>
    <xf numFmtId="0" fontId="23"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23" fillId="0" borderId="0"/>
    <xf numFmtId="0" fontId="155" fillId="0" borderId="0"/>
    <xf numFmtId="0" fontId="155" fillId="0" borderId="0"/>
    <xf numFmtId="0" fontId="155" fillId="0" borderId="0"/>
    <xf numFmtId="0" fontId="155" fillId="0" borderId="0"/>
    <xf numFmtId="0" fontId="155" fillId="0" borderId="0"/>
    <xf numFmtId="0" fontId="23" fillId="0" borderId="0"/>
    <xf numFmtId="0" fontId="155" fillId="0" borderId="0"/>
    <xf numFmtId="0" fontId="155" fillId="0" borderId="0"/>
    <xf numFmtId="0" fontId="155" fillId="0" borderId="0"/>
    <xf numFmtId="0" fontId="155" fillId="0" borderId="0"/>
    <xf numFmtId="0" fontId="23" fillId="0" borderId="0"/>
    <xf numFmtId="0" fontId="23" fillId="0" borderId="0"/>
    <xf numFmtId="0" fontId="23" fillId="0" borderId="0"/>
    <xf numFmtId="0" fontId="23" fillId="0" borderId="0"/>
    <xf numFmtId="0" fontId="23" fillId="0" borderId="0"/>
    <xf numFmtId="0" fontId="23" fillId="0" borderId="0"/>
    <xf numFmtId="0" fontId="155" fillId="0" borderId="0"/>
    <xf numFmtId="0" fontId="23" fillId="0" borderId="0"/>
    <xf numFmtId="0" fontId="23" fillId="0" borderId="0"/>
    <xf numFmtId="0" fontId="155" fillId="0" borderId="0"/>
    <xf numFmtId="0" fontId="23" fillId="0" borderId="0"/>
    <xf numFmtId="0" fontId="23" fillId="0" borderId="0"/>
    <xf numFmtId="0" fontId="23" fillId="0" borderId="0"/>
    <xf numFmtId="0" fontId="23" fillId="0" borderId="0"/>
    <xf numFmtId="0" fontId="155" fillId="0" borderId="0"/>
    <xf numFmtId="0" fontId="23" fillId="0" borderId="0"/>
    <xf numFmtId="0" fontId="155" fillId="0" borderId="0"/>
    <xf numFmtId="0" fontId="23" fillId="0" borderId="0"/>
    <xf numFmtId="0" fontId="155" fillId="0" borderId="0"/>
    <xf numFmtId="0" fontId="155" fillId="0" borderId="0"/>
    <xf numFmtId="0" fontId="155" fillId="0" borderId="0"/>
    <xf numFmtId="0" fontId="155" fillId="0" borderId="0"/>
    <xf numFmtId="0" fontId="155" fillId="0" borderId="0"/>
    <xf numFmtId="0" fontId="23" fillId="0" borderId="0"/>
    <xf numFmtId="0" fontId="23" fillId="0" borderId="0"/>
    <xf numFmtId="0" fontId="23" fillId="0" borderId="0"/>
    <xf numFmtId="0" fontId="155" fillId="0" borderId="0"/>
    <xf numFmtId="0" fontId="155" fillId="0" borderId="0"/>
    <xf numFmtId="0" fontId="155" fillId="0" borderId="0"/>
    <xf numFmtId="0" fontId="23"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23" fillId="0" borderId="0"/>
    <xf numFmtId="0" fontId="155" fillId="0" borderId="0"/>
    <xf numFmtId="0" fontId="155" fillId="0" borderId="0"/>
    <xf numFmtId="0" fontId="155" fillId="0" borderId="0"/>
    <xf numFmtId="0" fontId="155" fillId="0" borderId="0"/>
    <xf numFmtId="0" fontId="155" fillId="0" borderId="0"/>
    <xf numFmtId="0" fontId="23" fillId="0" borderId="0"/>
    <xf numFmtId="0" fontId="155" fillId="0" borderId="0"/>
    <xf numFmtId="0" fontId="155" fillId="0" borderId="0"/>
    <xf numFmtId="0" fontId="155" fillId="0" borderId="0"/>
    <xf numFmtId="0" fontId="155" fillId="0" borderId="0"/>
    <xf numFmtId="0" fontId="23" fillId="0" borderId="0"/>
    <xf numFmtId="0" fontId="23" fillId="0" borderId="0"/>
    <xf numFmtId="0" fontId="23" fillId="0" borderId="0"/>
    <xf numFmtId="0" fontId="23" fillId="0" borderId="0"/>
    <xf numFmtId="0" fontId="23" fillId="0" borderId="0"/>
    <xf numFmtId="0" fontId="23" fillId="0" borderId="0"/>
    <xf numFmtId="0" fontId="155" fillId="0" borderId="0"/>
    <xf numFmtId="0" fontId="23" fillId="0" borderId="0"/>
    <xf numFmtId="0" fontId="23" fillId="0" borderId="0"/>
    <xf numFmtId="0" fontId="155" fillId="0" borderId="0"/>
    <xf numFmtId="0" fontId="23" fillId="0" borderId="0"/>
    <xf numFmtId="0" fontId="155" fillId="0" borderId="0"/>
    <xf numFmtId="0" fontId="2" fillId="0" borderId="0"/>
    <xf numFmtId="0" fontId="2" fillId="0" borderId="0"/>
    <xf numFmtId="0" fontId="2" fillId="0" borderId="0"/>
    <xf numFmtId="0" fontId="2" fillId="0" borderId="0"/>
    <xf numFmtId="0" fontId="2" fillId="0" borderId="0"/>
    <xf numFmtId="0" fontId="24" fillId="0" borderId="0" applyNumberFormat="0" applyFont="0" applyFill="0" applyBorder="0" applyAlignment="0" applyProtection="0"/>
    <xf numFmtId="0" fontId="23" fillId="0" borderId="0"/>
    <xf numFmtId="0" fontId="23" fillId="0" borderId="0"/>
    <xf numFmtId="0" fontId="23" fillId="0" borderId="0"/>
    <xf numFmtId="0" fontId="155" fillId="0" borderId="0"/>
    <xf numFmtId="0" fontId="23" fillId="0" borderId="0"/>
    <xf numFmtId="0" fontId="155" fillId="0" borderId="0"/>
    <xf numFmtId="0" fontId="23" fillId="0" borderId="0"/>
    <xf numFmtId="0" fontId="155" fillId="0" borderId="0"/>
    <xf numFmtId="0" fontId="155" fillId="0" borderId="0"/>
    <xf numFmtId="0" fontId="155" fillId="0" borderId="0"/>
    <xf numFmtId="0" fontId="155" fillId="0" borderId="0"/>
    <xf numFmtId="0" fontId="155" fillId="0" borderId="0"/>
    <xf numFmtId="0" fontId="23" fillId="0" borderId="0"/>
    <xf numFmtId="0" fontId="23" fillId="0" borderId="0"/>
    <xf numFmtId="0" fontId="23" fillId="0" borderId="0"/>
    <xf numFmtId="0" fontId="155" fillId="0" borderId="0"/>
    <xf numFmtId="0" fontId="155" fillId="0" borderId="0"/>
    <xf numFmtId="0" fontId="155" fillId="0" borderId="0"/>
    <xf numFmtId="0" fontId="23"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23" fillId="0" borderId="0"/>
    <xf numFmtId="0" fontId="155" fillId="0" borderId="0"/>
    <xf numFmtId="0" fontId="155" fillId="0" borderId="0"/>
    <xf numFmtId="0" fontId="155" fillId="0" borderId="0"/>
    <xf numFmtId="0" fontId="155" fillId="0" borderId="0"/>
    <xf numFmtId="0" fontId="155" fillId="0" borderId="0"/>
    <xf numFmtId="0" fontId="23" fillId="0" borderId="0"/>
    <xf numFmtId="0" fontId="155" fillId="0" borderId="0"/>
    <xf numFmtId="0" fontId="155" fillId="0" borderId="0"/>
    <xf numFmtId="0" fontId="155" fillId="0" borderId="0"/>
    <xf numFmtId="0" fontId="155" fillId="0" borderId="0"/>
    <xf numFmtId="0" fontId="23" fillId="0" borderId="0"/>
    <xf numFmtId="0" fontId="23" fillId="0" borderId="0"/>
    <xf numFmtId="0" fontId="23" fillId="0" borderId="0"/>
    <xf numFmtId="0" fontId="23" fillId="0" borderId="0"/>
    <xf numFmtId="0" fontId="23" fillId="0" borderId="0"/>
    <xf numFmtId="0" fontId="23" fillId="0" borderId="0"/>
    <xf numFmtId="0" fontId="155" fillId="0" borderId="0"/>
    <xf numFmtId="0" fontId="23" fillId="0" borderId="0"/>
    <xf numFmtId="0" fontId="23" fillId="0" borderId="0"/>
    <xf numFmtId="0" fontId="155" fillId="0" borderId="0"/>
    <xf numFmtId="0" fontId="23" fillId="0" borderId="0"/>
    <xf numFmtId="0" fontId="23" fillId="0" borderId="0"/>
    <xf numFmtId="0" fontId="23" fillId="0" borderId="0"/>
    <xf numFmtId="0" fontId="23" fillId="0" borderId="0"/>
    <xf numFmtId="0" fontId="155" fillId="0" borderId="0"/>
    <xf numFmtId="0" fontId="23" fillId="0" borderId="0"/>
    <xf numFmtId="0" fontId="155" fillId="0" borderId="0"/>
    <xf numFmtId="0" fontId="23" fillId="0" borderId="0"/>
    <xf numFmtId="0" fontId="155" fillId="0" borderId="0"/>
    <xf numFmtId="0" fontId="155" fillId="0" borderId="0"/>
    <xf numFmtId="0" fontId="155" fillId="0" borderId="0"/>
    <xf numFmtId="0" fontId="155" fillId="0" borderId="0"/>
    <xf numFmtId="0" fontId="155" fillId="0" borderId="0"/>
    <xf numFmtId="0" fontId="23" fillId="0" borderId="0"/>
    <xf numFmtId="0" fontId="23" fillId="0" borderId="0"/>
    <xf numFmtId="0" fontId="23" fillId="0" borderId="0"/>
    <xf numFmtId="0" fontId="155" fillId="0" borderId="0"/>
    <xf numFmtId="0" fontId="155" fillId="0" borderId="0"/>
    <xf numFmtId="0" fontId="155" fillId="0" borderId="0"/>
    <xf numFmtId="0" fontId="23"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23" fillId="0" borderId="0"/>
    <xf numFmtId="0" fontId="155" fillId="0" borderId="0"/>
    <xf numFmtId="0" fontId="155" fillId="0" borderId="0"/>
    <xf numFmtId="0" fontId="155" fillId="0" borderId="0"/>
    <xf numFmtId="0" fontId="155" fillId="0" borderId="0"/>
    <xf numFmtId="0" fontId="155" fillId="0" borderId="0"/>
    <xf numFmtId="0" fontId="23" fillId="0" borderId="0"/>
    <xf numFmtId="0" fontId="155" fillId="0" borderId="0"/>
    <xf numFmtId="0" fontId="155" fillId="0" borderId="0"/>
    <xf numFmtId="0" fontId="155" fillId="0" borderId="0"/>
    <xf numFmtId="0" fontId="155" fillId="0" borderId="0"/>
    <xf numFmtId="0" fontId="23" fillId="0" borderId="0"/>
    <xf numFmtId="0" fontId="23" fillId="0" borderId="0"/>
    <xf numFmtId="0" fontId="23" fillId="0" borderId="0"/>
    <xf numFmtId="0" fontId="23" fillId="0" borderId="0"/>
    <xf numFmtId="0" fontId="23" fillId="0" borderId="0"/>
    <xf numFmtId="0" fontId="23" fillId="0" borderId="0"/>
    <xf numFmtId="0" fontId="155" fillId="0" borderId="0"/>
    <xf numFmtId="0" fontId="23" fillId="0" borderId="0"/>
    <xf numFmtId="0" fontId="23" fillId="0" borderId="0"/>
    <xf numFmtId="0" fontId="155" fillId="0" borderId="0"/>
    <xf numFmtId="0" fontId="23" fillId="0" borderId="0"/>
    <xf numFmtId="0" fontId="23" fillId="0" borderId="0"/>
    <xf numFmtId="0" fontId="23" fillId="0" borderId="0"/>
    <xf numFmtId="0" fontId="23" fillId="0" borderId="0"/>
    <xf numFmtId="0" fontId="155" fillId="0" borderId="0"/>
    <xf numFmtId="0" fontId="23" fillId="0" borderId="0"/>
    <xf numFmtId="0" fontId="155" fillId="0" borderId="0"/>
    <xf numFmtId="0" fontId="23" fillId="0" borderId="0"/>
    <xf numFmtId="0" fontId="155" fillId="0" borderId="0"/>
    <xf numFmtId="0" fontId="155" fillId="0" borderId="0"/>
    <xf numFmtId="0" fontId="155" fillId="0" borderId="0"/>
    <xf numFmtId="0" fontId="155" fillId="0" borderId="0"/>
    <xf numFmtId="0" fontId="155" fillId="0" borderId="0"/>
    <xf numFmtId="0" fontId="23" fillId="0" borderId="0"/>
    <xf numFmtId="0" fontId="23" fillId="0" borderId="0"/>
    <xf numFmtId="0" fontId="23" fillId="0" borderId="0"/>
    <xf numFmtId="0" fontId="155" fillId="0" borderId="0"/>
    <xf numFmtId="0" fontId="155" fillId="0" borderId="0"/>
    <xf numFmtId="0" fontId="155" fillId="0" borderId="0"/>
    <xf numFmtId="0" fontId="23"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23" fillId="0" borderId="0"/>
    <xf numFmtId="0" fontId="155" fillId="0" borderId="0"/>
    <xf numFmtId="0" fontId="155" fillId="0" borderId="0"/>
    <xf numFmtId="0" fontId="155" fillId="0" borderId="0"/>
    <xf numFmtId="0" fontId="155" fillId="0" borderId="0"/>
    <xf numFmtId="0" fontId="155" fillId="0" borderId="0"/>
    <xf numFmtId="0" fontId="23" fillId="0" borderId="0"/>
    <xf numFmtId="0" fontId="155" fillId="0" borderId="0"/>
    <xf numFmtId="0" fontId="155" fillId="0" borderId="0"/>
    <xf numFmtId="0" fontId="155" fillId="0" borderId="0"/>
    <xf numFmtId="0" fontId="155" fillId="0" borderId="0"/>
    <xf numFmtId="0" fontId="23" fillId="0" borderId="0"/>
    <xf numFmtId="0" fontId="23" fillId="0" borderId="0"/>
    <xf numFmtId="0" fontId="23" fillId="0" borderId="0"/>
    <xf numFmtId="0" fontId="23" fillId="0" borderId="0"/>
    <xf numFmtId="0" fontId="23" fillId="0" borderId="0"/>
    <xf numFmtId="0" fontId="23" fillId="0" borderId="0"/>
    <xf numFmtId="0" fontId="155" fillId="0" borderId="0"/>
    <xf numFmtId="0" fontId="23" fillId="0" borderId="0"/>
    <xf numFmtId="0" fontId="23" fillId="0" borderId="0"/>
    <xf numFmtId="0" fontId="155" fillId="0" borderId="0"/>
    <xf numFmtId="0" fontId="23" fillId="0" borderId="0"/>
    <xf numFmtId="0" fontId="23" fillId="0" borderId="0"/>
    <xf numFmtId="0" fontId="23" fillId="0" borderId="0"/>
    <xf numFmtId="0" fontId="23" fillId="0" borderId="0"/>
    <xf numFmtId="0" fontId="155" fillId="0" borderId="0"/>
    <xf numFmtId="0" fontId="23" fillId="0" borderId="0"/>
    <xf numFmtId="0" fontId="155" fillId="0" borderId="0"/>
    <xf numFmtId="0" fontId="23" fillId="0" borderId="0"/>
    <xf numFmtId="0" fontId="155" fillId="0" borderId="0"/>
    <xf numFmtId="0" fontId="155" fillId="0" borderId="0"/>
    <xf numFmtId="0" fontId="155" fillId="0" borderId="0"/>
    <xf numFmtId="0" fontId="155" fillId="0" borderId="0"/>
    <xf numFmtId="0" fontId="155" fillId="0" borderId="0"/>
    <xf numFmtId="0" fontId="23" fillId="0" borderId="0"/>
    <xf numFmtId="0" fontId="23" fillId="0" borderId="0"/>
    <xf numFmtId="0" fontId="23" fillId="0" borderId="0"/>
    <xf numFmtId="0" fontId="155" fillId="0" borderId="0"/>
    <xf numFmtId="0" fontId="155" fillId="0" borderId="0"/>
    <xf numFmtId="0" fontId="155" fillId="0" borderId="0"/>
    <xf numFmtId="0" fontId="23"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23" fillId="0" borderId="0"/>
    <xf numFmtId="0" fontId="155" fillId="0" borderId="0"/>
    <xf numFmtId="0" fontId="155" fillId="0" borderId="0"/>
    <xf numFmtId="0" fontId="155" fillId="0" borderId="0"/>
    <xf numFmtId="0" fontId="155" fillId="0" borderId="0"/>
    <xf numFmtId="0" fontId="155" fillId="0" borderId="0"/>
    <xf numFmtId="0" fontId="23" fillId="0" borderId="0"/>
    <xf numFmtId="0" fontId="155" fillId="0" borderId="0"/>
    <xf numFmtId="0" fontId="155" fillId="0" borderId="0"/>
    <xf numFmtId="0" fontId="155" fillId="0" borderId="0"/>
    <xf numFmtId="0" fontId="155" fillId="0" borderId="0"/>
    <xf numFmtId="0" fontId="23" fillId="0" borderId="0"/>
    <xf numFmtId="0" fontId="23" fillId="0" borderId="0"/>
    <xf numFmtId="0" fontId="23" fillId="0" borderId="0"/>
    <xf numFmtId="0" fontId="23" fillId="0" borderId="0"/>
    <xf numFmtId="0" fontId="23" fillId="0" borderId="0"/>
    <xf numFmtId="0" fontId="23" fillId="0" borderId="0"/>
    <xf numFmtId="0" fontId="155" fillId="0" borderId="0"/>
    <xf numFmtId="0" fontId="23" fillId="0" borderId="0"/>
    <xf numFmtId="0" fontId="23" fillId="0" borderId="0"/>
    <xf numFmtId="0" fontId="155" fillId="0" borderId="0"/>
    <xf numFmtId="0" fontId="23" fillId="0" borderId="0"/>
    <xf numFmtId="0" fontId="23" fillId="0" borderId="0"/>
    <xf numFmtId="0" fontId="23" fillId="0" borderId="0"/>
    <xf numFmtId="0" fontId="23" fillId="0" borderId="0"/>
    <xf numFmtId="0" fontId="155" fillId="0" borderId="0"/>
    <xf numFmtId="0" fontId="23" fillId="0" borderId="0"/>
    <xf numFmtId="0" fontId="155" fillId="0" borderId="0"/>
    <xf numFmtId="0" fontId="23" fillId="0" borderId="0"/>
    <xf numFmtId="0" fontId="155" fillId="0" borderId="0"/>
    <xf numFmtId="0" fontId="155" fillId="0" borderId="0"/>
    <xf numFmtId="0" fontId="155" fillId="0" borderId="0"/>
    <xf numFmtId="0" fontId="155" fillId="0" borderId="0"/>
    <xf numFmtId="0" fontId="155" fillId="0" borderId="0"/>
    <xf numFmtId="0" fontId="23" fillId="0" borderId="0"/>
    <xf numFmtId="0" fontId="23" fillId="0" borderId="0"/>
    <xf numFmtId="0" fontId="23" fillId="0" borderId="0"/>
    <xf numFmtId="0" fontId="155" fillId="0" borderId="0"/>
    <xf numFmtId="0" fontId="155" fillId="0" borderId="0"/>
    <xf numFmtId="0" fontId="155" fillId="0" borderId="0"/>
    <xf numFmtId="0" fontId="23"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23" fillId="0" borderId="0"/>
    <xf numFmtId="0" fontId="155" fillId="0" borderId="0"/>
    <xf numFmtId="0" fontId="155" fillId="0" borderId="0"/>
    <xf numFmtId="0" fontId="155" fillId="0" borderId="0"/>
    <xf numFmtId="0" fontId="155" fillId="0" borderId="0"/>
    <xf numFmtId="0" fontId="155" fillId="0" borderId="0"/>
    <xf numFmtId="0" fontId="23" fillId="0" borderId="0"/>
    <xf numFmtId="0" fontId="155" fillId="0" borderId="0"/>
    <xf numFmtId="0" fontId="155" fillId="0" borderId="0"/>
    <xf numFmtId="0" fontId="155" fillId="0" borderId="0"/>
    <xf numFmtId="0" fontId="155" fillId="0" borderId="0"/>
    <xf numFmtId="0" fontId="23" fillId="0" borderId="0"/>
    <xf numFmtId="0" fontId="23" fillId="0" borderId="0"/>
    <xf numFmtId="0" fontId="23" fillId="0" borderId="0"/>
    <xf numFmtId="0" fontId="23" fillId="0" borderId="0"/>
    <xf numFmtId="0" fontId="23" fillId="0" borderId="0"/>
    <xf numFmtId="0" fontId="23" fillId="0" borderId="0"/>
    <xf numFmtId="0" fontId="155" fillId="0" borderId="0"/>
    <xf numFmtId="0" fontId="23" fillId="0" borderId="0"/>
    <xf numFmtId="0" fontId="23" fillId="0" borderId="0"/>
    <xf numFmtId="0" fontId="155" fillId="0" borderId="0"/>
    <xf numFmtId="0" fontId="23" fillId="0" borderId="0"/>
    <xf numFmtId="0" fontId="23" fillId="0" borderId="0"/>
    <xf numFmtId="0" fontId="23" fillId="0" borderId="0"/>
    <xf numFmtId="0" fontId="23" fillId="0" borderId="0"/>
    <xf numFmtId="0" fontId="155" fillId="0" borderId="0"/>
    <xf numFmtId="0" fontId="23" fillId="0" borderId="0"/>
    <xf numFmtId="0" fontId="155" fillId="0" borderId="0"/>
    <xf numFmtId="0" fontId="23" fillId="0" borderId="0"/>
    <xf numFmtId="0" fontId="155" fillId="0" borderId="0"/>
    <xf numFmtId="0" fontId="155" fillId="0" borderId="0"/>
    <xf numFmtId="0" fontId="155" fillId="0" borderId="0"/>
    <xf numFmtId="0" fontId="155" fillId="0" borderId="0"/>
    <xf numFmtId="0" fontId="155" fillId="0" borderId="0"/>
    <xf numFmtId="0" fontId="23" fillId="0" borderId="0"/>
    <xf numFmtId="0" fontId="23" fillId="0" borderId="0"/>
    <xf numFmtId="0" fontId="23" fillId="0" borderId="0"/>
    <xf numFmtId="0" fontId="155" fillId="0" borderId="0"/>
    <xf numFmtId="0" fontId="155" fillId="0" borderId="0"/>
    <xf numFmtId="0" fontId="155" fillId="0" borderId="0"/>
    <xf numFmtId="0" fontId="23" fillId="0" borderId="0"/>
    <xf numFmtId="0" fontId="155" fillId="0" borderId="0"/>
    <xf numFmtId="0" fontId="155" fillId="0" borderId="0"/>
    <xf numFmtId="0" fontId="155" fillId="0" borderId="0"/>
    <xf numFmtId="0" fontId="155" fillId="0" borderId="0"/>
    <xf numFmtId="0" fontId="155" fillId="0" borderId="0"/>
    <xf numFmtId="0" fontId="155" fillId="0" borderId="0"/>
    <xf numFmtId="0" fontId="23" fillId="0" borderId="0"/>
    <xf numFmtId="0" fontId="155" fillId="0" borderId="0"/>
    <xf numFmtId="0" fontId="155" fillId="0" borderId="0"/>
    <xf numFmtId="0" fontId="155" fillId="0" borderId="0"/>
    <xf numFmtId="0" fontId="155" fillId="0" borderId="0"/>
    <xf numFmtId="0" fontId="155" fillId="0" borderId="0"/>
    <xf numFmtId="0" fontId="23" fillId="0" borderId="0"/>
    <xf numFmtId="0" fontId="155" fillId="0" borderId="0"/>
    <xf numFmtId="0" fontId="155" fillId="0" borderId="0"/>
    <xf numFmtId="0" fontId="155" fillId="0" borderId="0"/>
    <xf numFmtId="0" fontId="155" fillId="0" borderId="0"/>
    <xf numFmtId="0" fontId="23" fillId="0" borderId="0"/>
    <xf numFmtId="0" fontId="23" fillId="0" borderId="0"/>
    <xf numFmtId="0" fontId="23" fillId="0" borderId="0"/>
    <xf numFmtId="0" fontId="23" fillId="0" borderId="0"/>
    <xf numFmtId="0" fontId="23" fillId="0" borderId="0"/>
    <xf numFmtId="0" fontId="23" fillId="0" borderId="0"/>
    <xf numFmtId="0" fontId="155" fillId="0" borderId="0"/>
    <xf numFmtId="0" fontId="23" fillId="0" borderId="0"/>
    <xf numFmtId="0" fontId="23" fillId="0" borderId="0"/>
    <xf numFmtId="0" fontId="155" fillId="0" borderId="0"/>
    <xf numFmtId="0" fontId="23" fillId="0" borderId="0"/>
    <xf numFmtId="0" fontId="155" fillId="0" borderId="0"/>
    <xf numFmtId="0" fontId="155" fillId="0" borderId="0"/>
    <xf numFmtId="0" fontId="155" fillId="0" borderId="0"/>
    <xf numFmtId="0" fontId="155" fillId="0" borderId="0"/>
    <xf numFmtId="0" fontId="155" fillId="0" borderId="0"/>
    <xf numFmtId="0" fontId="2" fillId="0" borderId="0"/>
    <xf numFmtId="0" fontId="2" fillId="0" borderId="0"/>
    <xf numFmtId="0" fontId="2" fillId="0" borderId="0"/>
    <xf numFmtId="0" fontId="2" fillId="0" borderId="0"/>
    <xf numFmtId="0" fontId="2" fillId="0" borderId="0"/>
    <xf numFmtId="0" fontId="24" fillId="0" borderId="0" applyNumberFormat="0" applyFont="0" applyFill="0" applyBorder="0" applyAlignment="0" applyProtection="0"/>
    <xf numFmtId="0" fontId="155" fillId="0" borderId="0"/>
    <xf numFmtId="0" fontId="155"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155" fillId="0" borderId="0"/>
    <xf numFmtId="0" fontId="2" fillId="0" borderId="0"/>
    <xf numFmtId="0" fontId="2" fillId="0" borderId="0"/>
    <xf numFmtId="0" fontId="2" fillId="0" borderId="0"/>
    <xf numFmtId="0" fontId="2" fillId="0" borderId="0"/>
    <xf numFmtId="0" fontId="2" fillId="0" borderId="0"/>
    <xf numFmtId="0" fontId="24" fillId="0" borderId="0" applyNumberFormat="0" applyFont="0" applyFill="0" applyBorder="0" applyAlignment="0" applyProtection="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155"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155"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4" fillId="0" borderId="0" applyNumberFormat="0" applyFont="0" applyFill="0" applyBorder="0" applyAlignment="0" applyProtection="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11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 fillId="0" borderId="0"/>
    <xf numFmtId="0" fontId="2" fillId="0" borderId="0"/>
    <xf numFmtId="0" fontId="2" fillId="0" borderId="0"/>
    <xf numFmtId="0" fontId="24" fillId="0" borderId="0" applyNumberFormat="0" applyFont="0" applyFill="0" applyBorder="0" applyAlignment="0" applyProtection="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4" fillId="0" borderId="0" applyNumberFormat="0" applyFont="0" applyFill="0" applyBorder="0" applyAlignment="0" applyProtection="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4" fillId="0" borderId="0" applyNumberFormat="0" applyFont="0" applyFill="0" applyBorder="0" applyAlignment="0" applyProtection="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4" fillId="0" borderId="0" applyNumberFormat="0" applyFont="0" applyFill="0" applyBorder="0" applyAlignment="0" applyProtection="0"/>
    <xf numFmtId="0" fontId="2" fillId="0" borderId="0"/>
    <xf numFmtId="0" fontId="2" fillId="0" borderId="0"/>
    <xf numFmtId="0" fontId="2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4" fillId="0" borderId="0" applyNumberFormat="0" applyFont="0" applyFill="0" applyBorder="0" applyAlignment="0" applyProtection="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4" fillId="0" borderId="0" applyNumberFormat="0" applyFont="0" applyFill="0" applyBorder="0" applyAlignment="0" applyProtection="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71" fillId="0" borderId="0"/>
    <xf numFmtId="0" fontId="23" fillId="0" borderId="0"/>
    <xf numFmtId="0" fontId="23" fillId="0" borderId="0"/>
    <xf numFmtId="0" fontId="23" fillId="0" borderId="0"/>
    <xf numFmtId="0" fontId="23" fillId="0" borderId="0"/>
    <xf numFmtId="0" fontId="113"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 fillId="0" borderId="0"/>
    <xf numFmtId="0" fontId="24" fillId="0" borderId="0"/>
    <xf numFmtId="0" fontId="24" fillId="0" borderId="0"/>
    <xf numFmtId="0" fontId="2"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4" fillId="0" borderId="0"/>
    <xf numFmtId="0" fontId="2" fillId="0" borderId="0"/>
    <xf numFmtId="0" fontId="2" fillId="0" borderId="0"/>
    <xf numFmtId="0" fontId="2" fillId="0" borderId="0"/>
    <xf numFmtId="0" fontId="24" fillId="0" borderId="0"/>
    <xf numFmtId="0" fontId="2" fillId="0" borderId="0"/>
    <xf numFmtId="0" fontId="2" fillId="0" borderId="0"/>
    <xf numFmtId="0" fontId="2" fillId="0" borderId="0"/>
    <xf numFmtId="0" fontId="2" fillId="0" borderId="0"/>
    <xf numFmtId="0" fontId="2" fillId="0" borderId="0"/>
    <xf numFmtId="0" fontId="2" fillId="0" borderId="0"/>
    <xf numFmtId="0" fontId="24" fillId="0" borderId="0"/>
    <xf numFmtId="0" fontId="2" fillId="0" borderId="0"/>
    <xf numFmtId="0" fontId="2" fillId="0" borderId="0"/>
    <xf numFmtId="0" fontId="2"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 fillId="0" borderId="0"/>
    <xf numFmtId="0" fontId="24" fillId="0" borderId="0"/>
    <xf numFmtId="0" fontId="24"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4" fillId="0" borderId="0"/>
    <xf numFmtId="0" fontId="2" fillId="0" borderId="0"/>
    <xf numFmtId="0" fontId="24" fillId="0" borderId="0"/>
    <xf numFmtId="0" fontId="2" fillId="0" borderId="0"/>
    <xf numFmtId="0" fontId="2" fillId="0" borderId="0"/>
    <xf numFmtId="0" fontId="2" fillId="0" borderId="0"/>
    <xf numFmtId="0" fontId="2" fillId="0" borderId="0"/>
    <xf numFmtId="0" fontId="2" fillId="0" borderId="0"/>
    <xf numFmtId="0" fontId="2" fillId="0" borderId="0"/>
    <xf numFmtId="0" fontId="24" fillId="0" borderId="0"/>
    <xf numFmtId="0" fontId="24" fillId="0" borderId="0"/>
    <xf numFmtId="0" fontId="24" fillId="0" borderId="0"/>
    <xf numFmtId="0" fontId="24" fillId="0" borderId="0"/>
    <xf numFmtId="0" fontId="24" fillId="0" borderId="0"/>
    <xf numFmtId="0" fontId="24" fillId="0" borderId="0"/>
    <xf numFmtId="0" fontId="2" fillId="0" borderId="0"/>
    <xf numFmtId="0" fontId="24" fillId="0" borderId="0"/>
    <xf numFmtId="0" fontId="24" fillId="0" borderId="0"/>
    <xf numFmtId="0" fontId="24"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 fillId="0" borderId="0"/>
    <xf numFmtId="0" fontId="24" fillId="0" borderId="0"/>
    <xf numFmtId="0" fontId="24" fillId="0" borderId="0"/>
    <xf numFmtId="0" fontId="2"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4" fillId="0" borderId="0"/>
    <xf numFmtId="0" fontId="2" fillId="0" borderId="0"/>
    <xf numFmtId="0" fontId="2" fillId="0" borderId="0"/>
    <xf numFmtId="0" fontId="2" fillId="0" borderId="0"/>
    <xf numFmtId="0" fontId="24" fillId="0" borderId="0"/>
    <xf numFmtId="0" fontId="2" fillId="0" borderId="0"/>
    <xf numFmtId="0" fontId="2" fillId="0" borderId="0"/>
    <xf numFmtId="0" fontId="2" fillId="0" borderId="0"/>
    <xf numFmtId="0" fontId="2" fillId="0" borderId="0"/>
    <xf numFmtId="0" fontId="2" fillId="0" borderId="0"/>
    <xf numFmtId="0" fontId="2" fillId="0" borderId="0"/>
    <xf numFmtId="0" fontId="24" fillId="0" borderId="0"/>
    <xf numFmtId="0" fontId="2" fillId="0" borderId="0"/>
    <xf numFmtId="0" fontId="2" fillId="0" borderId="0"/>
    <xf numFmtId="0" fontId="2"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 fillId="0" borderId="0"/>
    <xf numFmtId="0" fontId="24" fillId="0" borderId="0"/>
    <xf numFmtId="0" fontId="24"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4" fillId="0" borderId="0"/>
    <xf numFmtId="0" fontId="2" fillId="0" borderId="0"/>
    <xf numFmtId="0" fontId="24" fillId="0" borderId="0"/>
    <xf numFmtId="0" fontId="2" fillId="0" borderId="0"/>
    <xf numFmtId="0" fontId="2" fillId="0" borderId="0"/>
    <xf numFmtId="0" fontId="2" fillId="0" borderId="0"/>
    <xf numFmtId="0" fontId="2" fillId="0" borderId="0"/>
    <xf numFmtId="0" fontId="2" fillId="0" borderId="0"/>
    <xf numFmtId="0" fontId="2" fillId="0" borderId="0"/>
    <xf numFmtId="0" fontId="24" fillId="0" borderId="0"/>
    <xf numFmtId="0" fontId="24" fillId="0" borderId="0"/>
    <xf numFmtId="0" fontId="24" fillId="0" borderId="0"/>
    <xf numFmtId="0" fontId="24" fillId="0" borderId="0"/>
    <xf numFmtId="0" fontId="24" fillId="0" borderId="0"/>
    <xf numFmtId="0" fontId="24" fillId="0" borderId="0"/>
    <xf numFmtId="0" fontId="2" fillId="0" borderId="0"/>
    <xf numFmtId="0" fontId="24" fillId="0" borderId="0"/>
    <xf numFmtId="0" fontId="24" fillId="0" borderId="0"/>
    <xf numFmtId="0" fontId="24"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4"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120" fillId="0" borderId="0" applyProtection="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4" fillId="0" borderId="0" applyNumberFormat="0" applyFont="0" applyFill="0" applyBorder="0" applyAlignment="0" applyProtection="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4" fillId="0" borderId="0" applyNumberFormat="0" applyFont="0" applyFill="0" applyBorder="0" applyAlignment="0" applyProtection="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4" fillId="0" borderId="0" applyNumberFormat="0" applyFont="0" applyFill="0" applyBorder="0" applyAlignment="0" applyProtection="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4" fillId="0" borderId="0" applyNumberFormat="0" applyFont="0" applyFill="0" applyBorder="0" applyAlignment="0" applyProtection="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4" fillId="0" borderId="0" applyNumberFormat="0" applyFont="0" applyFill="0" applyBorder="0" applyAlignment="0" applyProtection="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4" fillId="0" borderId="0" applyNumberFormat="0" applyFont="0" applyFill="0" applyBorder="0" applyAlignment="0" applyProtection="0"/>
    <xf numFmtId="0" fontId="2" fillId="0" borderId="0"/>
    <xf numFmtId="0" fontId="23" fillId="0" borderId="0"/>
    <xf numFmtId="0" fontId="23" fillId="0" borderId="0"/>
    <xf numFmtId="0" fontId="23" fillId="0" borderId="0"/>
    <xf numFmtId="0" fontId="24" fillId="0" borderId="0" applyNumberFormat="0" applyFont="0" applyFill="0" applyBorder="0" applyAlignment="0" applyProtection="0"/>
    <xf numFmtId="0" fontId="2" fillId="0" borderId="0"/>
    <xf numFmtId="0" fontId="2" fillId="0" borderId="0"/>
    <xf numFmtId="0" fontId="23" fillId="0" borderId="0"/>
    <xf numFmtId="0" fontId="23" fillId="0" borderId="0"/>
    <xf numFmtId="0" fontId="23" fillId="0" borderId="0"/>
    <xf numFmtId="0" fontId="23" fillId="0" borderId="0"/>
    <xf numFmtId="0" fontId="24" fillId="0" borderId="0" applyNumberFormat="0" applyFont="0" applyFill="0" applyBorder="0" applyAlignment="0" applyProtection="0"/>
    <xf numFmtId="0" fontId="2" fillId="0" borderId="0"/>
    <xf numFmtId="0" fontId="2" fillId="0" borderId="0"/>
    <xf numFmtId="0" fontId="2" fillId="0" borderId="0"/>
    <xf numFmtId="0" fontId="24" fillId="0" borderId="0" applyNumberFormat="0" applyFont="0" applyFill="0" applyBorder="0" applyAlignment="0" applyProtection="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4" fillId="0" borderId="0" applyNumberFormat="0" applyFont="0" applyFill="0" applyBorder="0" applyAlignment="0" applyProtection="0"/>
    <xf numFmtId="0" fontId="23" fillId="0" borderId="0"/>
    <xf numFmtId="0" fontId="2" fillId="0" borderId="0"/>
    <xf numFmtId="0" fontId="2" fillId="0" borderId="0"/>
    <xf numFmtId="0" fontId="2" fillId="0" borderId="0"/>
    <xf numFmtId="0" fontId="24" fillId="0" borderId="0" applyNumberFormat="0" applyFont="0" applyFill="0" applyBorder="0" applyAlignment="0" applyProtection="0"/>
    <xf numFmtId="0" fontId="23" fillId="0" borderId="0"/>
    <xf numFmtId="0" fontId="2" fillId="0" borderId="0"/>
    <xf numFmtId="0" fontId="2" fillId="0" borderId="0"/>
    <xf numFmtId="0" fontId="2" fillId="0" borderId="0"/>
    <xf numFmtId="0" fontId="2" fillId="0" borderId="0"/>
    <xf numFmtId="0" fontId="24" fillId="0" borderId="0" applyNumberFormat="0" applyFont="0" applyFill="0" applyBorder="0" applyAlignment="0" applyProtection="0"/>
    <xf numFmtId="0" fontId="23" fillId="0" borderId="0"/>
    <xf numFmtId="0" fontId="24" fillId="0" borderId="0" applyNumberFormat="0" applyFont="0" applyFill="0" applyBorder="0" applyAlignment="0" applyProtection="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4" fillId="0" borderId="0" applyNumberFormat="0" applyFont="0" applyFill="0" applyBorder="0" applyAlignment="0" applyProtection="0"/>
    <xf numFmtId="0" fontId="23" fillId="0" borderId="0"/>
    <xf numFmtId="0" fontId="2" fillId="0" borderId="0"/>
    <xf numFmtId="0" fontId="2" fillId="0" borderId="0"/>
    <xf numFmtId="0" fontId="2" fillId="0" borderId="0"/>
    <xf numFmtId="0" fontId="24" fillId="0" borderId="0" applyNumberFormat="0" applyFont="0" applyFill="0" applyBorder="0" applyAlignment="0" applyProtection="0"/>
    <xf numFmtId="0" fontId="23" fillId="0" borderId="0"/>
    <xf numFmtId="0" fontId="23" fillId="0" borderId="0"/>
    <xf numFmtId="0" fontId="2" fillId="0" borderId="0"/>
    <xf numFmtId="0" fontId="2" fillId="0" borderId="0"/>
    <xf numFmtId="0" fontId="2" fillId="0" borderId="0"/>
    <xf numFmtId="0" fontId="2" fillId="0" borderId="0"/>
    <xf numFmtId="0" fontId="24" fillId="0" borderId="0" applyNumberFormat="0" applyFont="0" applyFill="0" applyBorder="0" applyAlignment="0" applyProtection="0"/>
    <xf numFmtId="0" fontId="23" fillId="0" borderId="0"/>
    <xf numFmtId="0" fontId="23" fillId="0" borderId="0"/>
    <xf numFmtId="0" fontId="23" fillId="0" borderId="0"/>
    <xf numFmtId="0" fontId="24" fillId="0" borderId="0" applyNumberFormat="0" applyFont="0" applyFill="0" applyBorder="0" applyAlignment="0" applyProtection="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4" fillId="0" borderId="0" applyNumberFormat="0" applyFont="0" applyFill="0" applyBorder="0" applyAlignment="0" applyProtection="0"/>
    <xf numFmtId="0" fontId="2" fillId="0" borderId="0"/>
    <xf numFmtId="0" fontId="23" fillId="0" borderId="0"/>
    <xf numFmtId="0" fontId="23" fillId="0" borderId="0"/>
    <xf numFmtId="0" fontId="23" fillId="0" borderId="0"/>
    <xf numFmtId="0" fontId="24" fillId="0" borderId="0" applyNumberFormat="0" applyFont="0" applyFill="0" applyBorder="0" applyAlignment="0" applyProtection="0"/>
    <xf numFmtId="0" fontId="2" fillId="0" borderId="0"/>
    <xf numFmtId="0" fontId="23" fillId="0" borderId="0"/>
    <xf numFmtId="0" fontId="23" fillId="0" borderId="0"/>
    <xf numFmtId="0" fontId="23" fillId="0" borderId="0"/>
    <xf numFmtId="0" fontId="23" fillId="0" borderId="0"/>
    <xf numFmtId="0" fontId="24" fillId="0" borderId="0" applyNumberFormat="0" applyFont="0" applyFill="0" applyBorder="0" applyAlignment="0" applyProtection="0"/>
    <xf numFmtId="0" fontId="2" fillId="0" borderId="0"/>
    <xf numFmtId="0" fontId="24" fillId="0" borderId="0" applyNumberFormat="0" applyFont="0" applyFill="0" applyBorder="0" applyAlignment="0" applyProtection="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4" fillId="0" borderId="0" applyNumberFormat="0" applyFont="0" applyFill="0" applyBorder="0" applyAlignment="0" applyProtection="0"/>
    <xf numFmtId="0" fontId="2" fillId="0" borderId="0"/>
    <xf numFmtId="0" fontId="23" fillId="0" borderId="0"/>
    <xf numFmtId="0" fontId="23" fillId="0" borderId="0"/>
    <xf numFmtId="0" fontId="23" fillId="0" borderId="0"/>
    <xf numFmtId="0" fontId="24" fillId="0" borderId="0" applyNumberFormat="0" applyFont="0" applyFill="0" applyBorder="0" applyAlignment="0" applyProtection="0"/>
    <xf numFmtId="0" fontId="2" fillId="0" borderId="0"/>
    <xf numFmtId="0" fontId="2" fillId="0" borderId="0"/>
    <xf numFmtId="0" fontId="23" fillId="0" borderId="0"/>
    <xf numFmtId="0" fontId="23" fillId="0" borderId="0"/>
    <xf numFmtId="0" fontId="23" fillId="0" borderId="0"/>
    <xf numFmtId="0" fontId="23" fillId="0" borderId="0"/>
    <xf numFmtId="0" fontId="24" fillId="0" borderId="0" applyNumberFormat="0" applyFont="0" applyFill="0" applyBorder="0" applyAlignment="0" applyProtection="0"/>
    <xf numFmtId="0" fontId="2" fillId="0" borderId="0"/>
    <xf numFmtId="0" fontId="2" fillId="0" borderId="0"/>
    <xf numFmtId="0" fontId="2" fillId="0" borderId="0"/>
    <xf numFmtId="0" fontId="24" fillId="0" borderId="0" applyNumberFormat="0" applyFont="0" applyFill="0" applyBorder="0" applyAlignment="0" applyProtection="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4" fillId="0" borderId="0" applyNumberFormat="0" applyFont="0" applyFill="0" applyBorder="0" applyAlignment="0" applyProtection="0"/>
    <xf numFmtId="0" fontId="23" fillId="0" borderId="0"/>
    <xf numFmtId="0" fontId="2" fillId="0" borderId="0"/>
    <xf numFmtId="0" fontId="2" fillId="0" borderId="0"/>
    <xf numFmtId="0" fontId="2" fillId="0" borderId="0"/>
    <xf numFmtId="0" fontId="24" fillId="0" borderId="0" applyNumberFormat="0" applyFont="0" applyFill="0" applyBorder="0" applyAlignment="0" applyProtection="0"/>
    <xf numFmtId="0" fontId="23" fillId="0" borderId="0"/>
    <xf numFmtId="0" fontId="2" fillId="0" borderId="0"/>
    <xf numFmtId="0" fontId="2" fillId="0" borderId="0"/>
    <xf numFmtId="0" fontId="2" fillId="0" borderId="0"/>
    <xf numFmtId="0" fontId="2" fillId="0" borderId="0"/>
    <xf numFmtId="0" fontId="24" fillId="0" borderId="0" applyNumberFormat="0" applyFont="0" applyFill="0" applyBorder="0" applyAlignment="0" applyProtection="0"/>
    <xf numFmtId="0" fontId="24" fillId="0" borderId="0" applyNumberFormat="0" applyFont="0" applyFill="0" applyBorder="0" applyAlignment="0" applyProtection="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4" fillId="0" borderId="0" applyNumberFormat="0" applyFont="0" applyFill="0" applyBorder="0" applyAlignment="0" applyProtection="0"/>
    <xf numFmtId="0" fontId="2" fillId="0" borderId="0"/>
    <xf numFmtId="0" fontId="23" fillId="0" borderId="0"/>
    <xf numFmtId="0" fontId="23" fillId="0" borderId="0"/>
    <xf numFmtId="0" fontId="23" fillId="0" borderId="0"/>
    <xf numFmtId="0" fontId="24" fillId="0" borderId="0" applyNumberFormat="0" applyFont="0" applyFill="0" applyBorder="0" applyAlignment="0" applyProtection="0"/>
    <xf numFmtId="0" fontId="2" fillId="0" borderId="0"/>
    <xf numFmtId="0" fontId="2" fillId="0" borderId="0"/>
    <xf numFmtId="0" fontId="23" fillId="0" borderId="0"/>
    <xf numFmtId="0" fontId="23" fillId="0" borderId="0"/>
    <xf numFmtId="0" fontId="23" fillId="0" borderId="0"/>
    <xf numFmtId="0" fontId="23" fillId="0" borderId="0"/>
    <xf numFmtId="0" fontId="24" fillId="0" borderId="0" applyNumberFormat="0" applyFont="0" applyFill="0" applyBorder="0" applyAlignment="0" applyProtection="0"/>
    <xf numFmtId="0" fontId="2" fillId="0" borderId="0"/>
    <xf numFmtId="0" fontId="2" fillId="0" borderId="0"/>
    <xf numFmtId="0" fontId="2" fillId="0" borderId="0"/>
    <xf numFmtId="0" fontId="24" fillId="0" borderId="0" applyNumberFormat="0" applyFont="0" applyFill="0" applyBorder="0" applyAlignment="0" applyProtection="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4" fillId="0" borderId="0" applyNumberFormat="0" applyFont="0" applyFill="0" applyBorder="0" applyAlignment="0" applyProtection="0"/>
    <xf numFmtId="0" fontId="23" fillId="0" borderId="0"/>
    <xf numFmtId="0" fontId="2" fillId="0" borderId="0"/>
    <xf numFmtId="0" fontId="2" fillId="0" borderId="0"/>
    <xf numFmtId="0" fontId="2" fillId="0" borderId="0"/>
    <xf numFmtId="0" fontId="24" fillId="0" borderId="0" applyNumberFormat="0" applyFont="0" applyFill="0" applyBorder="0" applyAlignment="0" applyProtection="0"/>
    <xf numFmtId="0" fontId="23" fillId="0" borderId="0"/>
    <xf numFmtId="0" fontId="2" fillId="0" borderId="0"/>
    <xf numFmtId="0" fontId="2" fillId="0" borderId="0"/>
    <xf numFmtId="0" fontId="2" fillId="0" borderId="0"/>
    <xf numFmtId="0" fontId="2" fillId="0" borderId="0"/>
    <xf numFmtId="0" fontId="24" fillId="0" borderId="0" applyNumberFormat="0" applyFont="0" applyFill="0" applyBorder="0" applyAlignment="0" applyProtection="0"/>
    <xf numFmtId="0" fontId="23" fillId="0" borderId="0"/>
    <xf numFmtId="0" fontId="24" fillId="0" borderId="0" applyNumberFormat="0" applyFont="0" applyFill="0" applyBorder="0" applyAlignment="0" applyProtection="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4" fillId="0" borderId="0" applyNumberFormat="0" applyFont="0" applyFill="0" applyBorder="0" applyAlignment="0" applyProtection="0"/>
    <xf numFmtId="0" fontId="23" fillId="0" borderId="0"/>
    <xf numFmtId="0" fontId="2" fillId="0" borderId="0"/>
    <xf numFmtId="0" fontId="2" fillId="0" borderId="0"/>
    <xf numFmtId="0" fontId="2" fillId="0" borderId="0"/>
    <xf numFmtId="0" fontId="24" fillId="0" borderId="0" applyNumberFormat="0" applyFont="0" applyFill="0" applyBorder="0" applyAlignment="0" applyProtection="0"/>
    <xf numFmtId="0" fontId="23" fillId="0" borderId="0"/>
    <xf numFmtId="0" fontId="23" fillId="0" borderId="0"/>
    <xf numFmtId="0" fontId="2" fillId="0" borderId="0"/>
    <xf numFmtId="0" fontId="2" fillId="0" borderId="0"/>
    <xf numFmtId="0" fontId="2" fillId="0" borderId="0"/>
    <xf numFmtId="0" fontId="2" fillId="0" borderId="0"/>
    <xf numFmtId="0" fontId="24" fillId="0" borderId="0" applyNumberFormat="0" applyFont="0" applyFill="0" applyBorder="0" applyAlignment="0" applyProtection="0"/>
    <xf numFmtId="0" fontId="23" fillId="0" borderId="0"/>
    <xf numFmtId="0" fontId="23" fillId="0" borderId="0"/>
    <xf numFmtId="0" fontId="23" fillId="0" borderId="0"/>
    <xf numFmtId="0" fontId="24" fillId="0" borderId="0" applyNumberFormat="0" applyFont="0" applyFill="0" applyBorder="0" applyAlignment="0" applyProtection="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4" fillId="0" borderId="0" applyNumberFormat="0" applyFont="0" applyFill="0" applyBorder="0" applyAlignment="0" applyProtection="0"/>
    <xf numFmtId="0" fontId="2" fillId="0" borderId="0"/>
    <xf numFmtId="0" fontId="23" fillId="0" borderId="0"/>
    <xf numFmtId="0" fontId="23" fillId="0" borderId="0"/>
    <xf numFmtId="0" fontId="23" fillId="0" borderId="0"/>
    <xf numFmtId="0" fontId="24" fillId="0" borderId="0" applyNumberFormat="0" applyFont="0" applyFill="0" applyBorder="0" applyAlignment="0" applyProtection="0"/>
    <xf numFmtId="0" fontId="24" fillId="0" borderId="0" applyNumberFormat="0" applyFont="0" applyFill="0" applyBorder="0" applyAlignment="0" applyProtection="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 fillId="0" borderId="0"/>
    <xf numFmtId="0" fontId="24" fillId="0" borderId="0" applyNumberFormat="0" applyFont="0" applyFill="0" applyBorder="0" applyAlignment="0" applyProtection="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4" fillId="0" borderId="0" applyNumberFormat="0" applyFont="0" applyFill="0" applyBorder="0" applyAlignment="0" applyProtection="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4" fillId="0" borderId="0" applyNumberFormat="0" applyFont="0" applyFill="0" applyBorder="0" applyAlignment="0" applyProtection="0"/>
    <xf numFmtId="0" fontId="2" fillId="0" borderId="0"/>
    <xf numFmtId="0" fontId="23" fillId="0" borderId="0"/>
    <xf numFmtId="0" fontId="23" fillId="0" borderId="0"/>
    <xf numFmtId="0" fontId="23" fillId="0" borderId="0"/>
    <xf numFmtId="0" fontId="23" fillId="0" borderId="0"/>
    <xf numFmtId="0" fontId="23" fillId="0" borderId="0"/>
    <xf numFmtId="0" fontId="24" fillId="0" borderId="0" applyNumberFormat="0" applyFont="0" applyFill="0" applyBorder="0" applyAlignment="0" applyProtection="0"/>
    <xf numFmtId="0" fontId="2" fillId="0" borderId="0"/>
    <xf numFmtId="0" fontId="23" fillId="0" borderId="0"/>
    <xf numFmtId="0" fontId="23" fillId="0" borderId="0"/>
    <xf numFmtId="0" fontId="23" fillId="0" borderId="0"/>
    <xf numFmtId="0" fontId="23" fillId="0" borderId="0"/>
    <xf numFmtId="0" fontId="23" fillId="0" borderId="0"/>
    <xf numFmtId="0" fontId="24" fillId="0" borderId="0" applyNumberFormat="0" applyFont="0" applyFill="0" applyBorder="0" applyAlignment="0" applyProtection="0"/>
    <xf numFmtId="0" fontId="20" fillId="0" borderId="0"/>
    <xf numFmtId="0" fontId="2" fillId="0" borderId="0"/>
    <xf numFmtId="0" fontId="23" fillId="0" borderId="0"/>
    <xf numFmtId="0" fontId="23" fillId="0" borderId="0"/>
    <xf numFmtId="0" fontId="23" fillId="0" borderId="0"/>
    <xf numFmtId="0" fontId="23" fillId="0" borderId="0"/>
    <xf numFmtId="0" fontId="23" fillId="0" borderId="0"/>
    <xf numFmtId="0" fontId="24" fillId="0" borderId="0" applyNumberFormat="0" applyFont="0" applyFill="0" applyBorder="0" applyAlignment="0" applyProtection="0"/>
    <xf numFmtId="0" fontId="2" fillId="0" borderId="0"/>
    <xf numFmtId="0" fontId="23" fillId="0" borderId="0"/>
    <xf numFmtId="0" fontId="23" fillId="0" borderId="0"/>
    <xf numFmtId="0" fontId="23" fillId="0" borderId="0"/>
    <xf numFmtId="0" fontId="23" fillId="0" borderId="0"/>
    <xf numFmtId="0" fontId="23" fillId="0" borderId="0"/>
    <xf numFmtId="0" fontId="24" fillId="0" borderId="0" applyNumberFormat="0" applyFont="0" applyFill="0" applyBorder="0" applyAlignment="0" applyProtection="0"/>
    <xf numFmtId="0" fontId="2" fillId="0" borderId="0"/>
    <xf numFmtId="0" fontId="23" fillId="0" borderId="0"/>
    <xf numFmtId="0" fontId="23" fillId="0" borderId="0"/>
    <xf numFmtId="0" fontId="23" fillId="0" borderId="0"/>
    <xf numFmtId="0" fontId="23" fillId="0" borderId="0"/>
    <xf numFmtId="0" fontId="23" fillId="0" borderId="0"/>
    <xf numFmtId="0" fontId="24" fillId="0" borderId="0" applyNumberFormat="0" applyFont="0" applyFill="0" applyBorder="0" applyAlignment="0" applyProtection="0"/>
    <xf numFmtId="0" fontId="2" fillId="0" borderId="0"/>
    <xf numFmtId="0" fontId="23" fillId="0" borderId="0"/>
    <xf numFmtId="0" fontId="23" fillId="0" borderId="0"/>
    <xf numFmtId="0" fontId="23" fillId="0" borderId="0"/>
    <xf numFmtId="0" fontId="23" fillId="0" borderId="0"/>
    <xf numFmtId="0" fontId="23" fillId="0" borderId="0"/>
    <xf numFmtId="0" fontId="24" fillId="0" borderId="0" applyNumberFormat="0" applyFont="0" applyFill="0" applyBorder="0" applyAlignment="0" applyProtection="0"/>
    <xf numFmtId="0" fontId="2" fillId="0" borderId="0"/>
    <xf numFmtId="0" fontId="23" fillId="0" borderId="0"/>
    <xf numFmtId="0" fontId="23" fillId="0" borderId="0"/>
    <xf numFmtId="0" fontId="23" fillId="0" borderId="0"/>
    <xf numFmtId="0" fontId="23" fillId="0" borderId="0"/>
    <xf numFmtId="0" fontId="23" fillId="0" borderId="0"/>
    <xf numFmtId="0" fontId="24" fillId="0" borderId="0" applyNumberFormat="0" applyFont="0" applyFill="0" applyBorder="0" applyAlignment="0" applyProtection="0"/>
    <xf numFmtId="0" fontId="2" fillId="0" borderId="0"/>
    <xf numFmtId="0" fontId="23" fillId="0" borderId="0"/>
    <xf numFmtId="0" fontId="23" fillId="0" borderId="0"/>
    <xf numFmtId="0" fontId="23" fillId="0" borderId="0"/>
    <xf numFmtId="0" fontId="23" fillId="0" borderId="0"/>
    <xf numFmtId="0" fontId="23" fillId="0" borderId="0"/>
    <xf numFmtId="0" fontId="24" fillId="0" borderId="0" applyNumberFormat="0" applyFont="0" applyFill="0" applyBorder="0" applyAlignment="0" applyProtection="0"/>
    <xf numFmtId="0" fontId="2" fillId="0" borderId="0"/>
    <xf numFmtId="0" fontId="23" fillId="0" borderId="0"/>
    <xf numFmtId="0" fontId="23" fillId="0" borderId="0"/>
    <xf numFmtId="0" fontId="23" fillId="0" borderId="0"/>
    <xf numFmtId="0" fontId="23" fillId="0" borderId="0"/>
    <xf numFmtId="0" fontId="23" fillId="0" borderId="0"/>
    <xf numFmtId="0" fontId="24" fillId="0" borderId="0" applyNumberFormat="0" applyFont="0" applyFill="0" applyBorder="0" applyAlignment="0" applyProtection="0"/>
    <xf numFmtId="0" fontId="2" fillId="0" borderId="0"/>
    <xf numFmtId="0" fontId="2" fillId="0" borderId="0"/>
    <xf numFmtId="0" fontId="2" fillId="0" borderId="0"/>
    <xf numFmtId="0" fontId="156"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3" fillId="0" borderId="0"/>
    <xf numFmtId="0" fontId="23" fillId="0" borderId="0"/>
    <xf numFmtId="0" fontId="23" fillId="0" borderId="0"/>
    <xf numFmtId="0" fontId="24" fillId="0" borderId="0" applyNumberFormat="0" applyFont="0" applyFill="0" applyBorder="0" applyAlignment="0" applyProtection="0"/>
    <xf numFmtId="0" fontId="23" fillId="0" borderId="0"/>
    <xf numFmtId="0" fontId="23" fillId="0" borderId="0"/>
    <xf numFmtId="0" fontId="157" fillId="0" borderId="0"/>
    <xf numFmtId="0" fontId="157" fillId="0" borderId="0"/>
    <xf numFmtId="0" fontId="64" fillId="0" borderId="0"/>
    <xf numFmtId="0" fontId="2" fillId="0" borderId="0"/>
    <xf numFmtId="0" fontId="2" fillId="0" borderId="0"/>
    <xf numFmtId="0" fontId="2" fillId="0" borderId="0"/>
    <xf numFmtId="0" fontId="2" fillId="0" borderId="0"/>
    <xf numFmtId="0" fontId="2" fillId="0" borderId="0"/>
    <xf numFmtId="0" fontId="24" fillId="0" borderId="0"/>
    <xf numFmtId="0" fontId="2" fillId="0" borderId="0"/>
    <xf numFmtId="0" fontId="24" fillId="0" borderId="0"/>
    <xf numFmtId="0" fontId="2" fillId="0" borderId="0"/>
    <xf numFmtId="0" fontId="24" fillId="0" borderId="0"/>
    <xf numFmtId="0" fontId="24" fillId="0" borderId="0"/>
    <xf numFmtId="0" fontId="24" fillId="0" borderId="0"/>
    <xf numFmtId="0" fontId="24" fillId="0" borderId="0"/>
    <xf numFmtId="0" fontId="24" fillId="0" borderId="0"/>
    <xf numFmtId="0" fontId="2" fillId="0" borderId="0"/>
    <xf numFmtId="0" fontId="2" fillId="0" borderId="0"/>
    <xf numFmtId="0" fontId="2" fillId="0" borderId="0"/>
    <xf numFmtId="0" fontId="24" fillId="0" borderId="0"/>
    <xf numFmtId="0" fontId="24" fillId="0" borderId="0"/>
    <xf numFmtId="0" fontId="24" fillId="0" borderId="0"/>
    <xf numFmtId="0" fontId="2" fillId="0" borderId="0"/>
    <xf numFmtId="0" fontId="24" fillId="0" borderId="0"/>
    <xf numFmtId="0" fontId="24" fillId="0" borderId="0"/>
    <xf numFmtId="0" fontId="24" fillId="0" borderId="0"/>
    <xf numFmtId="0" fontId="24" fillId="0" borderId="0"/>
    <xf numFmtId="0" fontId="24" fillId="0" borderId="0"/>
    <xf numFmtId="0" fontId="24" fillId="0" borderId="0"/>
    <xf numFmtId="0" fontId="2" fillId="0" borderId="0"/>
    <xf numFmtId="0" fontId="24" fillId="0" borderId="0"/>
    <xf numFmtId="0" fontId="24" fillId="0" borderId="0"/>
    <xf numFmtId="0" fontId="24" fillId="0" borderId="0"/>
    <xf numFmtId="0" fontId="24" fillId="0" borderId="0"/>
    <xf numFmtId="0" fontId="24" fillId="0" borderId="0"/>
    <xf numFmtId="0" fontId="2" fillId="0" borderId="0"/>
    <xf numFmtId="0" fontId="24" fillId="0" borderId="0"/>
    <xf numFmtId="0" fontId="24" fillId="0" borderId="0"/>
    <xf numFmtId="0" fontId="24" fillId="0" borderId="0"/>
    <xf numFmtId="0" fontId="24" fillId="0" borderId="0"/>
    <xf numFmtId="0" fontId="2" fillId="0" borderId="0"/>
    <xf numFmtId="0" fontId="2" fillId="0" borderId="0"/>
    <xf numFmtId="0" fontId="2" fillId="0" borderId="0"/>
    <xf numFmtId="0" fontId="2" fillId="0" borderId="0"/>
    <xf numFmtId="0" fontId="2" fillId="0" borderId="0"/>
    <xf numFmtId="0" fontId="2" fillId="0" borderId="0"/>
    <xf numFmtId="0" fontId="24" fillId="0" borderId="0"/>
    <xf numFmtId="0" fontId="2" fillId="0" borderId="0"/>
    <xf numFmtId="0" fontId="2" fillId="0" borderId="0"/>
    <xf numFmtId="0" fontId="24" fillId="0" borderId="0"/>
    <xf numFmtId="0" fontId="2" fillId="0" borderId="0"/>
    <xf numFmtId="0" fontId="2" fillId="0" borderId="0"/>
    <xf numFmtId="0" fontId="2" fillId="0" borderId="0"/>
    <xf numFmtId="0" fontId="2" fillId="0" borderId="0"/>
    <xf numFmtId="0" fontId="24" fillId="0" borderId="0"/>
    <xf numFmtId="0" fontId="2" fillId="0" borderId="0"/>
    <xf numFmtId="0" fontId="24" fillId="0" borderId="0"/>
    <xf numFmtId="0" fontId="2" fillId="0" borderId="0"/>
    <xf numFmtId="0" fontId="24" fillId="0" borderId="0"/>
    <xf numFmtId="0" fontId="24" fillId="0" borderId="0"/>
    <xf numFmtId="0" fontId="24" fillId="0" borderId="0"/>
    <xf numFmtId="0" fontId="24" fillId="0" borderId="0"/>
    <xf numFmtId="0" fontId="24" fillId="0" borderId="0"/>
    <xf numFmtId="0" fontId="2" fillId="0" borderId="0"/>
    <xf numFmtId="0" fontId="2" fillId="0" borderId="0"/>
    <xf numFmtId="0" fontId="2" fillId="0" borderId="0"/>
    <xf numFmtId="0" fontId="24" fillId="0" borderId="0"/>
    <xf numFmtId="0" fontId="24" fillId="0" borderId="0"/>
    <xf numFmtId="0" fontId="24" fillId="0" borderId="0"/>
    <xf numFmtId="0" fontId="2" fillId="0" borderId="0"/>
    <xf numFmtId="0" fontId="24" fillId="0" borderId="0"/>
    <xf numFmtId="0" fontId="24" fillId="0" borderId="0"/>
    <xf numFmtId="0" fontId="24" fillId="0" borderId="0"/>
    <xf numFmtId="0" fontId="24" fillId="0" borderId="0"/>
    <xf numFmtId="0" fontId="24" fillId="0" borderId="0"/>
    <xf numFmtId="0" fontId="24" fillId="0" borderId="0"/>
    <xf numFmtId="0" fontId="2" fillId="0" borderId="0"/>
    <xf numFmtId="0" fontId="24" fillId="0" borderId="0"/>
    <xf numFmtId="0" fontId="24" fillId="0" borderId="0"/>
    <xf numFmtId="0" fontId="24" fillId="0" borderId="0"/>
    <xf numFmtId="0" fontId="24" fillId="0" borderId="0"/>
    <xf numFmtId="0" fontId="24" fillId="0" borderId="0"/>
    <xf numFmtId="0" fontId="2" fillId="0" borderId="0"/>
    <xf numFmtId="0" fontId="24" fillId="0" borderId="0"/>
    <xf numFmtId="0" fontId="24" fillId="0" borderId="0"/>
    <xf numFmtId="0" fontId="24" fillId="0" borderId="0"/>
    <xf numFmtId="0" fontId="24" fillId="0" borderId="0"/>
    <xf numFmtId="0" fontId="2" fillId="0" borderId="0"/>
    <xf numFmtId="0" fontId="2" fillId="0" borderId="0"/>
    <xf numFmtId="0" fontId="2" fillId="0" borderId="0"/>
    <xf numFmtId="0" fontId="2" fillId="0" borderId="0"/>
    <xf numFmtId="0" fontId="2" fillId="0" borderId="0"/>
    <xf numFmtId="0" fontId="2" fillId="0" borderId="0"/>
    <xf numFmtId="0" fontId="24" fillId="0" borderId="0"/>
    <xf numFmtId="0" fontId="2" fillId="0" borderId="0"/>
    <xf numFmtId="0" fontId="2" fillId="0" borderId="0"/>
    <xf numFmtId="0" fontId="24" fillId="0" borderId="0"/>
    <xf numFmtId="0" fontId="2" fillId="0" borderId="0"/>
    <xf numFmtId="0" fontId="2" fillId="0" borderId="0"/>
    <xf numFmtId="0" fontId="2" fillId="0" borderId="0"/>
    <xf numFmtId="0" fontId="24" fillId="0" borderId="0"/>
    <xf numFmtId="0" fontId="24" fillId="0" borderId="0"/>
    <xf numFmtId="0" fontId="2" fillId="0" borderId="0"/>
    <xf numFmtId="0" fontId="24"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4" fillId="0" borderId="0"/>
    <xf numFmtId="0" fontId="2" fillId="0" borderId="0"/>
    <xf numFmtId="0" fontId="2" fillId="0" borderId="0"/>
    <xf numFmtId="0" fontId="2" fillId="0" borderId="0"/>
    <xf numFmtId="0" fontId="2" fillId="0" borderId="0"/>
    <xf numFmtId="0" fontId="2" fillId="0" borderId="0"/>
    <xf numFmtId="0" fontId="2" fillId="0" borderId="0"/>
    <xf numFmtId="0" fontId="24" fillId="0" borderId="0"/>
    <xf numFmtId="0" fontId="2" fillId="0" borderId="0"/>
    <xf numFmtId="0" fontId="2" fillId="0" borderId="0"/>
    <xf numFmtId="0" fontId="2"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 fillId="0" borderId="0"/>
    <xf numFmtId="0" fontId="24" fillId="0" borderId="0"/>
    <xf numFmtId="0" fontId="24"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4"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4" fillId="0" borderId="0"/>
    <xf numFmtId="0" fontId="2" fillId="0" borderId="0"/>
    <xf numFmtId="0" fontId="24" fillId="0" borderId="0"/>
    <xf numFmtId="0" fontId="2" fillId="0" borderId="0"/>
    <xf numFmtId="0" fontId="24" fillId="0" borderId="0"/>
    <xf numFmtId="0" fontId="24" fillId="0" borderId="0"/>
    <xf numFmtId="0" fontId="24" fillId="0" borderId="0"/>
    <xf numFmtId="0" fontId="24" fillId="0" borderId="0"/>
    <xf numFmtId="0" fontId="24" fillId="0" borderId="0"/>
    <xf numFmtId="0" fontId="2" fillId="0" borderId="0"/>
    <xf numFmtId="0" fontId="2" fillId="0" borderId="0"/>
    <xf numFmtId="0" fontId="2" fillId="0" borderId="0"/>
    <xf numFmtId="0" fontId="24" fillId="0" borderId="0"/>
    <xf numFmtId="0" fontId="24" fillId="0" borderId="0"/>
    <xf numFmtId="0" fontId="24" fillId="0" borderId="0"/>
    <xf numFmtId="0" fontId="2" fillId="0" borderId="0"/>
    <xf numFmtId="0" fontId="24" fillId="0" borderId="0"/>
    <xf numFmtId="0" fontId="24" fillId="0" borderId="0"/>
    <xf numFmtId="0" fontId="24" fillId="0" borderId="0"/>
    <xf numFmtId="0" fontId="24" fillId="0" borderId="0"/>
    <xf numFmtId="0" fontId="24" fillId="0" borderId="0"/>
    <xf numFmtId="0" fontId="24" fillId="0" borderId="0"/>
    <xf numFmtId="0" fontId="2" fillId="0" borderId="0"/>
    <xf numFmtId="0" fontId="24" fillId="0" borderId="0"/>
    <xf numFmtId="0" fontId="24" fillId="0" borderId="0"/>
    <xf numFmtId="0" fontId="24" fillId="0" borderId="0"/>
    <xf numFmtId="0" fontId="24" fillId="0" borderId="0"/>
    <xf numFmtId="0" fontId="24" fillId="0" borderId="0"/>
    <xf numFmtId="0" fontId="2" fillId="0" borderId="0"/>
    <xf numFmtId="0" fontId="24" fillId="0" borderId="0"/>
    <xf numFmtId="0" fontId="24" fillId="0" borderId="0"/>
    <xf numFmtId="0" fontId="24" fillId="0" borderId="0"/>
    <xf numFmtId="0" fontId="24" fillId="0" borderId="0"/>
    <xf numFmtId="0" fontId="2" fillId="0" borderId="0"/>
    <xf numFmtId="0" fontId="2" fillId="0" borderId="0"/>
    <xf numFmtId="0" fontId="2" fillId="0" borderId="0"/>
    <xf numFmtId="0" fontId="2" fillId="0" borderId="0"/>
    <xf numFmtId="0" fontId="2" fillId="0" borderId="0"/>
    <xf numFmtId="0" fontId="2" fillId="0" borderId="0"/>
    <xf numFmtId="0" fontId="24" fillId="0" borderId="0"/>
    <xf numFmtId="0" fontId="2" fillId="0" borderId="0"/>
    <xf numFmtId="0" fontId="2" fillId="0" borderId="0"/>
    <xf numFmtId="0" fontId="24" fillId="0" borderId="0"/>
    <xf numFmtId="0" fontId="2" fillId="0" borderId="0"/>
    <xf numFmtId="0" fontId="2" fillId="0" borderId="0"/>
    <xf numFmtId="0" fontId="2" fillId="0" borderId="0"/>
    <xf numFmtId="0" fontId="2" fillId="0" borderId="0"/>
    <xf numFmtId="0" fontId="24" fillId="0" borderId="0"/>
    <xf numFmtId="0" fontId="2" fillId="0" borderId="0"/>
    <xf numFmtId="0" fontId="24" fillId="0" borderId="0"/>
    <xf numFmtId="0" fontId="2" fillId="0" borderId="0"/>
    <xf numFmtId="0" fontId="24" fillId="0" borderId="0"/>
    <xf numFmtId="0" fontId="24" fillId="0" borderId="0"/>
    <xf numFmtId="0" fontId="24" fillId="0" borderId="0"/>
    <xf numFmtId="0" fontId="24" fillId="0" borderId="0"/>
    <xf numFmtId="0" fontId="24" fillId="0" borderId="0"/>
    <xf numFmtId="0" fontId="2" fillId="0" borderId="0"/>
    <xf numFmtId="0" fontId="2" fillId="0" borderId="0"/>
    <xf numFmtId="0" fontId="2" fillId="0" borderId="0"/>
    <xf numFmtId="0" fontId="24" fillId="0" borderId="0"/>
    <xf numFmtId="0" fontId="24" fillId="0" borderId="0"/>
    <xf numFmtId="0" fontId="24" fillId="0" borderId="0"/>
    <xf numFmtId="0" fontId="2" fillId="0" borderId="0"/>
    <xf numFmtId="0" fontId="24" fillId="0" borderId="0"/>
    <xf numFmtId="0" fontId="24" fillId="0" borderId="0"/>
    <xf numFmtId="0" fontId="24" fillId="0" borderId="0"/>
    <xf numFmtId="0" fontId="24" fillId="0" borderId="0"/>
    <xf numFmtId="0" fontId="24" fillId="0" borderId="0"/>
    <xf numFmtId="0" fontId="24" fillId="0" borderId="0"/>
    <xf numFmtId="0" fontId="2" fillId="0" borderId="0"/>
    <xf numFmtId="0" fontId="24" fillId="0" borderId="0"/>
    <xf numFmtId="0" fontId="24" fillId="0" borderId="0"/>
    <xf numFmtId="0" fontId="24" fillId="0" borderId="0"/>
    <xf numFmtId="0" fontId="24" fillId="0" borderId="0"/>
    <xf numFmtId="0" fontId="24" fillId="0" borderId="0"/>
    <xf numFmtId="0" fontId="2" fillId="0" borderId="0"/>
    <xf numFmtId="0" fontId="24" fillId="0" borderId="0"/>
    <xf numFmtId="0" fontId="24" fillId="0" borderId="0"/>
    <xf numFmtId="0" fontId="24" fillId="0" borderId="0"/>
    <xf numFmtId="0" fontId="24" fillId="0" borderId="0"/>
    <xf numFmtId="0" fontId="2" fillId="0" borderId="0"/>
    <xf numFmtId="0" fontId="2" fillId="0" borderId="0"/>
    <xf numFmtId="0" fontId="2" fillId="0" borderId="0"/>
    <xf numFmtId="0" fontId="2" fillId="0" borderId="0"/>
    <xf numFmtId="0" fontId="2" fillId="0" borderId="0"/>
    <xf numFmtId="0" fontId="2" fillId="0" borderId="0"/>
    <xf numFmtId="0" fontId="24" fillId="0" borderId="0"/>
    <xf numFmtId="0" fontId="2" fillId="0" borderId="0"/>
    <xf numFmtId="0" fontId="2" fillId="0" borderId="0"/>
    <xf numFmtId="0" fontId="24" fillId="0" borderId="0"/>
    <xf numFmtId="0" fontId="2" fillId="0" borderId="0"/>
    <xf numFmtId="0" fontId="2" fillId="0" borderId="0"/>
    <xf numFmtId="0" fontId="2" fillId="0" borderId="0"/>
    <xf numFmtId="0" fontId="24" fillId="0" borderId="0"/>
    <xf numFmtId="0" fontId="24" fillId="0" borderId="0"/>
    <xf numFmtId="0" fontId="2" fillId="0" borderId="0"/>
    <xf numFmtId="0" fontId="24"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4" fillId="0" borderId="0"/>
    <xf numFmtId="0" fontId="2" fillId="0" borderId="0"/>
    <xf numFmtId="0" fontId="2" fillId="0" borderId="0"/>
    <xf numFmtId="0" fontId="2" fillId="0" borderId="0"/>
    <xf numFmtId="0" fontId="2" fillId="0" borderId="0"/>
    <xf numFmtId="0" fontId="2" fillId="0" borderId="0"/>
    <xf numFmtId="0" fontId="2" fillId="0" borderId="0"/>
    <xf numFmtId="0" fontId="24" fillId="0" borderId="0"/>
    <xf numFmtId="0" fontId="2" fillId="0" borderId="0"/>
    <xf numFmtId="0" fontId="2" fillId="0" borderId="0"/>
    <xf numFmtId="0" fontId="2"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 fillId="0" borderId="0"/>
    <xf numFmtId="0" fontId="24" fillId="0" borderId="0"/>
    <xf numFmtId="0" fontId="24"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4"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4" fillId="0" borderId="0" applyNumberFormat="0" applyFont="0" applyFill="0" applyBorder="0" applyAlignment="0" applyProtection="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94"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198"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4" fillId="0" borderId="0" applyNumberFormat="0" applyFont="0" applyFill="0" applyBorder="0" applyAlignment="0" applyProtection="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4" fillId="0" borderId="0" applyNumberFormat="0" applyFont="0" applyFill="0" applyBorder="0" applyAlignment="0" applyProtection="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4" fillId="0" borderId="0" applyNumberFormat="0" applyFont="0" applyFill="0" applyBorder="0" applyAlignment="0" applyProtection="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4" fillId="0" borderId="0" applyNumberFormat="0" applyFont="0" applyFill="0" applyBorder="0" applyAlignment="0" applyProtection="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158" fillId="0" borderId="0"/>
    <xf numFmtId="0" fontId="23" fillId="0" borderId="0"/>
    <xf numFmtId="0" fontId="23" fillId="0" borderId="0"/>
    <xf numFmtId="0" fontId="23" fillId="0" borderId="0"/>
    <xf numFmtId="0" fontId="23" fillId="0" borderId="0"/>
    <xf numFmtId="0" fontId="24" fillId="0" borderId="0" applyNumberFormat="0" applyFont="0" applyFill="0" applyBorder="0" applyAlignment="0" applyProtection="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4" fillId="0" borderId="0" applyNumberFormat="0" applyFont="0" applyFill="0" applyBorder="0" applyAlignment="0" applyProtection="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4" fillId="0" borderId="0" applyNumberFormat="0" applyFont="0" applyFill="0" applyBorder="0" applyAlignment="0" applyProtection="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4" fillId="0" borderId="0" applyNumberFormat="0" applyFont="0" applyFill="0" applyBorder="0" applyAlignment="0" applyProtection="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42"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158" fillId="0" borderId="0"/>
    <xf numFmtId="0" fontId="2" fillId="0" borderId="0"/>
    <xf numFmtId="0" fontId="2" fillId="0" borderId="0"/>
    <xf numFmtId="0" fontId="2" fillId="0" borderId="0"/>
    <xf numFmtId="0" fontId="2" fillId="0" borderId="0"/>
    <xf numFmtId="0" fontId="24" fillId="0" borderId="0" applyNumberFormat="0" applyFont="0" applyFill="0" applyBorder="0" applyAlignment="0" applyProtection="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4" fillId="0" borderId="0" applyNumberFormat="0" applyFont="0" applyFill="0" applyBorder="0" applyAlignment="0" applyProtection="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4" fillId="0" borderId="0" applyNumberFormat="0" applyFont="0" applyFill="0" applyBorder="0" applyAlignment="0" applyProtection="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158"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113" fillId="0" borderId="0"/>
    <xf numFmtId="0" fontId="23" fillId="0" borderId="0"/>
    <xf numFmtId="0" fontId="23" fillId="0" borderId="0"/>
    <xf numFmtId="0" fontId="23" fillId="0" borderId="0"/>
    <xf numFmtId="0" fontId="2" fillId="0" borderId="0"/>
    <xf numFmtId="0" fontId="2" fillId="0" borderId="0"/>
    <xf numFmtId="0" fontId="1" fillId="0" borderId="0"/>
    <xf numFmtId="0" fontId="1"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3"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3" fillId="0" borderId="0"/>
    <xf numFmtId="0" fontId="23" fillId="0" borderId="0"/>
    <xf numFmtId="0" fontId="23" fillId="0" borderId="0"/>
    <xf numFmtId="0" fontId="23" fillId="0" borderId="0"/>
    <xf numFmtId="0" fontId="2" fillId="0" borderId="0"/>
    <xf numFmtId="0" fontId="2" fillId="0" borderId="0"/>
    <xf numFmtId="0" fontId="23" fillId="0" borderId="0"/>
    <xf numFmtId="0" fontId="2" fillId="0" borderId="0"/>
    <xf numFmtId="0" fontId="23" fillId="0" borderId="0"/>
    <xf numFmtId="0" fontId="23" fillId="0" borderId="0"/>
    <xf numFmtId="0" fontId="23" fillId="0" borderId="0"/>
    <xf numFmtId="0" fontId="23"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 fillId="0" borderId="0"/>
    <xf numFmtId="0" fontId="2" fillId="0" borderId="0"/>
    <xf numFmtId="0" fontId="2" fillId="0" borderId="0"/>
    <xf numFmtId="0" fontId="23" fillId="0" borderId="0"/>
    <xf numFmtId="0" fontId="2" fillId="0" borderId="0"/>
    <xf numFmtId="0" fontId="2" fillId="0" borderId="0"/>
    <xf numFmtId="0" fontId="23" fillId="0" borderId="0"/>
    <xf numFmtId="0" fontId="2" fillId="0" borderId="0"/>
    <xf numFmtId="0" fontId="2" fillId="0" borderId="0"/>
    <xf numFmtId="0" fontId="23" fillId="0" borderId="0"/>
    <xf numFmtId="0" fontId="23" fillId="0" borderId="0"/>
    <xf numFmtId="0" fontId="23" fillId="0" borderId="0"/>
    <xf numFmtId="0" fontId="2" fillId="0" borderId="0"/>
    <xf numFmtId="0" fontId="23" fillId="0" borderId="0"/>
    <xf numFmtId="0" fontId="23" fillId="0" borderId="0"/>
    <xf numFmtId="1" fontId="91" fillId="0" borderId="0">
      <alignment vertical="top" wrapText="1"/>
    </xf>
    <xf numFmtId="1" fontId="159" fillId="0" borderId="0" applyFill="0" applyBorder="0" applyProtection="0"/>
    <xf numFmtId="1" fontId="78" fillId="0" borderId="0" applyFont="0" applyFill="0" applyBorder="0" applyProtection="0">
      <alignment vertical="center"/>
    </xf>
    <xf numFmtId="1" fontId="160" fillId="0" borderId="0">
      <alignment horizontal="right" vertical="top"/>
    </xf>
    <xf numFmtId="1" fontId="103" fillId="0" borderId="0" applyNumberFormat="0" applyFill="0" applyBorder="0">
      <alignment vertical="top"/>
    </xf>
    <xf numFmtId="0" fontId="24"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24"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24" fillId="8" borderId="8" applyNumberFormat="0" applyFont="0" applyAlignment="0" applyProtection="0"/>
    <xf numFmtId="0" fontId="76"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3" fillId="58" borderId="20"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0" borderId="0" applyNumberFormat="0" applyFont="0" applyFill="0" applyBorder="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0" borderId="0" applyNumberFormat="0" applyFont="0" applyFill="0" applyBorder="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0" borderId="0" applyNumberFormat="0" applyFont="0" applyFill="0" applyBorder="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0" borderId="0" applyNumberFormat="0" applyFont="0" applyFill="0" applyBorder="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0" borderId="0" applyNumberFormat="0" applyFont="0" applyFill="0" applyBorder="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0" borderId="0" applyNumberFormat="0" applyFont="0" applyFill="0" applyBorder="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0" borderId="0" applyNumberFormat="0" applyFont="0" applyFill="0" applyBorder="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0" borderId="0" applyNumberFormat="0" applyFont="0" applyFill="0" applyBorder="0" applyAlignment="0" applyProtection="0"/>
    <xf numFmtId="0" fontId="76"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24"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8" borderId="8" applyNumberFormat="0" applyFont="0" applyAlignment="0" applyProtection="0"/>
    <xf numFmtId="0" fontId="24" fillId="0" borderId="0" applyNumberFormat="0" applyFont="0" applyFill="0" applyBorder="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 fillId="8" borderId="8" applyNumberFormat="0" applyFont="0" applyAlignment="0" applyProtection="0"/>
    <xf numFmtId="0" fontId="24" fillId="0" borderId="0" applyNumberFormat="0" applyFont="0" applyFill="0" applyBorder="0" applyAlignment="0" applyProtection="0"/>
    <xf numFmtId="0" fontId="76"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24"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24"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24"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76" fillId="8" borderId="8"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2" fillId="8" borderId="8"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22"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56" fillId="58" borderId="20" applyNumberFormat="0" applyFont="0" applyAlignment="0" applyProtection="0"/>
    <xf numFmtId="0" fontId="78" fillId="0" borderId="0">
      <alignment horizontal="left"/>
    </xf>
    <xf numFmtId="49" fontId="108" fillId="0" borderId="0"/>
    <xf numFmtId="222" fontId="119" fillId="0" borderId="0" applyFont="0" applyFill="0" applyBorder="0" applyAlignment="0" applyProtection="0"/>
    <xf numFmtId="222" fontId="119" fillId="0" borderId="0" applyFont="0" applyFill="0" applyBorder="0" applyAlignment="0" applyProtection="0"/>
    <xf numFmtId="222" fontId="119" fillId="0" borderId="0" applyFont="0" applyFill="0" applyBorder="0" applyAlignment="0" applyProtection="0"/>
    <xf numFmtId="222" fontId="119" fillId="0" borderId="0" applyFont="0" applyFill="0" applyBorder="0" applyAlignment="0" applyProtection="0"/>
    <xf numFmtId="0" fontId="161" fillId="0" borderId="0" applyNumberFormat="0" applyFill="0" applyBorder="0" applyAlignment="0" applyProtection="0"/>
    <xf numFmtId="0" fontId="162" fillId="0" borderId="39" applyNumberFormat="0" applyFill="0" applyAlignment="0" applyProtection="0"/>
    <xf numFmtId="0" fontId="163" fillId="0" borderId="40" applyNumberFormat="0" applyFill="0" applyAlignment="0" applyProtection="0"/>
    <xf numFmtId="0" fontId="164" fillId="0" borderId="41" applyNumberFormat="0" applyFill="0" applyAlignment="0" applyProtection="0"/>
    <xf numFmtId="0" fontId="164" fillId="0" borderId="0" applyNumberFormat="0" applyFill="0" applyBorder="0" applyAlignment="0" applyProtection="0"/>
    <xf numFmtId="0" fontId="58" fillId="66" borderId="21" applyNumberFormat="0" applyAlignment="0" applyProtection="0"/>
    <xf numFmtId="0" fontId="58" fillId="66" borderId="21" applyNumberFormat="0" applyAlignment="0" applyProtection="0"/>
    <xf numFmtId="0" fontId="165" fillId="0" borderId="0"/>
    <xf numFmtId="10" fontId="23" fillId="0" borderId="0" applyFont="0" applyFill="0" applyBorder="0" applyAlignment="0" applyProtection="0"/>
    <xf numFmtId="223" fontId="78" fillId="0" borderId="0" applyFont="0" applyFill="0" applyBorder="0" applyAlignment="0" applyProtection="0"/>
    <xf numFmtId="224" fontId="78" fillId="0" borderId="0" applyFont="0" applyFill="0" applyBorder="0" applyAlignment="0" applyProtection="0"/>
    <xf numFmtId="0" fontId="122" fillId="0" borderId="0">
      <alignment horizontal="right"/>
    </xf>
    <xf numFmtId="9" fontId="23" fillId="0" borderId="0" applyFont="0" applyFill="0" applyBorder="0" applyAlignment="0" applyProtection="0"/>
    <xf numFmtId="9" fontId="23" fillId="0" borderId="0" applyFont="0" applyFill="0" applyBorder="0" applyAlignment="0" applyProtection="0"/>
    <xf numFmtId="9" fontId="11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0" fontId="24" fillId="0" borderId="0" applyNumberFormat="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10" fontId="118"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10" fontId="118"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4" fillId="0" borderId="0" applyFont="0" applyFill="0" applyBorder="0" applyAlignment="0" applyProtection="0"/>
    <xf numFmtId="9" fontId="23" fillId="0" borderId="0" applyFont="0" applyFill="0" applyBorder="0" applyAlignment="0" applyProtection="0"/>
    <xf numFmtId="9" fontId="24"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Font="0" applyFill="0" applyBorder="0" applyAlignment="0" applyProtection="0"/>
    <xf numFmtId="9" fontId="23" fillId="0" borderId="0" applyNumberFormat="0" applyFont="0" applyFill="0" applyBorder="0" applyAlignment="0" applyProtection="0"/>
    <xf numFmtId="3" fontId="118" fillId="0" borderId="0" applyFont="0" applyFill="0" applyBorder="0" applyAlignment="0" applyProtection="0"/>
    <xf numFmtId="0" fontId="166" fillId="0" borderId="0">
      <alignment horizontal="center"/>
    </xf>
    <xf numFmtId="0" fontId="167" fillId="0" borderId="29" applyNumberFormat="0" applyFill="0" applyBorder="0" applyAlignment="0" applyProtection="0">
      <protection hidden="1"/>
    </xf>
    <xf numFmtId="0" fontId="85" fillId="51" borderId="15"/>
    <xf numFmtId="0" fontId="99" fillId="51" borderId="0">
      <alignment horizontal="right"/>
    </xf>
    <xf numFmtId="0" fontId="168" fillId="73" borderId="0">
      <alignment horizontal="center"/>
    </xf>
    <xf numFmtId="0" fontId="97" fillId="72" borderId="15">
      <alignment horizontal="left" vertical="top" wrapText="1"/>
    </xf>
    <xf numFmtId="0" fontId="169" fillId="72" borderId="46">
      <alignment horizontal="left" vertical="top" wrapText="1"/>
    </xf>
    <xf numFmtId="0" fontId="97" fillId="72" borderId="47">
      <alignment horizontal="left" vertical="top" wrapText="1"/>
    </xf>
    <xf numFmtId="0" fontId="97" fillId="72" borderId="46">
      <alignment horizontal="left" vertical="top"/>
    </xf>
    <xf numFmtId="225" fontId="20" fillId="76" borderId="0" applyFont="0" applyBorder="0" applyAlignment="0">
      <alignment vertical="top"/>
      <protection locked="0"/>
    </xf>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58" fillId="48" borderId="21"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24" fillId="0" borderId="0" applyNumberFormat="0" applyFont="0" applyFill="0" applyBorder="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0" fillId="6" borderId="5" applyNumberFormat="0" applyAlignment="0" applyProtection="0"/>
    <xf numFmtId="0" fontId="171" fillId="0" borderId="0" applyNumberFormat="0" applyFill="0" applyBorder="0" applyAlignment="0" applyProtection="0"/>
    <xf numFmtId="0" fontId="20" fillId="0" borderId="11">
      <alignment horizontal="center" vertical="center"/>
    </xf>
    <xf numFmtId="0" fontId="122" fillId="0" borderId="0"/>
    <xf numFmtId="0" fontId="85" fillId="0" borderId="0"/>
    <xf numFmtId="0" fontId="20" fillId="0" borderId="0"/>
    <xf numFmtId="0" fontId="100" fillId="66" borderId="0"/>
    <xf numFmtId="0" fontId="172" fillId="77" borderId="0">
      <alignment horizontal="left"/>
    </xf>
    <xf numFmtId="0" fontId="139" fillId="77" borderId="0">
      <alignment horizontal="left" wrapText="1"/>
    </xf>
    <xf numFmtId="0" fontId="172" fillId="77" borderId="0">
      <alignment horizontal="left"/>
    </xf>
    <xf numFmtId="0" fontId="173" fillId="0" borderId="0"/>
    <xf numFmtId="0" fontId="174" fillId="0" borderId="0">
      <alignment horizontal="left" indent="1"/>
    </xf>
    <xf numFmtId="0" fontId="175" fillId="61" borderId="12" applyNumberFormat="0" applyAlignment="0" applyProtection="0"/>
    <xf numFmtId="0" fontId="176" fillId="0" borderId="0"/>
    <xf numFmtId="0" fontId="177" fillId="0" borderId="48"/>
    <xf numFmtId="0" fontId="178" fillId="0" borderId="0"/>
    <xf numFmtId="0" fontId="179" fillId="49" borderId="13" applyNumberFormat="0" applyAlignment="0" applyProtection="0"/>
    <xf numFmtId="0" fontId="98" fillId="51" borderId="0">
      <alignment horizontal="center"/>
    </xf>
    <xf numFmtId="0" fontId="180" fillId="0" borderId="0"/>
    <xf numFmtId="49" fontId="103" fillId="0" borderId="0" applyFill="0" applyBorder="0" applyAlignment="0" applyProtection="0">
      <alignment vertical="top"/>
    </xf>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24" fillId="0" borderId="0" applyNumberFormat="0" applyFon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1"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24" fillId="0" borderId="0" applyNumberFormat="0" applyFon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82" fillId="0" borderId="0" applyNumberFormat="0" applyFill="0" applyBorder="0" applyAlignment="0" applyProtection="0"/>
    <xf numFmtId="0" fontId="100" fillId="66" borderId="0"/>
    <xf numFmtId="0" fontId="161" fillId="0" borderId="0" applyNumberFormat="0" applyFill="0" applyBorder="0" applyAlignment="0" applyProtection="0"/>
    <xf numFmtId="0" fontId="161" fillId="0" borderId="0" applyNumberFormat="0" applyFill="0" applyBorder="0" applyAlignment="0" applyProtection="0"/>
    <xf numFmtId="0" fontId="161" fillId="0" borderId="0" applyNumberFormat="0" applyFill="0" applyBorder="0" applyAlignment="0" applyProtection="0"/>
    <xf numFmtId="0" fontId="47" fillId="51" borderId="0"/>
    <xf numFmtId="0" fontId="172" fillId="77" borderId="0">
      <alignment horizontal="left"/>
    </xf>
    <xf numFmtId="225" fontId="69" fillId="0" borderId="11" applyFill="0" applyBorder="0" applyAlignment="0" applyProtection="0">
      <alignment wrapText="1"/>
    </xf>
    <xf numFmtId="225" fontId="69" fillId="0" borderId="11" applyFill="0" applyBorder="0" applyAlignment="0" applyProtection="0">
      <alignment wrapText="1"/>
    </xf>
    <xf numFmtId="4" fontId="138" fillId="0" borderId="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62" fillId="0" borderId="22"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3" fillId="0" borderId="1" applyNumberFormat="0" applyFill="0" applyAlignment="0" applyProtection="0"/>
    <xf numFmtId="0" fontId="24" fillId="0" borderId="0" applyNumberFormat="0" applyFont="0" applyFill="0" applyBorder="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3" fillId="0" borderId="1" applyNumberFormat="0" applyFill="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63" fillId="0" borderId="23"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4" fillId="0" borderId="2" applyNumberFormat="0" applyFill="0" applyAlignment="0" applyProtection="0"/>
    <xf numFmtId="0" fontId="24" fillId="0" borderId="0" applyNumberFormat="0" applyFont="0" applyFill="0" applyBorder="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4"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5" fillId="0" borderId="2" applyNumberFormat="0" applyFill="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44" fillId="0" borderId="24"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5" fillId="0" borderId="3" applyNumberFormat="0" applyFill="0" applyAlignment="0" applyProtection="0"/>
    <xf numFmtId="0" fontId="24" fillId="0" borderId="0" applyNumberFormat="0" applyFont="0" applyFill="0" applyBorder="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5"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10" fillId="0" borderId="3" applyNumberFormat="0" applyFill="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61"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24" fillId="0" borderId="0" applyNumberFormat="0" applyFon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75"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4" fillId="0" borderId="0" applyNumberFormat="0" applyFill="0" applyBorder="0" applyAlignment="0" applyProtection="0"/>
    <xf numFmtId="0" fontId="186" fillId="78" borderId="0"/>
    <xf numFmtId="0" fontId="187" fillId="48" borderId="29"/>
    <xf numFmtId="0" fontId="188" fillId="0" borderId="49" applyNumberFormat="0" applyFill="0" applyAlignment="0" applyProtection="0"/>
    <xf numFmtId="0" fontId="16" fillId="0" borderId="9" applyNumberFormat="0" applyFill="0" applyAlignment="0" applyProtection="0"/>
    <xf numFmtId="0" fontId="105" fillId="0" borderId="10" applyNumberFormat="0" applyFill="0" applyAlignment="0" applyProtection="0"/>
    <xf numFmtId="0" fontId="189" fillId="0" borderId="9" applyNumberFormat="0" applyFill="0" applyAlignment="0" applyProtection="0"/>
    <xf numFmtId="0" fontId="189" fillId="0" borderId="9" applyNumberFormat="0" applyFill="0" applyAlignment="0" applyProtection="0"/>
    <xf numFmtId="0" fontId="189" fillId="0" borderId="9" applyNumberFormat="0" applyFill="0" applyAlignment="0" applyProtection="0"/>
    <xf numFmtId="0" fontId="189" fillId="0" borderId="9" applyNumberFormat="0" applyFill="0" applyAlignment="0" applyProtection="0"/>
    <xf numFmtId="0" fontId="189" fillId="0" borderId="9" applyNumberFormat="0" applyFill="0" applyAlignment="0" applyProtection="0"/>
    <xf numFmtId="0" fontId="189" fillId="0" borderId="9" applyNumberFormat="0" applyFill="0" applyAlignment="0" applyProtection="0"/>
    <xf numFmtId="0" fontId="189" fillId="0" borderId="9" applyNumberFormat="0" applyFill="0" applyAlignment="0" applyProtection="0"/>
    <xf numFmtId="0" fontId="189"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05" fillId="0" borderId="10"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18" fillId="0" borderId="50" applyNumberFormat="0" applyFon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24" fillId="0" borderId="0" applyNumberFormat="0" applyFont="0" applyFill="0" applyBorder="0" applyAlignment="0" applyProtection="0"/>
    <xf numFmtId="0" fontId="189" fillId="0" borderId="9" applyNumberFormat="0" applyFill="0" applyAlignment="0" applyProtection="0"/>
    <xf numFmtId="0" fontId="189" fillId="0" borderId="9" applyNumberFormat="0" applyFill="0" applyAlignment="0" applyProtection="0"/>
    <xf numFmtId="0" fontId="189" fillId="0" borderId="9" applyNumberFormat="0" applyFill="0" applyAlignment="0" applyProtection="0"/>
    <xf numFmtId="0" fontId="189" fillId="0" borderId="9" applyNumberFormat="0" applyFill="0" applyAlignment="0" applyProtection="0"/>
    <xf numFmtId="0" fontId="189" fillId="0" borderId="9" applyNumberFormat="0" applyFill="0" applyAlignment="0" applyProtection="0"/>
    <xf numFmtId="0" fontId="189" fillId="0" borderId="9" applyNumberFormat="0" applyFill="0" applyAlignment="0" applyProtection="0"/>
    <xf numFmtId="0" fontId="189" fillId="0" borderId="9" applyNumberFormat="0" applyFill="0" applyAlignment="0" applyProtection="0"/>
    <xf numFmtId="0" fontId="189" fillId="0" borderId="9" applyNumberFormat="0" applyFill="0" applyAlignment="0" applyProtection="0"/>
    <xf numFmtId="0" fontId="189" fillId="0" borderId="9" applyNumberFormat="0" applyFill="0" applyAlignment="0" applyProtection="0"/>
    <xf numFmtId="0" fontId="189" fillId="0" borderId="9" applyNumberFormat="0" applyFill="0" applyAlignment="0" applyProtection="0"/>
    <xf numFmtId="0" fontId="105" fillId="0" borderId="10" applyNumberFormat="0" applyFill="0" applyAlignment="0" applyProtection="0"/>
    <xf numFmtId="0" fontId="118" fillId="0" borderId="50" applyNumberFormat="0" applyFont="0" applyFill="0" applyAlignment="0" applyProtection="0"/>
    <xf numFmtId="0" fontId="189" fillId="0" borderId="9" applyNumberFormat="0" applyFill="0" applyAlignment="0" applyProtection="0"/>
    <xf numFmtId="0" fontId="189" fillId="0" borderId="9" applyNumberFormat="0" applyFill="0" applyAlignment="0" applyProtection="0"/>
    <xf numFmtId="0" fontId="189" fillId="0" borderId="9" applyNumberFormat="0" applyFill="0" applyAlignment="0" applyProtection="0"/>
    <xf numFmtId="0" fontId="189" fillId="0" borderId="9" applyNumberFormat="0" applyFill="0" applyAlignment="0" applyProtection="0"/>
    <xf numFmtId="0" fontId="189" fillId="0" borderId="9" applyNumberFormat="0" applyFill="0" applyAlignment="0" applyProtection="0"/>
    <xf numFmtId="0" fontId="189" fillId="0" borderId="9" applyNumberFormat="0" applyFill="0" applyAlignment="0" applyProtection="0"/>
    <xf numFmtId="0" fontId="189" fillId="0" borderId="9" applyNumberFormat="0" applyFill="0" applyAlignment="0" applyProtection="0"/>
    <xf numFmtId="0" fontId="189" fillId="0" borderId="9" applyNumberFormat="0" applyFill="0" applyAlignment="0" applyProtection="0"/>
    <xf numFmtId="0" fontId="189" fillId="0" borderId="9" applyNumberFormat="0" applyFill="0" applyAlignment="0" applyProtection="0"/>
    <xf numFmtId="0" fontId="189" fillId="0" borderId="9" applyNumberFormat="0" applyFill="0" applyAlignment="0" applyProtection="0"/>
    <xf numFmtId="0" fontId="105" fillId="0" borderId="10" applyNumberFormat="0" applyFill="0" applyAlignment="0" applyProtection="0"/>
    <xf numFmtId="0" fontId="189" fillId="0" borderId="9" applyNumberFormat="0" applyFill="0" applyAlignment="0" applyProtection="0"/>
    <xf numFmtId="0" fontId="189" fillId="0" borderId="9" applyNumberFormat="0" applyFill="0" applyAlignment="0" applyProtection="0"/>
    <xf numFmtId="0" fontId="189" fillId="0" borderId="9" applyNumberFormat="0" applyFill="0" applyAlignment="0" applyProtection="0"/>
    <xf numFmtId="0" fontId="189" fillId="0" borderId="9" applyNumberFormat="0" applyFill="0" applyAlignment="0" applyProtection="0"/>
    <xf numFmtId="0" fontId="189" fillId="0" borderId="9" applyNumberFormat="0" applyFill="0" applyAlignment="0" applyProtection="0"/>
    <xf numFmtId="0" fontId="189" fillId="0" borderId="9" applyNumberFormat="0" applyFill="0" applyAlignment="0" applyProtection="0"/>
    <xf numFmtId="0" fontId="189" fillId="0" borderId="9" applyNumberFormat="0" applyFill="0" applyAlignment="0" applyProtection="0"/>
    <xf numFmtId="0" fontId="189" fillId="0" borderId="9" applyNumberFormat="0" applyFill="0" applyAlignment="0" applyProtection="0"/>
    <xf numFmtId="0" fontId="189" fillId="0" borderId="9" applyNumberFormat="0" applyFill="0" applyAlignment="0" applyProtection="0"/>
    <xf numFmtId="0" fontId="189" fillId="0" borderId="9" applyNumberFormat="0" applyFill="0" applyAlignment="0" applyProtection="0"/>
    <xf numFmtId="0" fontId="105" fillId="0" borderId="10" applyNumberFormat="0" applyFill="0" applyAlignment="0" applyProtection="0"/>
    <xf numFmtId="0" fontId="189" fillId="0" borderId="9" applyNumberFormat="0" applyFill="0" applyAlignment="0" applyProtection="0"/>
    <xf numFmtId="0" fontId="189" fillId="0" borderId="9" applyNumberFormat="0" applyFill="0" applyAlignment="0" applyProtection="0"/>
    <xf numFmtId="0" fontId="189" fillId="0" borderId="9" applyNumberFormat="0" applyFill="0" applyAlignment="0" applyProtection="0"/>
    <xf numFmtId="0" fontId="189" fillId="0" borderId="9" applyNumberFormat="0" applyFill="0" applyAlignment="0" applyProtection="0"/>
    <xf numFmtId="0" fontId="189" fillId="0" borderId="9" applyNumberFormat="0" applyFill="0" applyAlignment="0" applyProtection="0"/>
    <xf numFmtId="0" fontId="189" fillId="0" borderId="9" applyNumberFormat="0" applyFill="0" applyAlignment="0" applyProtection="0"/>
    <xf numFmtId="0" fontId="189" fillId="0" borderId="9" applyNumberFormat="0" applyFill="0" applyAlignment="0" applyProtection="0"/>
    <xf numFmtId="0" fontId="189" fillId="0" borderId="9" applyNumberFormat="0" applyFill="0" applyAlignment="0" applyProtection="0"/>
    <xf numFmtId="0" fontId="189" fillId="0" borderId="9" applyNumberFormat="0" applyFill="0" applyAlignment="0" applyProtection="0"/>
    <xf numFmtId="0" fontId="189" fillId="0" borderId="9" applyNumberFormat="0" applyFill="0" applyAlignment="0" applyProtection="0"/>
    <xf numFmtId="0" fontId="105" fillId="0" borderId="10" applyNumberFormat="0" applyFill="0" applyAlignment="0" applyProtection="0"/>
    <xf numFmtId="0" fontId="189" fillId="0" borderId="9" applyNumberFormat="0" applyFill="0" applyAlignment="0" applyProtection="0"/>
    <xf numFmtId="0" fontId="189" fillId="0" borderId="9" applyNumberFormat="0" applyFill="0" applyAlignment="0" applyProtection="0"/>
    <xf numFmtId="0" fontId="189" fillId="0" borderId="9" applyNumberFormat="0" applyFill="0" applyAlignment="0" applyProtection="0"/>
    <xf numFmtId="0" fontId="189" fillId="0" borderId="9" applyNumberFormat="0" applyFill="0" applyAlignment="0" applyProtection="0"/>
    <xf numFmtId="0" fontId="189" fillId="0" borderId="9" applyNumberFormat="0" applyFill="0" applyAlignment="0" applyProtection="0"/>
    <xf numFmtId="0" fontId="189" fillId="0" borderId="9" applyNumberFormat="0" applyFill="0" applyAlignment="0" applyProtection="0"/>
    <xf numFmtId="0" fontId="189" fillId="0" borderId="9" applyNumberFormat="0" applyFill="0" applyAlignment="0" applyProtection="0"/>
    <xf numFmtId="0" fontId="189" fillId="0" borderId="9" applyNumberFormat="0" applyFill="0" applyAlignment="0" applyProtection="0"/>
    <xf numFmtId="0" fontId="189" fillId="0" borderId="9" applyNumberFormat="0" applyFill="0" applyAlignment="0" applyProtection="0"/>
    <xf numFmtId="0" fontId="189" fillId="0" borderId="9" applyNumberFormat="0" applyFill="0" applyAlignment="0" applyProtection="0"/>
    <xf numFmtId="0" fontId="105" fillId="0" borderId="10" applyNumberFormat="0" applyFill="0" applyAlignment="0" applyProtection="0"/>
    <xf numFmtId="0" fontId="189" fillId="0" borderId="9" applyNumberFormat="0" applyFill="0" applyAlignment="0" applyProtection="0"/>
    <xf numFmtId="0" fontId="189" fillId="0" borderId="9" applyNumberFormat="0" applyFill="0" applyAlignment="0" applyProtection="0"/>
    <xf numFmtId="0" fontId="189" fillId="0" borderId="9" applyNumberFormat="0" applyFill="0" applyAlignment="0" applyProtection="0"/>
    <xf numFmtId="0" fontId="189" fillId="0" borderId="9" applyNumberFormat="0" applyFill="0" applyAlignment="0" applyProtection="0"/>
    <xf numFmtId="0" fontId="189" fillId="0" borderId="9" applyNumberFormat="0" applyFill="0" applyAlignment="0" applyProtection="0"/>
    <xf numFmtId="0" fontId="189" fillId="0" borderId="9" applyNumberFormat="0" applyFill="0" applyAlignment="0" applyProtection="0"/>
    <xf numFmtId="0" fontId="189" fillId="0" borderId="9" applyNumberFormat="0" applyFill="0" applyAlignment="0" applyProtection="0"/>
    <xf numFmtId="0" fontId="189" fillId="0" borderId="9" applyNumberFormat="0" applyFill="0" applyAlignment="0" applyProtection="0"/>
    <xf numFmtId="0" fontId="189" fillId="0" borderId="9" applyNumberFormat="0" applyFill="0" applyAlignment="0" applyProtection="0"/>
    <xf numFmtId="0" fontId="189" fillId="0" borderId="9" applyNumberFormat="0" applyFill="0" applyAlignment="0" applyProtection="0"/>
    <xf numFmtId="0" fontId="105" fillId="0" borderId="10" applyNumberFormat="0" applyFill="0" applyAlignment="0" applyProtection="0"/>
    <xf numFmtId="0" fontId="189" fillId="0" borderId="9" applyNumberFormat="0" applyFill="0" applyAlignment="0" applyProtection="0"/>
    <xf numFmtId="0" fontId="189" fillId="0" borderId="9" applyNumberFormat="0" applyFill="0" applyAlignment="0" applyProtection="0"/>
    <xf numFmtId="0" fontId="189" fillId="0" borderId="9" applyNumberFormat="0" applyFill="0" applyAlignment="0" applyProtection="0"/>
    <xf numFmtId="0" fontId="189" fillId="0" borderId="9" applyNumberFormat="0" applyFill="0" applyAlignment="0" applyProtection="0"/>
    <xf numFmtId="0" fontId="189" fillId="0" borderId="9" applyNumberFormat="0" applyFill="0" applyAlignment="0" applyProtection="0"/>
    <xf numFmtId="0" fontId="189" fillId="0" borderId="9" applyNumberFormat="0" applyFill="0" applyAlignment="0" applyProtection="0"/>
    <xf numFmtId="0" fontId="189" fillId="0" borderId="9" applyNumberFormat="0" applyFill="0" applyAlignment="0" applyProtection="0"/>
    <xf numFmtId="0" fontId="105" fillId="0" borderId="10" applyNumberFormat="0" applyFill="0" applyAlignment="0" applyProtection="0"/>
    <xf numFmtId="3" fontId="190" fillId="0" borderId="0">
      <alignment horizontal="center" vertical="top"/>
    </xf>
    <xf numFmtId="0" fontId="191" fillId="66" borderId="21" applyNumberFormat="0" applyAlignment="0" applyProtection="0"/>
    <xf numFmtId="41" fontId="20" fillId="0" borderId="0" applyFont="0" applyFill="0" applyBorder="0" applyAlignment="0" applyProtection="0"/>
    <xf numFmtId="226" fontId="192" fillId="0" borderId="0" applyFont="0" applyFill="0" applyBorder="0" applyAlignment="0" applyProtection="0"/>
    <xf numFmtId="43" fontId="20" fillId="0" borderId="0" applyFont="0" applyFill="0" applyBorder="0" applyAlignment="0" applyProtection="0"/>
    <xf numFmtId="42" fontId="20" fillId="0" borderId="0" applyFont="0" applyFill="0" applyBorder="0" applyAlignment="0" applyProtection="0"/>
    <xf numFmtId="44" fontId="20" fillId="0" borderId="0" applyFont="0" applyFill="0" applyBorder="0" applyAlignment="0" applyProtection="0"/>
    <xf numFmtId="0" fontId="142" fillId="0" borderId="0" applyNumberFormat="0" applyFill="0" applyBorder="0" applyAlignment="0" applyProtection="0"/>
    <xf numFmtId="42" fontId="20" fillId="0" borderId="0" applyFont="0" applyFill="0" applyBorder="0" applyAlignment="0" applyProtection="0"/>
    <xf numFmtId="44" fontId="20" fillId="0" borderId="0" applyFont="0" applyFill="0" applyBorder="0" applyAlignment="0" applyProtection="0"/>
    <xf numFmtId="0" fontId="59" fillId="0" borderId="0" applyNumberFormat="0" applyFill="0" applyBorder="0" applyAlignment="0" applyProtection="0"/>
    <xf numFmtId="0" fontId="59" fillId="0" borderId="0" applyNumberFormat="0" applyFill="0" applyBorder="0" applyAlignment="0" applyProtection="0"/>
    <xf numFmtId="0" fontId="108" fillId="0" borderId="51"/>
    <xf numFmtId="1" fontId="193" fillId="0" borderId="0">
      <alignment vertical="top" wrapText="1"/>
    </xf>
    <xf numFmtId="0" fontId="81" fillId="62" borderId="0" applyNumberFormat="0" applyBorder="0" applyAlignment="0" applyProtection="0"/>
    <xf numFmtId="0" fontId="81" fillId="57" borderId="0" applyNumberFormat="0" applyBorder="0" applyAlignment="0" applyProtection="0"/>
    <xf numFmtId="0" fontId="81" fillId="43" borderId="0" applyNumberFormat="0" applyBorder="0" applyAlignment="0" applyProtection="0"/>
    <xf numFmtId="0" fontId="81" fillId="63" borderId="0" applyNumberFormat="0" applyBorder="0" applyAlignment="0" applyProtection="0"/>
    <xf numFmtId="0" fontId="81" fillId="46" borderId="0" applyNumberFormat="0" applyBorder="0" applyAlignment="0" applyProtection="0"/>
    <xf numFmtId="0" fontId="81" fillId="55" borderId="0" applyNumberFormat="0" applyBorder="0" applyAlignment="0" applyProtection="0"/>
    <xf numFmtId="0" fontId="194" fillId="0" borderId="0" applyNumberFormat="0" applyFill="0" applyBorder="0" applyAlignment="0" applyProtection="0"/>
    <xf numFmtId="0" fontId="195" fillId="49" borderId="13" applyNumberFormat="0" applyAlignment="0" applyProtection="0"/>
    <xf numFmtId="0" fontId="196" fillId="61" borderId="0" applyNumberFormat="0" applyBorder="0" applyAlignment="0" applyProtection="0"/>
    <xf numFmtId="0" fontId="22" fillId="58" borderId="20" applyNumberFormat="0" applyFont="0" applyAlignment="0" applyProtection="0"/>
    <xf numFmtId="0" fontId="197" fillId="0" borderId="44" applyNumberFormat="0" applyFill="0" applyAlignment="0" applyProtection="0"/>
    <xf numFmtId="0" fontId="23" fillId="0" borderId="0"/>
    <xf numFmtId="0" fontId="198" fillId="61" borderId="12" applyNumberFormat="0" applyAlignment="0" applyProtection="0"/>
    <xf numFmtId="0" fontId="199" fillId="66" borderId="21" applyNumberFormat="0" applyAlignment="0" applyProtection="0"/>
    <xf numFmtId="0" fontId="200" fillId="37" borderId="0" applyNumberFormat="0" applyBorder="0" applyAlignment="0" applyProtection="0"/>
    <xf numFmtId="0" fontId="201" fillId="38" borderId="0" applyNumberFormat="0" applyBorder="0" applyAlignment="0" applyProtection="0"/>
    <xf numFmtId="0" fontId="202" fillId="0" borderId="39" applyNumberFormat="0" applyFill="0" applyAlignment="0" applyProtection="0"/>
    <xf numFmtId="0" fontId="203" fillId="0" borderId="40" applyNumberFormat="0" applyFill="0" applyAlignment="0" applyProtection="0"/>
    <xf numFmtId="0" fontId="204" fillId="0" borderId="41" applyNumberFormat="0" applyFill="0" applyAlignment="0" applyProtection="0"/>
    <xf numFmtId="0" fontId="204" fillId="0" borderId="0" applyNumberFormat="0" applyFill="0" applyBorder="0" applyAlignment="0" applyProtection="0"/>
    <xf numFmtId="0" fontId="205" fillId="66" borderId="12" applyNumberFormat="0" applyAlignment="0" applyProtection="0"/>
    <xf numFmtId="0" fontId="206" fillId="0" borderId="0" applyNumberFormat="0" applyFill="0" applyBorder="0" applyAlignment="0" applyProtection="0"/>
    <xf numFmtId="0" fontId="197" fillId="0" borderId="0" applyNumberFormat="0" applyFill="0" applyBorder="0" applyAlignment="0" applyProtection="0"/>
    <xf numFmtId="0" fontId="207" fillId="0" borderId="52" applyNumberFormat="0" applyFill="0" applyAlignment="0" applyProtection="0"/>
  </cellStyleXfs>
  <cellXfs count="82">
    <xf numFmtId="0" fontId="0" fillId="0" borderId="0" xfId="0"/>
    <xf numFmtId="0" fontId="0" fillId="0" borderId="0" xfId="0" applyAlignment="1">
      <alignment horizontal="center" vertical="center"/>
    </xf>
    <xf numFmtId="0" fontId="0" fillId="0" borderId="0" xfId="0" applyAlignment="1">
      <alignment horizontal="left"/>
    </xf>
    <xf numFmtId="0" fontId="16" fillId="0" borderId="0" xfId="0" applyFont="1" applyAlignment="1">
      <alignment horizontal="left" vertical="center"/>
    </xf>
    <xf numFmtId="0" fontId="18" fillId="0" borderId="0" xfId="0" applyFont="1" applyAlignment="1">
      <alignment horizontal="left" vertical="center"/>
    </xf>
    <xf numFmtId="0" fontId="19" fillId="33" borderId="0" xfId="3" applyFont="1" applyFill="1" applyBorder="1"/>
    <xf numFmtId="0" fontId="19" fillId="33" borderId="10" xfId="3" applyFont="1" applyFill="1" applyBorder="1"/>
    <xf numFmtId="0" fontId="19" fillId="33" borderId="10" xfId="3" applyFont="1" applyFill="1" applyBorder="1" applyAlignment="1">
      <alignment horizontal="center" vertical="center" wrapText="1"/>
    </xf>
    <xf numFmtId="0" fontId="19" fillId="33" borderId="0" xfId="5" applyFont="1" applyFill="1" applyBorder="1"/>
    <xf numFmtId="9" fontId="19" fillId="33" borderId="0" xfId="3" applyNumberFormat="1" applyFont="1" applyFill="1" applyBorder="1"/>
    <xf numFmtId="0" fontId="19" fillId="33" borderId="11" xfId="5" applyFont="1" applyFill="1" applyBorder="1"/>
    <xf numFmtId="179" fontId="0" fillId="0" borderId="0" xfId="0" applyNumberFormat="1"/>
    <xf numFmtId="0" fontId="65" fillId="0" borderId="0" xfId="0" applyFont="1"/>
    <xf numFmtId="0" fontId="66" fillId="0" borderId="0" xfId="0" applyFont="1"/>
    <xf numFmtId="0" fontId="66" fillId="0" borderId="0" xfId="0" applyFont="1" applyBorder="1" applyAlignment="1">
      <alignment horizontal="center" vertical="center"/>
    </xf>
    <xf numFmtId="0" fontId="0" fillId="0" borderId="0" xfId="0" applyAlignment="1">
      <alignment horizontal="center"/>
    </xf>
    <xf numFmtId="10" fontId="0" fillId="0" borderId="0" xfId="0" applyNumberFormat="1"/>
    <xf numFmtId="2" fontId="0" fillId="33" borderId="0" xfId="0" applyNumberFormat="1" applyFill="1" applyAlignment="1"/>
    <xf numFmtId="2" fontId="0" fillId="0" borderId="0" xfId="0" applyNumberFormat="1" applyAlignment="1"/>
    <xf numFmtId="0" fontId="0" fillId="33" borderId="0" xfId="0" applyFill="1" applyBorder="1" applyAlignment="1">
      <alignment horizontal="center"/>
    </xf>
    <xf numFmtId="43" fontId="0" fillId="33" borderId="0" xfId="1" applyFont="1" applyFill="1" applyBorder="1" applyAlignment="1"/>
    <xf numFmtId="43" fontId="0" fillId="0" borderId="0" xfId="0" applyNumberFormat="1" applyAlignment="1">
      <alignment horizontal="center"/>
    </xf>
    <xf numFmtId="43" fontId="0" fillId="0" borderId="0" xfId="1" applyFont="1"/>
    <xf numFmtId="43" fontId="66" fillId="0" borderId="0" xfId="1" applyFont="1" applyAlignment="1">
      <alignment horizontal="center"/>
    </xf>
    <xf numFmtId="43" fontId="0" fillId="0" borderId="0" xfId="1" applyFont="1" applyAlignment="1">
      <alignment horizontal="center"/>
    </xf>
    <xf numFmtId="43" fontId="0" fillId="0" borderId="26" xfId="1" applyFont="1" applyBorder="1"/>
    <xf numFmtId="43" fontId="66" fillId="0" borderId="0" xfId="1" applyFont="1" applyBorder="1"/>
    <xf numFmtId="43" fontId="0" fillId="0" borderId="0" xfId="1" applyFont="1" applyBorder="1"/>
    <xf numFmtId="2" fontId="0" fillId="0" borderId="0" xfId="0" applyNumberFormat="1" applyAlignment="1">
      <alignment horizontal="center"/>
    </xf>
    <xf numFmtId="43" fontId="0" fillId="0" borderId="0" xfId="1" applyFont="1" applyAlignment="1"/>
    <xf numFmtId="0" fontId="67" fillId="0" borderId="0" xfId="0" applyFont="1" applyAlignment="1">
      <alignment horizontal="left" vertical="center" wrapText="1"/>
    </xf>
    <xf numFmtId="2" fontId="67" fillId="0" borderId="0" xfId="0" applyNumberFormat="1" applyFont="1" applyAlignment="1">
      <alignment horizontal="left" vertical="center" wrapText="1"/>
    </xf>
    <xf numFmtId="0" fontId="68" fillId="59" borderId="0" xfId="0" applyFont="1" applyFill="1" applyAlignment="1">
      <alignment horizontal="left" vertical="center" wrapText="1"/>
    </xf>
    <xf numFmtId="0" fontId="68" fillId="59" borderId="0" xfId="0" applyNumberFormat="1" applyFont="1" applyFill="1" applyBorder="1" applyAlignment="1">
      <alignment horizontal="center" vertical="center" wrapText="1"/>
    </xf>
    <xf numFmtId="2" fontId="68" fillId="51" borderId="0" xfId="2" applyNumberFormat="1" applyFont="1" applyFill="1" applyBorder="1" applyAlignment="1" applyProtection="1">
      <alignment horizontal="center" vertical="center" wrapText="1"/>
    </xf>
    <xf numFmtId="2" fontId="67" fillId="0" borderId="0" xfId="0" applyNumberFormat="1" applyFont="1" applyBorder="1" applyAlignment="1">
      <alignment horizontal="left" vertical="center" wrapText="1"/>
    </xf>
    <xf numFmtId="0" fontId="67" fillId="0" borderId="0" xfId="0" applyNumberFormat="1" applyFont="1" applyBorder="1" applyAlignment="1">
      <alignment horizontal="left" vertical="center" wrapText="1"/>
    </xf>
    <xf numFmtId="1" fontId="67" fillId="0" borderId="0" xfId="0" applyNumberFormat="1" applyFont="1" applyBorder="1" applyAlignment="1">
      <alignment horizontal="left" vertical="center" wrapText="1"/>
    </xf>
    <xf numFmtId="180" fontId="67" fillId="0" borderId="0" xfId="0" applyNumberFormat="1" applyFont="1" applyBorder="1" applyAlignment="1">
      <alignment horizontal="left" vertical="center" wrapText="1"/>
    </xf>
    <xf numFmtId="9" fontId="67" fillId="0" borderId="0" xfId="2" applyNumberFormat="1" applyFont="1" applyAlignment="1">
      <alignment horizontal="left" vertical="center" wrapText="1"/>
    </xf>
    <xf numFmtId="2" fontId="67" fillId="0" borderId="27" xfId="0" applyNumberFormat="1" applyFont="1" applyBorder="1" applyAlignment="1">
      <alignment horizontal="left" vertical="center" wrapText="1"/>
    </xf>
    <xf numFmtId="180" fontId="67" fillId="0" borderId="28" xfId="0" applyNumberFormat="1" applyFont="1" applyBorder="1" applyAlignment="1">
      <alignment horizontal="left" vertical="center" wrapText="1"/>
    </xf>
    <xf numFmtId="0" fontId="67" fillId="0" borderId="0" xfId="0" applyFont="1" applyAlignment="1">
      <alignment horizontal="center" vertical="center" wrapText="1"/>
    </xf>
    <xf numFmtId="10" fontId="67" fillId="0" borderId="0" xfId="2" applyNumberFormat="1" applyFont="1" applyAlignment="1">
      <alignment horizontal="left" vertical="center" wrapText="1"/>
    </xf>
    <xf numFmtId="164" fontId="67" fillId="0" borderId="0" xfId="2" applyNumberFormat="1" applyFont="1" applyAlignment="1">
      <alignment horizontal="left" vertical="center" wrapText="1"/>
    </xf>
    <xf numFmtId="10" fontId="67" fillId="0" borderId="0" xfId="0" applyNumberFormat="1" applyFont="1" applyAlignment="1">
      <alignment horizontal="left" vertical="center" wrapText="1"/>
    </xf>
    <xf numFmtId="0" fontId="0" fillId="0" borderId="0" xfId="0"/>
    <xf numFmtId="0" fontId="0" fillId="0" borderId="0" xfId="0" applyAlignment="1">
      <alignment horizontal="justify" vertical="center"/>
    </xf>
    <xf numFmtId="0" fontId="0" fillId="0" borderId="0" xfId="0"/>
    <xf numFmtId="1" fontId="0" fillId="0" borderId="0" xfId="0" applyNumberFormat="1"/>
    <xf numFmtId="0" fontId="74" fillId="0" borderId="0" xfId="0" applyFont="1"/>
    <xf numFmtId="0" fontId="72" fillId="33" borderId="0" xfId="0" applyFont="1" applyFill="1" applyBorder="1"/>
    <xf numFmtId="0" fontId="0" fillId="33" borderId="0" xfId="0" applyFill="1" applyBorder="1"/>
    <xf numFmtId="0" fontId="19" fillId="33" borderId="0" xfId="0" applyFont="1" applyFill="1" applyBorder="1" applyAlignment="1">
      <alignment horizontal="left" vertical="center"/>
    </xf>
    <xf numFmtId="0" fontId="71" fillId="0" borderId="0" xfId="22863"/>
    <xf numFmtId="0" fontId="71" fillId="0" borderId="0" xfId="22863" applyAlignment="1">
      <alignment horizontal="center" wrapText="1"/>
    </xf>
    <xf numFmtId="0" fontId="66" fillId="0" borderId="11" xfId="0" applyFont="1" applyBorder="1" applyAlignment="1">
      <alignment horizontal="center" vertical="center"/>
    </xf>
    <xf numFmtId="0" fontId="16" fillId="0" borderId="0" xfId="0" applyFont="1"/>
    <xf numFmtId="0" fontId="16" fillId="0" borderId="0" xfId="0" applyFont="1" applyAlignment="1">
      <alignment horizontal="left"/>
    </xf>
    <xf numFmtId="9" fontId="16" fillId="0" borderId="0" xfId="2" applyFont="1"/>
    <xf numFmtId="0" fontId="208" fillId="0" borderId="0" xfId="0" applyFont="1"/>
    <xf numFmtId="1" fontId="69" fillId="60" borderId="53" xfId="0" applyNumberFormat="1" applyFont="1" applyFill="1" applyBorder="1"/>
    <xf numFmtId="1" fontId="69" fillId="60" borderId="54" xfId="0" applyNumberFormat="1" applyFont="1" applyFill="1" applyBorder="1"/>
    <xf numFmtId="1" fontId="69" fillId="60" borderId="55" xfId="0" applyNumberFormat="1" applyFont="1" applyFill="1" applyBorder="1"/>
    <xf numFmtId="3" fontId="20" fillId="0" borderId="56" xfId="0" applyNumberFormat="1" applyFont="1" applyFill="1" applyBorder="1"/>
    <xf numFmtId="3" fontId="20" fillId="0" borderId="56" xfId="0" applyNumberFormat="1" applyFont="1" applyBorder="1"/>
    <xf numFmtId="3" fontId="20" fillId="0" borderId="58" xfId="0" applyNumberFormat="1" applyFont="1" applyFill="1" applyBorder="1"/>
    <xf numFmtId="179" fontId="0" fillId="0" borderId="15" xfId="0" applyNumberFormat="1" applyBorder="1"/>
    <xf numFmtId="179" fontId="0" fillId="0" borderId="57" xfId="0" applyNumberFormat="1" applyBorder="1"/>
    <xf numFmtId="179" fontId="0" fillId="0" borderId="59" xfId="0" applyNumberFormat="1" applyBorder="1"/>
    <xf numFmtId="179" fontId="0" fillId="0" borderId="60" xfId="0" applyNumberFormat="1" applyBorder="1"/>
    <xf numFmtId="2" fontId="19" fillId="33" borderId="0" xfId="3" applyNumberFormat="1" applyFont="1" applyFill="1" applyBorder="1"/>
    <xf numFmtId="0" fontId="65" fillId="0" borderId="25" xfId="0" applyFont="1" applyBorder="1" applyAlignment="1">
      <alignment horizontal="center" vertical="center" wrapText="1"/>
    </xf>
    <xf numFmtId="0" fontId="209" fillId="0" borderId="0" xfId="0" applyFont="1"/>
    <xf numFmtId="179" fontId="16" fillId="0" borderId="0" xfId="0" applyNumberFormat="1" applyFont="1"/>
    <xf numFmtId="43" fontId="209" fillId="0" borderId="0" xfId="1" applyFont="1"/>
    <xf numFmtId="0" fontId="209" fillId="0" borderId="0" xfId="0" applyFont="1" applyBorder="1"/>
    <xf numFmtId="0" fontId="210" fillId="0" borderId="0" xfId="0" applyFont="1"/>
    <xf numFmtId="0" fontId="211" fillId="0" borderId="0" xfId="0" applyFont="1"/>
    <xf numFmtId="0" fontId="212" fillId="0" borderId="0" xfId="22863" applyFont="1" applyAlignment="1">
      <alignment horizontal="center" wrapText="1"/>
    </xf>
    <xf numFmtId="0" fontId="212" fillId="0" borderId="0" xfId="22863" applyFont="1"/>
    <xf numFmtId="2" fontId="71" fillId="0" borderId="0" xfId="22863" applyNumberFormat="1"/>
  </cellXfs>
  <cellStyles count="36778">
    <cellStyle name="_x000d__x000a_JournalTemplate=C:\COMFO\CTALK\JOURSTD.TPL_x000d__x000a_LbStateAddress=3 3 0 251 1 89 2 311_x000d__x000a_LbStateJou" xfId="6"/>
    <cellStyle name="%" xfId="409"/>
    <cellStyle name="% 2" xfId="410"/>
    <cellStyle name="=C:\WINNT\SYSTEM32\COMMAND.COM" xfId="7"/>
    <cellStyle name="1" xfId="8"/>
    <cellStyle name="1 indent" xfId="9"/>
    <cellStyle name="2 indents" xfId="10"/>
    <cellStyle name="20 % - Aksentti1" xfId="411"/>
    <cellStyle name="20 % - Aksentti2" xfId="412"/>
    <cellStyle name="20 % - Aksentti3" xfId="413"/>
    <cellStyle name="20 % - Aksentti4" xfId="414"/>
    <cellStyle name="20 % - Aksentti5" xfId="415"/>
    <cellStyle name="20 % - Aksentti6" xfId="416"/>
    <cellStyle name="20% - Accent1 2" xfId="11"/>
    <cellStyle name="20% - Accent1 2 2" xfId="12"/>
    <cellStyle name="20% - Accent1 2 2 2" xfId="13"/>
    <cellStyle name="20% - Accent1 2 3" xfId="14"/>
    <cellStyle name="20% - Accent1 3" xfId="15"/>
    <cellStyle name="20% - Accent1 4" xfId="417"/>
    <cellStyle name="20% - Accent1 5" xfId="418"/>
    <cellStyle name="20% - Accent2 2" xfId="16"/>
    <cellStyle name="20% - Accent2 2 2" xfId="17"/>
    <cellStyle name="20% - Accent2 2 2 2" xfId="18"/>
    <cellStyle name="20% - Accent2 2 3" xfId="19"/>
    <cellStyle name="20% - Accent2 3" xfId="20"/>
    <cellStyle name="20% - Accent2 4" xfId="419"/>
    <cellStyle name="20% - Accent2 5" xfId="420"/>
    <cellStyle name="20% - Accent3 2" xfId="21"/>
    <cellStyle name="20% - Accent3 2 2" xfId="22"/>
    <cellStyle name="20% - Accent3 2 2 2" xfId="23"/>
    <cellStyle name="20% - Accent3 2 3" xfId="24"/>
    <cellStyle name="20% - Accent3 3" xfId="25"/>
    <cellStyle name="20% - Accent3 4" xfId="421"/>
    <cellStyle name="20% - Accent3 5" xfId="422"/>
    <cellStyle name="20% - Accent4 2" xfId="26"/>
    <cellStyle name="20% - Accent4 2 2" xfId="27"/>
    <cellStyle name="20% - Accent4 2 2 2" xfId="28"/>
    <cellStyle name="20% - Accent4 2 3" xfId="29"/>
    <cellStyle name="20% - Accent4 3" xfId="30"/>
    <cellStyle name="20% - Accent4 4" xfId="423"/>
    <cellStyle name="20% - Accent4 5" xfId="424"/>
    <cellStyle name="20% - Accent5 2" xfId="31"/>
    <cellStyle name="20% - Accent5 2 2" xfId="32"/>
    <cellStyle name="20% - Accent5 2 2 2" xfId="33"/>
    <cellStyle name="20% - Accent5 2 3" xfId="34"/>
    <cellStyle name="20% - Accent5 3" xfId="35"/>
    <cellStyle name="20% - Accent5 4" xfId="425"/>
    <cellStyle name="20% - Accent5 5" xfId="426"/>
    <cellStyle name="20% - Accent6 2" xfId="36"/>
    <cellStyle name="20% - Accent6 2 2" xfId="37"/>
    <cellStyle name="20% - Accent6 2 2 2" xfId="38"/>
    <cellStyle name="20% - Accent6 2 3" xfId="39"/>
    <cellStyle name="20% - Accent6 3" xfId="40"/>
    <cellStyle name="20% - Accent6 4" xfId="427"/>
    <cellStyle name="20% - Accent6 5" xfId="428"/>
    <cellStyle name="20% - Énfasis1" xfId="41"/>
    <cellStyle name="20% - Énfasis1 10" xfId="429"/>
    <cellStyle name="20% - Énfasis1 11" xfId="430"/>
    <cellStyle name="20% - Énfasis1 12" xfId="431"/>
    <cellStyle name="20% - Énfasis1 13" xfId="432"/>
    <cellStyle name="20% - Énfasis1 14" xfId="433"/>
    <cellStyle name="20% - Énfasis1 15" xfId="434"/>
    <cellStyle name="20% - Énfasis1 16" xfId="435"/>
    <cellStyle name="20% - Énfasis1 17" xfId="436"/>
    <cellStyle name="20% - Énfasis1 18" xfId="437"/>
    <cellStyle name="20% - Énfasis1 19" xfId="438"/>
    <cellStyle name="20% - Énfasis1 2" xfId="439"/>
    <cellStyle name="20% - Énfasis1 2 10" xfId="440"/>
    <cellStyle name="20% - Énfasis1 2 11" xfId="441"/>
    <cellStyle name="20% - Énfasis1 2 12" xfId="442"/>
    <cellStyle name="20% - Énfasis1 2 13" xfId="443"/>
    <cellStyle name="20% - Énfasis1 2 14" xfId="444"/>
    <cellStyle name="20% - Énfasis1 2 15" xfId="445"/>
    <cellStyle name="20% - Énfasis1 2 16" xfId="446"/>
    <cellStyle name="20% - Énfasis1 2 17" xfId="447"/>
    <cellStyle name="20% - Énfasis1 2 18" xfId="448"/>
    <cellStyle name="20% - Énfasis1 2 19" xfId="449"/>
    <cellStyle name="20% - Énfasis1 2 2" xfId="450"/>
    <cellStyle name="20% - Énfasis1 2 20" xfId="451"/>
    <cellStyle name="20% - Énfasis1 2 21" xfId="452"/>
    <cellStyle name="20% - Énfasis1 2 22" xfId="453"/>
    <cellStyle name="20% - Énfasis1 2 23" xfId="454"/>
    <cellStyle name="20% - Énfasis1 2 24" xfId="455"/>
    <cellStyle name="20% - Énfasis1 2 25" xfId="456"/>
    <cellStyle name="20% - Énfasis1 2 26" xfId="457"/>
    <cellStyle name="20% - Énfasis1 2 27" xfId="458"/>
    <cellStyle name="20% - Énfasis1 2 28" xfId="459"/>
    <cellStyle name="20% - Énfasis1 2 29" xfId="460"/>
    <cellStyle name="20% - Énfasis1 2 3" xfId="461"/>
    <cellStyle name="20% - Énfasis1 2 30" xfId="462"/>
    <cellStyle name="20% - Énfasis1 2 31" xfId="463"/>
    <cellStyle name="20% - Énfasis1 2 32" xfId="464"/>
    <cellStyle name="20% - Énfasis1 2 33" xfId="465"/>
    <cellStyle name="20% - Énfasis1 2 34" xfId="466"/>
    <cellStyle name="20% - Énfasis1 2 35" xfId="467"/>
    <cellStyle name="20% - Énfasis1 2 36" xfId="468"/>
    <cellStyle name="20% - Énfasis1 2 37" xfId="469"/>
    <cellStyle name="20% - Énfasis1 2 38" xfId="470"/>
    <cellStyle name="20% - Énfasis1 2 39" xfId="471"/>
    <cellStyle name="20% - Énfasis1 2 4" xfId="472"/>
    <cellStyle name="20% - Énfasis1 2 40" xfId="473"/>
    <cellStyle name="20% - Énfasis1 2 41" xfId="474"/>
    <cellStyle name="20% - Énfasis1 2 42" xfId="475"/>
    <cellStyle name="20% - Énfasis1 2 43" xfId="476"/>
    <cellStyle name="20% - Énfasis1 2 44" xfId="477"/>
    <cellStyle name="20% - Énfasis1 2 45" xfId="478"/>
    <cellStyle name="20% - Énfasis1 2 46" xfId="479"/>
    <cellStyle name="20% - Énfasis1 2 47" xfId="480"/>
    <cellStyle name="20% - Énfasis1 2 48" xfId="481"/>
    <cellStyle name="20% - Énfasis1 2 49" xfId="482"/>
    <cellStyle name="20% - Énfasis1 2 5" xfId="483"/>
    <cellStyle name="20% - Énfasis1 2 50" xfId="484"/>
    <cellStyle name="20% - Énfasis1 2 51" xfId="485"/>
    <cellStyle name="20% - Énfasis1 2 52" xfId="486"/>
    <cellStyle name="20% - Énfasis1 2 53" xfId="487"/>
    <cellStyle name="20% - Énfasis1 2 54" xfId="488"/>
    <cellStyle name="20% - Énfasis1 2 55" xfId="489"/>
    <cellStyle name="20% - Énfasis1 2 56" xfId="490"/>
    <cellStyle name="20% - Énfasis1 2 57" xfId="491"/>
    <cellStyle name="20% - Énfasis1 2 58" xfId="492"/>
    <cellStyle name="20% - Énfasis1 2 59" xfId="493"/>
    <cellStyle name="20% - Énfasis1 2 6" xfId="494"/>
    <cellStyle name="20% - Énfasis1 2 60" xfId="495"/>
    <cellStyle name="20% - Énfasis1 2 61" xfId="496"/>
    <cellStyle name="20% - Énfasis1 2 62" xfId="497"/>
    <cellStyle name="20% - Énfasis1 2 63" xfId="498"/>
    <cellStyle name="20% - Énfasis1 2 64" xfId="499"/>
    <cellStyle name="20% - Énfasis1 2 65" xfId="500"/>
    <cellStyle name="20% - Énfasis1 2 66" xfId="501"/>
    <cellStyle name="20% - Énfasis1 2 67" xfId="502"/>
    <cellStyle name="20% - Énfasis1 2 68" xfId="503"/>
    <cellStyle name="20% - Énfasis1 2 69" xfId="504"/>
    <cellStyle name="20% - Énfasis1 2 7" xfId="505"/>
    <cellStyle name="20% - Énfasis1 2 70" xfId="506"/>
    <cellStyle name="20% - Énfasis1 2 71" xfId="507"/>
    <cellStyle name="20% - Énfasis1 2 72" xfId="508"/>
    <cellStyle name="20% - Énfasis1 2 73" xfId="509"/>
    <cellStyle name="20% - Énfasis1 2 74" xfId="510"/>
    <cellStyle name="20% - Énfasis1 2 75" xfId="511"/>
    <cellStyle name="20% - Énfasis1 2 76" xfId="512"/>
    <cellStyle name="20% - Énfasis1 2 77" xfId="513"/>
    <cellStyle name="20% - Énfasis1 2 78" xfId="514"/>
    <cellStyle name="20% - Énfasis1 2 79" xfId="515"/>
    <cellStyle name="20% - Énfasis1 2 8" xfId="516"/>
    <cellStyle name="20% - Énfasis1 2 80" xfId="517"/>
    <cellStyle name="20% - Énfasis1 2 81" xfId="518"/>
    <cellStyle name="20% - Énfasis1 2 82" xfId="519"/>
    <cellStyle name="20% - Énfasis1 2 83" xfId="520"/>
    <cellStyle name="20% - Énfasis1 2 84" xfId="521"/>
    <cellStyle name="20% - Énfasis1 2 85" xfId="522"/>
    <cellStyle name="20% - Énfasis1 2 86" xfId="523"/>
    <cellStyle name="20% - Énfasis1 2 9" xfId="524"/>
    <cellStyle name="20% - Énfasis1 2_11 CC2007 trabajo" xfId="525"/>
    <cellStyle name="20% - Énfasis1 20" xfId="526"/>
    <cellStyle name="20% - Énfasis1 21" xfId="527"/>
    <cellStyle name="20% - Énfasis1 22" xfId="528"/>
    <cellStyle name="20% - Énfasis1 23" xfId="529"/>
    <cellStyle name="20% - Énfasis1 24" xfId="530"/>
    <cellStyle name="20% - Énfasis1 25" xfId="531"/>
    <cellStyle name="20% - Énfasis1 26" xfId="532"/>
    <cellStyle name="20% - Énfasis1 27" xfId="533"/>
    <cellStyle name="20% - Énfasis1 28" xfId="534"/>
    <cellStyle name="20% - Énfasis1 29" xfId="535"/>
    <cellStyle name="20% - Énfasis1 3" xfId="536"/>
    <cellStyle name="20% - Énfasis1 30" xfId="537"/>
    <cellStyle name="20% - Énfasis1 31" xfId="538"/>
    <cellStyle name="20% - Énfasis1 32" xfId="539"/>
    <cellStyle name="20% - Énfasis1 33" xfId="540"/>
    <cellStyle name="20% - Énfasis1 34" xfId="541"/>
    <cellStyle name="20% - Énfasis1 35" xfId="542"/>
    <cellStyle name="20% - Énfasis1 36" xfId="543"/>
    <cellStyle name="20% - Énfasis1 37" xfId="544"/>
    <cellStyle name="20% - Énfasis1 38" xfId="545"/>
    <cellStyle name="20% - Énfasis1 39" xfId="546"/>
    <cellStyle name="20% - Énfasis1 4" xfId="547"/>
    <cellStyle name="20% - Énfasis1 40" xfId="548"/>
    <cellStyle name="20% - Énfasis1 41" xfId="549"/>
    <cellStyle name="20% - Énfasis1 42" xfId="550"/>
    <cellStyle name="20% - Énfasis1 43" xfId="551"/>
    <cellStyle name="20% - Énfasis1 44" xfId="552"/>
    <cellStyle name="20% - Énfasis1 45" xfId="553"/>
    <cellStyle name="20% - Énfasis1 46" xfId="554"/>
    <cellStyle name="20% - Énfasis1 47" xfId="555"/>
    <cellStyle name="20% - Énfasis1 48" xfId="556"/>
    <cellStyle name="20% - Énfasis1 49" xfId="557"/>
    <cellStyle name="20% - Énfasis1 5" xfId="558"/>
    <cellStyle name="20% - Énfasis1 50" xfId="559"/>
    <cellStyle name="20% - Énfasis1 51" xfId="560"/>
    <cellStyle name="20% - Énfasis1 52" xfId="561"/>
    <cellStyle name="20% - Énfasis1 53" xfId="562"/>
    <cellStyle name="20% - Énfasis1 54" xfId="563"/>
    <cellStyle name="20% - Énfasis1 55" xfId="564"/>
    <cellStyle name="20% - Énfasis1 56" xfId="565"/>
    <cellStyle name="20% - Énfasis1 57" xfId="566"/>
    <cellStyle name="20% - Énfasis1 58" xfId="567"/>
    <cellStyle name="20% - Énfasis1 59" xfId="568"/>
    <cellStyle name="20% - Énfasis1 6" xfId="569"/>
    <cellStyle name="20% - Énfasis1 60" xfId="570"/>
    <cellStyle name="20% - Énfasis1 61" xfId="571"/>
    <cellStyle name="20% - Énfasis1 62" xfId="572"/>
    <cellStyle name="20% - Énfasis1 63" xfId="573"/>
    <cellStyle name="20% - Énfasis1 64" xfId="574"/>
    <cellStyle name="20% - Énfasis1 65" xfId="575"/>
    <cellStyle name="20% - Énfasis1 66" xfId="576"/>
    <cellStyle name="20% - Énfasis1 67" xfId="577"/>
    <cellStyle name="20% - Énfasis1 68" xfId="578"/>
    <cellStyle name="20% - Énfasis1 69" xfId="579"/>
    <cellStyle name="20% - Énfasis1 7" xfId="580"/>
    <cellStyle name="20% - Énfasis1 70" xfId="581"/>
    <cellStyle name="20% - Énfasis1 71" xfId="582"/>
    <cellStyle name="20% - Énfasis1 72" xfId="583"/>
    <cellStyle name="20% - Énfasis1 73" xfId="584"/>
    <cellStyle name="20% - Énfasis1 74" xfId="585"/>
    <cellStyle name="20% - Énfasis1 75" xfId="586"/>
    <cellStyle name="20% - Énfasis1 76" xfId="587"/>
    <cellStyle name="20% - Énfasis1 77" xfId="588"/>
    <cellStyle name="20% - Énfasis1 78" xfId="589"/>
    <cellStyle name="20% - Énfasis1 79" xfId="590"/>
    <cellStyle name="20% - Énfasis1 8" xfId="591"/>
    <cellStyle name="20% - Énfasis1 80" xfId="592"/>
    <cellStyle name="20% - Énfasis1 81" xfId="593"/>
    <cellStyle name="20% - Énfasis1 82" xfId="594"/>
    <cellStyle name="20% - Énfasis1 83" xfId="595"/>
    <cellStyle name="20% - Énfasis1 84" xfId="596"/>
    <cellStyle name="20% - Énfasis1 85" xfId="597"/>
    <cellStyle name="20% - Énfasis1 86" xfId="598"/>
    <cellStyle name="20% - Énfasis1 9" xfId="599"/>
    <cellStyle name="20% - Énfasis2" xfId="42"/>
    <cellStyle name="20% - Énfasis2 10" xfId="600"/>
    <cellStyle name="20% - Énfasis2 11" xfId="601"/>
    <cellStyle name="20% - Énfasis2 12" xfId="602"/>
    <cellStyle name="20% - Énfasis2 13" xfId="603"/>
    <cellStyle name="20% - Énfasis2 14" xfId="604"/>
    <cellStyle name="20% - Énfasis2 15" xfId="605"/>
    <cellStyle name="20% - Énfasis2 16" xfId="606"/>
    <cellStyle name="20% - Énfasis2 17" xfId="607"/>
    <cellStyle name="20% - Énfasis2 18" xfId="608"/>
    <cellStyle name="20% - Énfasis2 19" xfId="609"/>
    <cellStyle name="20% - Énfasis2 2" xfId="610"/>
    <cellStyle name="20% - Énfasis2 2 10" xfId="611"/>
    <cellStyle name="20% - Énfasis2 2 11" xfId="612"/>
    <cellStyle name="20% - Énfasis2 2 12" xfId="613"/>
    <cellStyle name="20% - Énfasis2 2 13" xfId="614"/>
    <cellStyle name="20% - Énfasis2 2 14" xfId="615"/>
    <cellStyle name="20% - Énfasis2 2 15" xfId="616"/>
    <cellStyle name="20% - Énfasis2 2 16" xfId="617"/>
    <cellStyle name="20% - Énfasis2 2 17" xfId="618"/>
    <cellStyle name="20% - Énfasis2 2 18" xfId="619"/>
    <cellStyle name="20% - Énfasis2 2 19" xfId="620"/>
    <cellStyle name="20% - Énfasis2 2 2" xfId="621"/>
    <cellStyle name="20% - Énfasis2 2 20" xfId="622"/>
    <cellStyle name="20% - Énfasis2 2 21" xfId="623"/>
    <cellStyle name="20% - Énfasis2 2 22" xfId="624"/>
    <cellStyle name="20% - Énfasis2 2 23" xfId="625"/>
    <cellStyle name="20% - Énfasis2 2 24" xfId="626"/>
    <cellStyle name="20% - Énfasis2 2 25" xfId="627"/>
    <cellStyle name="20% - Énfasis2 2 26" xfId="628"/>
    <cellStyle name="20% - Énfasis2 2 27" xfId="629"/>
    <cellStyle name="20% - Énfasis2 2 28" xfId="630"/>
    <cellStyle name="20% - Énfasis2 2 29" xfId="631"/>
    <cellStyle name="20% - Énfasis2 2 3" xfId="632"/>
    <cellStyle name="20% - Énfasis2 2 30" xfId="633"/>
    <cellStyle name="20% - Énfasis2 2 31" xfId="634"/>
    <cellStyle name="20% - Énfasis2 2 32" xfId="635"/>
    <cellStyle name="20% - Énfasis2 2 33" xfId="636"/>
    <cellStyle name="20% - Énfasis2 2 34" xfId="637"/>
    <cellStyle name="20% - Énfasis2 2 35" xfId="638"/>
    <cellStyle name="20% - Énfasis2 2 36" xfId="639"/>
    <cellStyle name="20% - Énfasis2 2 37" xfId="640"/>
    <cellStyle name="20% - Énfasis2 2 38" xfId="641"/>
    <cellStyle name="20% - Énfasis2 2 39" xfId="642"/>
    <cellStyle name="20% - Énfasis2 2 4" xfId="643"/>
    <cellStyle name="20% - Énfasis2 2 40" xfId="644"/>
    <cellStyle name="20% - Énfasis2 2 41" xfId="645"/>
    <cellStyle name="20% - Énfasis2 2 42" xfId="646"/>
    <cellStyle name="20% - Énfasis2 2 43" xfId="647"/>
    <cellStyle name="20% - Énfasis2 2 44" xfId="648"/>
    <cellStyle name="20% - Énfasis2 2 45" xfId="649"/>
    <cellStyle name="20% - Énfasis2 2 46" xfId="650"/>
    <cellStyle name="20% - Énfasis2 2 47" xfId="651"/>
    <cellStyle name="20% - Énfasis2 2 48" xfId="652"/>
    <cellStyle name="20% - Énfasis2 2 49" xfId="653"/>
    <cellStyle name="20% - Énfasis2 2 5" xfId="654"/>
    <cellStyle name="20% - Énfasis2 2 50" xfId="655"/>
    <cellStyle name="20% - Énfasis2 2 51" xfId="656"/>
    <cellStyle name="20% - Énfasis2 2 52" xfId="657"/>
    <cellStyle name="20% - Énfasis2 2 53" xfId="658"/>
    <cellStyle name="20% - Énfasis2 2 54" xfId="659"/>
    <cellStyle name="20% - Énfasis2 2 55" xfId="660"/>
    <cellStyle name="20% - Énfasis2 2 56" xfId="661"/>
    <cellStyle name="20% - Énfasis2 2 57" xfId="662"/>
    <cellStyle name="20% - Énfasis2 2 58" xfId="663"/>
    <cellStyle name="20% - Énfasis2 2 59" xfId="664"/>
    <cellStyle name="20% - Énfasis2 2 6" xfId="665"/>
    <cellStyle name="20% - Énfasis2 2 60" xfId="666"/>
    <cellStyle name="20% - Énfasis2 2 61" xfId="667"/>
    <cellStyle name="20% - Énfasis2 2 62" xfId="668"/>
    <cellStyle name="20% - Énfasis2 2 63" xfId="669"/>
    <cellStyle name="20% - Énfasis2 2 64" xfId="670"/>
    <cellStyle name="20% - Énfasis2 2 65" xfId="671"/>
    <cellStyle name="20% - Énfasis2 2 66" xfId="672"/>
    <cellStyle name="20% - Énfasis2 2 67" xfId="673"/>
    <cellStyle name="20% - Énfasis2 2 68" xfId="674"/>
    <cellStyle name="20% - Énfasis2 2 69" xfId="675"/>
    <cellStyle name="20% - Énfasis2 2 7" xfId="676"/>
    <cellStyle name="20% - Énfasis2 2 70" xfId="677"/>
    <cellStyle name="20% - Énfasis2 2 71" xfId="678"/>
    <cellStyle name="20% - Énfasis2 2 72" xfId="679"/>
    <cellStyle name="20% - Énfasis2 2 73" xfId="680"/>
    <cellStyle name="20% - Énfasis2 2 74" xfId="681"/>
    <cellStyle name="20% - Énfasis2 2 75" xfId="682"/>
    <cellStyle name="20% - Énfasis2 2 76" xfId="683"/>
    <cellStyle name="20% - Énfasis2 2 77" xfId="684"/>
    <cellStyle name="20% - Énfasis2 2 78" xfId="685"/>
    <cellStyle name="20% - Énfasis2 2 79" xfId="686"/>
    <cellStyle name="20% - Énfasis2 2 8" xfId="687"/>
    <cellStyle name="20% - Énfasis2 2 80" xfId="688"/>
    <cellStyle name="20% - Énfasis2 2 81" xfId="689"/>
    <cellStyle name="20% - Énfasis2 2 82" xfId="690"/>
    <cellStyle name="20% - Énfasis2 2 83" xfId="691"/>
    <cellStyle name="20% - Énfasis2 2 84" xfId="692"/>
    <cellStyle name="20% - Énfasis2 2 85" xfId="693"/>
    <cellStyle name="20% - Énfasis2 2 86" xfId="694"/>
    <cellStyle name="20% - Énfasis2 2 9" xfId="695"/>
    <cellStyle name="20% - Énfasis2 2_11 CC2007 trabajo" xfId="696"/>
    <cellStyle name="20% - Énfasis2 20" xfId="697"/>
    <cellStyle name="20% - Énfasis2 21" xfId="698"/>
    <cellStyle name="20% - Énfasis2 22" xfId="699"/>
    <cellStyle name="20% - Énfasis2 23" xfId="700"/>
    <cellStyle name="20% - Énfasis2 24" xfId="701"/>
    <cellStyle name="20% - Énfasis2 25" xfId="702"/>
    <cellStyle name="20% - Énfasis2 26" xfId="703"/>
    <cellStyle name="20% - Énfasis2 27" xfId="704"/>
    <cellStyle name="20% - Énfasis2 28" xfId="705"/>
    <cellStyle name="20% - Énfasis2 29" xfId="706"/>
    <cellStyle name="20% - Énfasis2 3" xfId="707"/>
    <cellStyle name="20% - Énfasis2 30" xfId="708"/>
    <cellStyle name="20% - Énfasis2 31" xfId="709"/>
    <cellStyle name="20% - Énfasis2 32" xfId="710"/>
    <cellStyle name="20% - Énfasis2 33" xfId="711"/>
    <cellStyle name="20% - Énfasis2 34" xfId="712"/>
    <cellStyle name="20% - Énfasis2 35" xfId="713"/>
    <cellStyle name="20% - Énfasis2 36" xfId="714"/>
    <cellStyle name="20% - Énfasis2 37" xfId="715"/>
    <cellStyle name="20% - Énfasis2 38" xfId="716"/>
    <cellStyle name="20% - Énfasis2 39" xfId="717"/>
    <cellStyle name="20% - Énfasis2 4" xfId="718"/>
    <cellStyle name="20% - Énfasis2 40" xfId="719"/>
    <cellStyle name="20% - Énfasis2 41" xfId="720"/>
    <cellStyle name="20% - Énfasis2 42" xfId="721"/>
    <cellStyle name="20% - Énfasis2 43" xfId="722"/>
    <cellStyle name="20% - Énfasis2 44" xfId="723"/>
    <cellStyle name="20% - Énfasis2 45" xfId="724"/>
    <cellStyle name="20% - Énfasis2 46" xfId="725"/>
    <cellStyle name="20% - Énfasis2 47" xfId="726"/>
    <cellStyle name="20% - Énfasis2 48" xfId="727"/>
    <cellStyle name="20% - Énfasis2 49" xfId="728"/>
    <cellStyle name="20% - Énfasis2 5" xfId="729"/>
    <cellStyle name="20% - Énfasis2 50" xfId="730"/>
    <cellStyle name="20% - Énfasis2 51" xfId="731"/>
    <cellStyle name="20% - Énfasis2 52" xfId="732"/>
    <cellStyle name="20% - Énfasis2 53" xfId="733"/>
    <cellStyle name="20% - Énfasis2 54" xfId="734"/>
    <cellStyle name="20% - Énfasis2 55" xfId="735"/>
    <cellStyle name="20% - Énfasis2 56" xfId="736"/>
    <cellStyle name="20% - Énfasis2 57" xfId="737"/>
    <cellStyle name="20% - Énfasis2 58" xfId="738"/>
    <cellStyle name="20% - Énfasis2 59" xfId="739"/>
    <cellStyle name="20% - Énfasis2 6" xfId="740"/>
    <cellStyle name="20% - Énfasis2 60" xfId="741"/>
    <cellStyle name="20% - Énfasis2 61" xfId="742"/>
    <cellStyle name="20% - Énfasis2 62" xfId="743"/>
    <cellStyle name="20% - Énfasis2 63" xfId="744"/>
    <cellStyle name="20% - Énfasis2 64" xfId="745"/>
    <cellStyle name="20% - Énfasis2 65" xfId="746"/>
    <cellStyle name="20% - Énfasis2 66" xfId="747"/>
    <cellStyle name="20% - Énfasis2 67" xfId="748"/>
    <cellStyle name="20% - Énfasis2 68" xfId="749"/>
    <cellStyle name="20% - Énfasis2 69" xfId="750"/>
    <cellStyle name="20% - Énfasis2 7" xfId="751"/>
    <cellStyle name="20% - Énfasis2 70" xfId="752"/>
    <cellStyle name="20% - Énfasis2 71" xfId="753"/>
    <cellStyle name="20% - Énfasis2 72" xfId="754"/>
    <cellStyle name="20% - Énfasis2 73" xfId="755"/>
    <cellStyle name="20% - Énfasis2 74" xfId="756"/>
    <cellStyle name="20% - Énfasis2 75" xfId="757"/>
    <cellStyle name="20% - Énfasis2 76" xfId="758"/>
    <cellStyle name="20% - Énfasis2 77" xfId="759"/>
    <cellStyle name="20% - Énfasis2 78" xfId="760"/>
    <cellStyle name="20% - Énfasis2 79" xfId="761"/>
    <cellStyle name="20% - Énfasis2 8" xfId="762"/>
    <cellStyle name="20% - Énfasis2 80" xfId="763"/>
    <cellStyle name="20% - Énfasis2 81" xfId="764"/>
    <cellStyle name="20% - Énfasis2 82" xfId="765"/>
    <cellStyle name="20% - Énfasis2 83" xfId="766"/>
    <cellStyle name="20% - Énfasis2 84" xfId="767"/>
    <cellStyle name="20% - Énfasis2 85" xfId="768"/>
    <cellStyle name="20% - Énfasis2 86" xfId="769"/>
    <cellStyle name="20% - Énfasis2 9" xfId="770"/>
    <cellStyle name="20% - Énfasis3" xfId="43"/>
    <cellStyle name="20% - Énfasis3 10" xfId="771"/>
    <cellStyle name="20% - Énfasis3 11" xfId="772"/>
    <cellStyle name="20% - Énfasis3 12" xfId="773"/>
    <cellStyle name="20% - Énfasis3 13" xfId="774"/>
    <cellStyle name="20% - Énfasis3 14" xfId="775"/>
    <cellStyle name="20% - Énfasis3 15" xfId="776"/>
    <cellStyle name="20% - Énfasis3 16" xfId="777"/>
    <cellStyle name="20% - Énfasis3 17" xfId="778"/>
    <cellStyle name="20% - Énfasis3 18" xfId="779"/>
    <cellStyle name="20% - Énfasis3 19" xfId="780"/>
    <cellStyle name="20% - Énfasis3 2" xfId="781"/>
    <cellStyle name="20% - Énfasis3 2 10" xfId="782"/>
    <cellStyle name="20% - Énfasis3 2 11" xfId="783"/>
    <cellStyle name="20% - Énfasis3 2 12" xfId="784"/>
    <cellStyle name="20% - Énfasis3 2 13" xfId="785"/>
    <cellStyle name="20% - Énfasis3 2 14" xfId="786"/>
    <cellStyle name="20% - Énfasis3 2 15" xfId="787"/>
    <cellStyle name="20% - Énfasis3 2 16" xfId="788"/>
    <cellStyle name="20% - Énfasis3 2 17" xfId="789"/>
    <cellStyle name="20% - Énfasis3 2 18" xfId="790"/>
    <cellStyle name="20% - Énfasis3 2 19" xfId="791"/>
    <cellStyle name="20% - Énfasis3 2 2" xfId="792"/>
    <cellStyle name="20% - Énfasis3 2 20" xfId="793"/>
    <cellStyle name="20% - Énfasis3 2 21" xfId="794"/>
    <cellStyle name="20% - Énfasis3 2 22" xfId="795"/>
    <cellStyle name="20% - Énfasis3 2 23" xfId="796"/>
    <cellStyle name="20% - Énfasis3 2 24" xfId="797"/>
    <cellStyle name="20% - Énfasis3 2 25" xfId="798"/>
    <cellStyle name="20% - Énfasis3 2 26" xfId="799"/>
    <cellStyle name="20% - Énfasis3 2 27" xfId="800"/>
    <cellStyle name="20% - Énfasis3 2 28" xfId="801"/>
    <cellStyle name="20% - Énfasis3 2 29" xfId="802"/>
    <cellStyle name="20% - Énfasis3 2 3" xfId="803"/>
    <cellStyle name="20% - Énfasis3 2 30" xfId="804"/>
    <cellStyle name="20% - Énfasis3 2 31" xfId="805"/>
    <cellStyle name="20% - Énfasis3 2 32" xfId="806"/>
    <cellStyle name="20% - Énfasis3 2 33" xfId="807"/>
    <cellStyle name="20% - Énfasis3 2 34" xfId="808"/>
    <cellStyle name="20% - Énfasis3 2 35" xfId="809"/>
    <cellStyle name="20% - Énfasis3 2 36" xfId="810"/>
    <cellStyle name="20% - Énfasis3 2 37" xfId="811"/>
    <cellStyle name="20% - Énfasis3 2 38" xfId="812"/>
    <cellStyle name="20% - Énfasis3 2 39" xfId="813"/>
    <cellStyle name="20% - Énfasis3 2 4" xfId="814"/>
    <cellStyle name="20% - Énfasis3 2 40" xfId="815"/>
    <cellStyle name="20% - Énfasis3 2 41" xfId="816"/>
    <cellStyle name="20% - Énfasis3 2 42" xfId="817"/>
    <cellStyle name="20% - Énfasis3 2 43" xfId="818"/>
    <cellStyle name="20% - Énfasis3 2 44" xfId="819"/>
    <cellStyle name="20% - Énfasis3 2 45" xfId="820"/>
    <cellStyle name="20% - Énfasis3 2 46" xfId="821"/>
    <cellStyle name="20% - Énfasis3 2 47" xfId="822"/>
    <cellStyle name="20% - Énfasis3 2 48" xfId="823"/>
    <cellStyle name="20% - Énfasis3 2 49" xfId="824"/>
    <cellStyle name="20% - Énfasis3 2 5" xfId="825"/>
    <cellStyle name="20% - Énfasis3 2 50" xfId="826"/>
    <cellStyle name="20% - Énfasis3 2 51" xfId="827"/>
    <cellStyle name="20% - Énfasis3 2 52" xfId="828"/>
    <cellStyle name="20% - Énfasis3 2 53" xfId="829"/>
    <cellStyle name="20% - Énfasis3 2 54" xfId="830"/>
    <cellStyle name="20% - Énfasis3 2 55" xfId="831"/>
    <cellStyle name="20% - Énfasis3 2 56" xfId="832"/>
    <cellStyle name="20% - Énfasis3 2 57" xfId="833"/>
    <cellStyle name="20% - Énfasis3 2 58" xfId="834"/>
    <cellStyle name="20% - Énfasis3 2 59" xfId="835"/>
    <cellStyle name="20% - Énfasis3 2 6" xfId="836"/>
    <cellStyle name="20% - Énfasis3 2 60" xfId="837"/>
    <cellStyle name="20% - Énfasis3 2 61" xfId="838"/>
    <cellStyle name="20% - Énfasis3 2 62" xfId="839"/>
    <cellStyle name="20% - Énfasis3 2 63" xfId="840"/>
    <cellStyle name="20% - Énfasis3 2 64" xfId="841"/>
    <cellStyle name="20% - Énfasis3 2 65" xfId="842"/>
    <cellStyle name="20% - Énfasis3 2 66" xfId="843"/>
    <cellStyle name="20% - Énfasis3 2 67" xfId="844"/>
    <cellStyle name="20% - Énfasis3 2 68" xfId="845"/>
    <cellStyle name="20% - Énfasis3 2 69" xfId="846"/>
    <cellStyle name="20% - Énfasis3 2 7" xfId="847"/>
    <cellStyle name="20% - Énfasis3 2 70" xfId="848"/>
    <cellStyle name="20% - Énfasis3 2 71" xfId="849"/>
    <cellStyle name="20% - Énfasis3 2 72" xfId="850"/>
    <cellStyle name="20% - Énfasis3 2 73" xfId="851"/>
    <cellStyle name="20% - Énfasis3 2 74" xfId="852"/>
    <cellStyle name="20% - Énfasis3 2 75" xfId="853"/>
    <cellStyle name="20% - Énfasis3 2 76" xfId="854"/>
    <cellStyle name="20% - Énfasis3 2 77" xfId="855"/>
    <cellStyle name="20% - Énfasis3 2 78" xfId="856"/>
    <cellStyle name="20% - Énfasis3 2 79" xfId="857"/>
    <cellStyle name="20% - Énfasis3 2 8" xfId="858"/>
    <cellStyle name="20% - Énfasis3 2 80" xfId="859"/>
    <cellStyle name="20% - Énfasis3 2 81" xfId="860"/>
    <cellStyle name="20% - Énfasis3 2 82" xfId="861"/>
    <cellStyle name="20% - Énfasis3 2 83" xfId="862"/>
    <cellStyle name="20% - Énfasis3 2 84" xfId="863"/>
    <cellStyle name="20% - Énfasis3 2 85" xfId="864"/>
    <cellStyle name="20% - Énfasis3 2 86" xfId="865"/>
    <cellStyle name="20% - Énfasis3 2 9" xfId="866"/>
    <cellStyle name="20% - Énfasis3 2_11 CC2007 trabajo" xfId="867"/>
    <cellStyle name="20% - Énfasis3 20" xfId="868"/>
    <cellStyle name="20% - Énfasis3 21" xfId="869"/>
    <cellStyle name="20% - Énfasis3 22" xfId="870"/>
    <cellStyle name="20% - Énfasis3 23" xfId="871"/>
    <cellStyle name="20% - Énfasis3 24" xfId="872"/>
    <cellStyle name="20% - Énfasis3 25" xfId="873"/>
    <cellStyle name="20% - Énfasis3 26" xfId="874"/>
    <cellStyle name="20% - Énfasis3 27" xfId="875"/>
    <cellStyle name="20% - Énfasis3 28" xfId="876"/>
    <cellStyle name="20% - Énfasis3 29" xfId="877"/>
    <cellStyle name="20% - Énfasis3 3" xfId="878"/>
    <cellStyle name="20% - Énfasis3 30" xfId="879"/>
    <cellStyle name="20% - Énfasis3 31" xfId="880"/>
    <cellStyle name="20% - Énfasis3 32" xfId="881"/>
    <cellStyle name="20% - Énfasis3 33" xfId="882"/>
    <cellStyle name="20% - Énfasis3 34" xfId="883"/>
    <cellStyle name="20% - Énfasis3 35" xfId="884"/>
    <cellStyle name="20% - Énfasis3 36" xfId="885"/>
    <cellStyle name="20% - Énfasis3 37" xfId="886"/>
    <cellStyle name="20% - Énfasis3 38" xfId="887"/>
    <cellStyle name="20% - Énfasis3 39" xfId="888"/>
    <cellStyle name="20% - Énfasis3 4" xfId="889"/>
    <cellStyle name="20% - Énfasis3 40" xfId="890"/>
    <cellStyle name="20% - Énfasis3 41" xfId="891"/>
    <cellStyle name="20% - Énfasis3 42" xfId="892"/>
    <cellStyle name="20% - Énfasis3 43" xfId="893"/>
    <cellStyle name="20% - Énfasis3 44" xfId="894"/>
    <cellStyle name="20% - Énfasis3 45" xfId="895"/>
    <cellStyle name="20% - Énfasis3 46" xfId="896"/>
    <cellStyle name="20% - Énfasis3 47" xfId="897"/>
    <cellStyle name="20% - Énfasis3 48" xfId="898"/>
    <cellStyle name="20% - Énfasis3 49" xfId="899"/>
    <cellStyle name="20% - Énfasis3 5" xfId="900"/>
    <cellStyle name="20% - Énfasis3 50" xfId="901"/>
    <cellStyle name="20% - Énfasis3 51" xfId="902"/>
    <cellStyle name="20% - Énfasis3 52" xfId="903"/>
    <cellStyle name="20% - Énfasis3 53" xfId="904"/>
    <cellStyle name="20% - Énfasis3 54" xfId="905"/>
    <cellStyle name="20% - Énfasis3 55" xfId="906"/>
    <cellStyle name="20% - Énfasis3 56" xfId="907"/>
    <cellStyle name="20% - Énfasis3 57" xfId="908"/>
    <cellStyle name="20% - Énfasis3 58" xfId="909"/>
    <cellStyle name="20% - Énfasis3 59" xfId="910"/>
    <cellStyle name="20% - Énfasis3 6" xfId="911"/>
    <cellStyle name="20% - Énfasis3 60" xfId="912"/>
    <cellStyle name="20% - Énfasis3 61" xfId="913"/>
    <cellStyle name="20% - Énfasis3 62" xfId="914"/>
    <cellStyle name="20% - Énfasis3 63" xfId="915"/>
    <cellStyle name="20% - Énfasis3 64" xfId="916"/>
    <cellStyle name="20% - Énfasis3 65" xfId="917"/>
    <cellStyle name="20% - Énfasis3 66" xfId="918"/>
    <cellStyle name="20% - Énfasis3 67" xfId="919"/>
    <cellStyle name="20% - Énfasis3 68" xfId="920"/>
    <cellStyle name="20% - Énfasis3 69" xfId="921"/>
    <cellStyle name="20% - Énfasis3 7" xfId="922"/>
    <cellStyle name="20% - Énfasis3 70" xfId="923"/>
    <cellStyle name="20% - Énfasis3 71" xfId="924"/>
    <cellStyle name="20% - Énfasis3 72" xfId="925"/>
    <cellStyle name="20% - Énfasis3 73" xfId="926"/>
    <cellStyle name="20% - Énfasis3 74" xfId="927"/>
    <cellStyle name="20% - Énfasis3 75" xfId="928"/>
    <cellStyle name="20% - Énfasis3 76" xfId="929"/>
    <cellStyle name="20% - Énfasis3 77" xfId="930"/>
    <cellStyle name="20% - Énfasis3 78" xfId="931"/>
    <cellStyle name="20% - Énfasis3 79" xfId="932"/>
    <cellStyle name="20% - Énfasis3 8" xfId="933"/>
    <cellStyle name="20% - Énfasis3 80" xfId="934"/>
    <cellStyle name="20% - Énfasis3 81" xfId="935"/>
    <cellStyle name="20% - Énfasis3 82" xfId="936"/>
    <cellStyle name="20% - Énfasis3 83" xfId="937"/>
    <cellStyle name="20% - Énfasis3 84" xfId="938"/>
    <cellStyle name="20% - Énfasis3 85" xfId="939"/>
    <cellStyle name="20% - Énfasis3 86" xfId="940"/>
    <cellStyle name="20% - Énfasis3 9" xfId="941"/>
    <cellStyle name="20% - Énfasis4" xfId="44"/>
    <cellStyle name="20% - Énfasis4 10" xfId="942"/>
    <cellStyle name="20% - Énfasis4 11" xfId="943"/>
    <cellStyle name="20% - Énfasis4 12" xfId="944"/>
    <cellStyle name="20% - Énfasis4 13" xfId="945"/>
    <cellStyle name="20% - Énfasis4 14" xfId="946"/>
    <cellStyle name="20% - Énfasis4 15" xfId="947"/>
    <cellStyle name="20% - Énfasis4 16" xfId="948"/>
    <cellStyle name="20% - Énfasis4 17" xfId="949"/>
    <cellStyle name="20% - Énfasis4 18" xfId="950"/>
    <cellStyle name="20% - Énfasis4 19" xfId="951"/>
    <cellStyle name="20% - Énfasis4 2" xfId="952"/>
    <cellStyle name="20% - Énfasis4 2 10" xfId="953"/>
    <cellStyle name="20% - Énfasis4 2 11" xfId="954"/>
    <cellStyle name="20% - Énfasis4 2 12" xfId="955"/>
    <cellStyle name="20% - Énfasis4 2 13" xfId="956"/>
    <cellStyle name="20% - Énfasis4 2 14" xfId="957"/>
    <cellStyle name="20% - Énfasis4 2 15" xfId="958"/>
    <cellStyle name="20% - Énfasis4 2 16" xfId="959"/>
    <cellStyle name="20% - Énfasis4 2 17" xfId="960"/>
    <cellStyle name="20% - Énfasis4 2 18" xfId="961"/>
    <cellStyle name="20% - Énfasis4 2 19" xfId="962"/>
    <cellStyle name="20% - Énfasis4 2 2" xfId="963"/>
    <cellStyle name="20% - Énfasis4 2 20" xfId="964"/>
    <cellStyle name="20% - Énfasis4 2 21" xfId="965"/>
    <cellStyle name="20% - Énfasis4 2 22" xfId="966"/>
    <cellStyle name="20% - Énfasis4 2 23" xfId="967"/>
    <cellStyle name="20% - Énfasis4 2 24" xfId="968"/>
    <cellStyle name="20% - Énfasis4 2 25" xfId="969"/>
    <cellStyle name="20% - Énfasis4 2 26" xfId="970"/>
    <cellStyle name="20% - Énfasis4 2 27" xfId="971"/>
    <cellStyle name="20% - Énfasis4 2 28" xfId="972"/>
    <cellStyle name="20% - Énfasis4 2 29" xfId="973"/>
    <cellStyle name="20% - Énfasis4 2 3" xfId="974"/>
    <cellStyle name="20% - Énfasis4 2 30" xfId="975"/>
    <cellStyle name="20% - Énfasis4 2 31" xfId="976"/>
    <cellStyle name="20% - Énfasis4 2 32" xfId="977"/>
    <cellStyle name="20% - Énfasis4 2 33" xfId="978"/>
    <cellStyle name="20% - Énfasis4 2 34" xfId="979"/>
    <cellStyle name="20% - Énfasis4 2 35" xfId="980"/>
    <cellStyle name="20% - Énfasis4 2 36" xfId="981"/>
    <cellStyle name="20% - Énfasis4 2 37" xfId="982"/>
    <cellStyle name="20% - Énfasis4 2 38" xfId="983"/>
    <cellStyle name="20% - Énfasis4 2 39" xfId="984"/>
    <cellStyle name="20% - Énfasis4 2 4" xfId="985"/>
    <cellStyle name="20% - Énfasis4 2 40" xfId="986"/>
    <cellStyle name="20% - Énfasis4 2 41" xfId="987"/>
    <cellStyle name="20% - Énfasis4 2 42" xfId="988"/>
    <cellStyle name="20% - Énfasis4 2 43" xfId="989"/>
    <cellStyle name="20% - Énfasis4 2 44" xfId="990"/>
    <cellStyle name="20% - Énfasis4 2 45" xfId="991"/>
    <cellStyle name="20% - Énfasis4 2 46" xfId="992"/>
    <cellStyle name="20% - Énfasis4 2 47" xfId="993"/>
    <cellStyle name="20% - Énfasis4 2 48" xfId="994"/>
    <cellStyle name="20% - Énfasis4 2 49" xfId="995"/>
    <cellStyle name="20% - Énfasis4 2 5" xfId="996"/>
    <cellStyle name="20% - Énfasis4 2 50" xfId="997"/>
    <cellStyle name="20% - Énfasis4 2 51" xfId="998"/>
    <cellStyle name="20% - Énfasis4 2 52" xfId="999"/>
    <cellStyle name="20% - Énfasis4 2 53" xfId="1000"/>
    <cellStyle name="20% - Énfasis4 2 54" xfId="1001"/>
    <cellStyle name="20% - Énfasis4 2 55" xfId="1002"/>
    <cellStyle name="20% - Énfasis4 2 56" xfId="1003"/>
    <cellStyle name="20% - Énfasis4 2 57" xfId="1004"/>
    <cellStyle name="20% - Énfasis4 2 58" xfId="1005"/>
    <cellStyle name="20% - Énfasis4 2 59" xfId="1006"/>
    <cellStyle name="20% - Énfasis4 2 6" xfId="1007"/>
    <cellStyle name="20% - Énfasis4 2 60" xfId="1008"/>
    <cellStyle name="20% - Énfasis4 2 61" xfId="1009"/>
    <cellStyle name="20% - Énfasis4 2 62" xfId="1010"/>
    <cellStyle name="20% - Énfasis4 2 63" xfId="1011"/>
    <cellStyle name="20% - Énfasis4 2 64" xfId="1012"/>
    <cellStyle name="20% - Énfasis4 2 65" xfId="1013"/>
    <cellStyle name="20% - Énfasis4 2 66" xfId="1014"/>
    <cellStyle name="20% - Énfasis4 2 67" xfId="1015"/>
    <cellStyle name="20% - Énfasis4 2 68" xfId="1016"/>
    <cellStyle name="20% - Énfasis4 2 69" xfId="1017"/>
    <cellStyle name="20% - Énfasis4 2 7" xfId="1018"/>
    <cellStyle name="20% - Énfasis4 2 70" xfId="1019"/>
    <cellStyle name="20% - Énfasis4 2 71" xfId="1020"/>
    <cellStyle name="20% - Énfasis4 2 72" xfId="1021"/>
    <cellStyle name="20% - Énfasis4 2 73" xfId="1022"/>
    <cellStyle name="20% - Énfasis4 2 74" xfId="1023"/>
    <cellStyle name="20% - Énfasis4 2 75" xfId="1024"/>
    <cellStyle name="20% - Énfasis4 2 76" xfId="1025"/>
    <cellStyle name="20% - Énfasis4 2 77" xfId="1026"/>
    <cellStyle name="20% - Énfasis4 2 78" xfId="1027"/>
    <cellStyle name="20% - Énfasis4 2 79" xfId="1028"/>
    <cellStyle name="20% - Énfasis4 2 8" xfId="1029"/>
    <cellStyle name="20% - Énfasis4 2 80" xfId="1030"/>
    <cellStyle name="20% - Énfasis4 2 81" xfId="1031"/>
    <cellStyle name="20% - Énfasis4 2 82" xfId="1032"/>
    <cellStyle name="20% - Énfasis4 2 83" xfId="1033"/>
    <cellStyle name="20% - Énfasis4 2 84" xfId="1034"/>
    <cellStyle name="20% - Énfasis4 2 85" xfId="1035"/>
    <cellStyle name="20% - Énfasis4 2 86" xfId="1036"/>
    <cellStyle name="20% - Énfasis4 2 9" xfId="1037"/>
    <cellStyle name="20% - Énfasis4 2_11 CC2007 trabajo" xfId="1038"/>
    <cellStyle name="20% - Énfasis4 20" xfId="1039"/>
    <cellStyle name="20% - Énfasis4 21" xfId="1040"/>
    <cellStyle name="20% - Énfasis4 22" xfId="1041"/>
    <cellStyle name="20% - Énfasis4 23" xfId="1042"/>
    <cellStyle name="20% - Énfasis4 24" xfId="1043"/>
    <cellStyle name="20% - Énfasis4 25" xfId="1044"/>
    <cellStyle name="20% - Énfasis4 26" xfId="1045"/>
    <cellStyle name="20% - Énfasis4 27" xfId="1046"/>
    <cellStyle name="20% - Énfasis4 28" xfId="1047"/>
    <cellStyle name="20% - Énfasis4 29" xfId="1048"/>
    <cellStyle name="20% - Énfasis4 3" xfId="1049"/>
    <cellStyle name="20% - Énfasis4 30" xfId="1050"/>
    <cellStyle name="20% - Énfasis4 31" xfId="1051"/>
    <cellStyle name="20% - Énfasis4 32" xfId="1052"/>
    <cellStyle name="20% - Énfasis4 33" xfId="1053"/>
    <cellStyle name="20% - Énfasis4 34" xfId="1054"/>
    <cellStyle name="20% - Énfasis4 35" xfId="1055"/>
    <cellStyle name="20% - Énfasis4 36" xfId="1056"/>
    <cellStyle name="20% - Énfasis4 37" xfId="1057"/>
    <cellStyle name="20% - Énfasis4 38" xfId="1058"/>
    <cellStyle name="20% - Énfasis4 39" xfId="1059"/>
    <cellStyle name="20% - Énfasis4 4" xfId="1060"/>
    <cellStyle name="20% - Énfasis4 40" xfId="1061"/>
    <cellStyle name="20% - Énfasis4 41" xfId="1062"/>
    <cellStyle name="20% - Énfasis4 42" xfId="1063"/>
    <cellStyle name="20% - Énfasis4 43" xfId="1064"/>
    <cellStyle name="20% - Énfasis4 44" xfId="1065"/>
    <cellStyle name="20% - Énfasis4 45" xfId="1066"/>
    <cellStyle name="20% - Énfasis4 46" xfId="1067"/>
    <cellStyle name="20% - Énfasis4 47" xfId="1068"/>
    <cellStyle name="20% - Énfasis4 48" xfId="1069"/>
    <cellStyle name="20% - Énfasis4 49" xfId="1070"/>
    <cellStyle name="20% - Énfasis4 5" xfId="1071"/>
    <cellStyle name="20% - Énfasis4 50" xfId="1072"/>
    <cellStyle name="20% - Énfasis4 51" xfId="1073"/>
    <cellStyle name="20% - Énfasis4 52" xfId="1074"/>
    <cellStyle name="20% - Énfasis4 53" xfId="1075"/>
    <cellStyle name="20% - Énfasis4 54" xfId="1076"/>
    <cellStyle name="20% - Énfasis4 55" xfId="1077"/>
    <cellStyle name="20% - Énfasis4 56" xfId="1078"/>
    <cellStyle name="20% - Énfasis4 57" xfId="1079"/>
    <cellStyle name="20% - Énfasis4 58" xfId="1080"/>
    <cellStyle name="20% - Énfasis4 59" xfId="1081"/>
    <cellStyle name="20% - Énfasis4 6" xfId="1082"/>
    <cellStyle name="20% - Énfasis4 60" xfId="1083"/>
    <cellStyle name="20% - Énfasis4 61" xfId="1084"/>
    <cellStyle name="20% - Énfasis4 62" xfId="1085"/>
    <cellStyle name="20% - Énfasis4 63" xfId="1086"/>
    <cellStyle name="20% - Énfasis4 64" xfId="1087"/>
    <cellStyle name="20% - Énfasis4 65" xfId="1088"/>
    <cellStyle name="20% - Énfasis4 66" xfId="1089"/>
    <cellStyle name="20% - Énfasis4 67" xfId="1090"/>
    <cellStyle name="20% - Énfasis4 68" xfId="1091"/>
    <cellStyle name="20% - Énfasis4 69" xfId="1092"/>
    <cellStyle name="20% - Énfasis4 7" xfId="1093"/>
    <cellStyle name="20% - Énfasis4 70" xfId="1094"/>
    <cellStyle name="20% - Énfasis4 71" xfId="1095"/>
    <cellStyle name="20% - Énfasis4 72" xfId="1096"/>
    <cellStyle name="20% - Énfasis4 73" xfId="1097"/>
    <cellStyle name="20% - Énfasis4 74" xfId="1098"/>
    <cellStyle name="20% - Énfasis4 75" xfId="1099"/>
    <cellStyle name="20% - Énfasis4 76" xfId="1100"/>
    <cellStyle name="20% - Énfasis4 77" xfId="1101"/>
    <cellStyle name="20% - Énfasis4 78" xfId="1102"/>
    <cellStyle name="20% - Énfasis4 79" xfId="1103"/>
    <cellStyle name="20% - Énfasis4 8" xfId="1104"/>
    <cellStyle name="20% - Énfasis4 80" xfId="1105"/>
    <cellStyle name="20% - Énfasis4 81" xfId="1106"/>
    <cellStyle name="20% - Énfasis4 82" xfId="1107"/>
    <cellStyle name="20% - Énfasis4 83" xfId="1108"/>
    <cellStyle name="20% - Énfasis4 84" xfId="1109"/>
    <cellStyle name="20% - Énfasis4 85" xfId="1110"/>
    <cellStyle name="20% - Énfasis4 86" xfId="1111"/>
    <cellStyle name="20% - Énfasis4 9" xfId="1112"/>
    <cellStyle name="20% - Énfasis5" xfId="45"/>
    <cellStyle name="20% - Énfasis5 10" xfId="1113"/>
    <cellStyle name="20% - Énfasis5 11" xfId="1114"/>
    <cellStyle name="20% - Énfasis5 12" xfId="1115"/>
    <cellStyle name="20% - Énfasis5 13" xfId="1116"/>
    <cellStyle name="20% - Énfasis5 14" xfId="1117"/>
    <cellStyle name="20% - Énfasis5 15" xfId="1118"/>
    <cellStyle name="20% - Énfasis5 16" xfId="1119"/>
    <cellStyle name="20% - Énfasis5 17" xfId="1120"/>
    <cellStyle name="20% - Énfasis5 18" xfId="1121"/>
    <cellStyle name="20% - Énfasis5 19" xfId="1122"/>
    <cellStyle name="20% - Énfasis5 2" xfId="1123"/>
    <cellStyle name="20% - Énfasis5 2 10" xfId="1124"/>
    <cellStyle name="20% - Énfasis5 2 11" xfId="1125"/>
    <cellStyle name="20% - Énfasis5 2 12" xfId="1126"/>
    <cellStyle name="20% - Énfasis5 2 13" xfId="1127"/>
    <cellStyle name="20% - Énfasis5 2 14" xfId="1128"/>
    <cellStyle name="20% - Énfasis5 2 15" xfId="1129"/>
    <cellStyle name="20% - Énfasis5 2 16" xfId="1130"/>
    <cellStyle name="20% - Énfasis5 2 17" xfId="1131"/>
    <cellStyle name="20% - Énfasis5 2 18" xfId="1132"/>
    <cellStyle name="20% - Énfasis5 2 19" xfId="1133"/>
    <cellStyle name="20% - Énfasis5 2 2" xfId="1134"/>
    <cellStyle name="20% - Énfasis5 2 20" xfId="1135"/>
    <cellStyle name="20% - Énfasis5 2 21" xfId="1136"/>
    <cellStyle name="20% - Énfasis5 2 22" xfId="1137"/>
    <cellStyle name="20% - Énfasis5 2 23" xfId="1138"/>
    <cellStyle name="20% - Énfasis5 2 24" xfId="1139"/>
    <cellStyle name="20% - Énfasis5 2 25" xfId="1140"/>
    <cellStyle name="20% - Énfasis5 2 26" xfId="1141"/>
    <cellStyle name="20% - Énfasis5 2 27" xfId="1142"/>
    <cellStyle name="20% - Énfasis5 2 28" xfId="1143"/>
    <cellStyle name="20% - Énfasis5 2 29" xfId="1144"/>
    <cellStyle name="20% - Énfasis5 2 3" xfId="1145"/>
    <cellStyle name="20% - Énfasis5 2 30" xfId="1146"/>
    <cellStyle name="20% - Énfasis5 2 31" xfId="1147"/>
    <cellStyle name="20% - Énfasis5 2 32" xfId="1148"/>
    <cellStyle name="20% - Énfasis5 2 33" xfId="1149"/>
    <cellStyle name="20% - Énfasis5 2 34" xfId="1150"/>
    <cellStyle name="20% - Énfasis5 2 35" xfId="1151"/>
    <cellStyle name="20% - Énfasis5 2 36" xfId="1152"/>
    <cellStyle name="20% - Énfasis5 2 37" xfId="1153"/>
    <cellStyle name="20% - Énfasis5 2 38" xfId="1154"/>
    <cellStyle name="20% - Énfasis5 2 39" xfId="1155"/>
    <cellStyle name="20% - Énfasis5 2 4" xfId="1156"/>
    <cellStyle name="20% - Énfasis5 2 40" xfId="1157"/>
    <cellStyle name="20% - Énfasis5 2 41" xfId="1158"/>
    <cellStyle name="20% - Énfasis5 2 42" xfId="1159"/>
    <cellStyle name="20% - Énfasis5 2 43" xfId="1160"/>
    <cellStyle name="20% - Énfasis5 2 44" xfId="1161"/>
    <cellStyle name="20% - Énfasis5 2 45" xfId="1162"/>
    <cellStyle name="20% - Énfasis5 2 46" xfId="1163"/>
    <cellStyle name="20% - Énfasis5 2 47" xfId="1164"/>
    <cellStyle name="20% - Énfasis5 2 48" xfId="1165"/>
    <cellStyle name="20% - Énfasis5 2 49" xfId="1166"/>
    <cellStyle name="20% - Énfasis5 2 5" xfId="1167"/>
    <cellStyle name="20% - Énfasis5 2 50" xfId="1168"/>
    <cellStyle name="20% - Énfasis5 2 51" xfId="1169"/>
    <cellStyle name="20% - Énfasis5 2 52" xfId="1170"/>
    <cellStyle name="20% - Énfasis5 2 53" xfId="1171"/>
    <cellStyle name="20% - Énfasis5 2 54" xfId="1172"/>
    <cellStyle name="20% - Énfasis5 2 55" xfId="1173"/>
    <cellStyle name="20% - Énfasis5 2 56" xfId="1174"/>
    <cellStyle name="20% - Énfasis5 2 57" xfId="1175"/>
    <cellStyle name="20% - Énfasis5 2 58" xfId="1176"/>
    <cellStyle name="20% - Énfasis5 2 59" xfId="1177"/>
    <cellStyle name="20% - Énfasis5 2 6" xfId="1178"/>
    <cellStyle name="20% - Énfasis5 2 60" xfId="1179"/>
    <cellStyle name="20% - Énfasis5 2 61" xfId="1180"/>
    <cellStyle name="20% - Énfasis5 2 62" xfId="1181"/>
    <cellStyle name="20% - Énfasis5 2 63" xfId="1182"/>
    <cellStyle name="20% - Énfasis5 2 64" xfId="1183"/>
    <cellStyle name="20% - Énfasis5 2 65" xfId="1184"/>
    <cellStyle name="20% - Énfasis5 2 66" xfId="1185"/>
    <cellStyle name="20% - Énfasis5 2 67" xfId="1186"/>
    <cellStyle name="20% - Énfasis5 2 68" xfId="1187"/>
    <cellStyle name="20% - Énfasis5 2 69" xfId="1188"/>
    <cellStyle name="20% - Énfasis5 2 7" xfId="1189"/>
    <cellStyle name="20% - Énfasis5 2 70" xfId="1190"/>
    <cellStyle name="20% - Énfasis5 2 71" xfId="1191"/>
    <cellStyle name="20% - Énfasis5 2 72" xfId="1192"/>
    <cellStyle name="20% - Énfasis5 2 73" xfId="1193"/>
    <cellStyle name="20% - Énfasis5 2 74" xfId="1194"/>
    <cellStyle name="20% - Énfasis5 2 75" xfId="1195"/>
    <cellStyle name="20% - Énfasis5 2 76" xfId="1196"/>
    <cellStyle name="20% - Énfasis5 2 77" xfId="1197"/>
    <cellStyle name="20% - Énfasis5 2 78" xfId="1198"/>
    <cellStyle name="20% - Énfasis5 2 79" xfId="1199"/>
    <cellStyle name="20% - Énfasis5 2 8" xfId="1200"/>
    <cellStyle name="20% - Énfasis5 2 80" xfId="1201"/>
    <cellStyle name="20% - Énfasis5 2 81" xfId="1202"/>
    <cellStyle name="20% - Énfasis5 2 82" xfId="1203"/>
    <cellStyle name="20% - Énfasis5 2 83" xfId="1204"/>
    <cellStyle name="20% - Énfasis5 2 84" xfId="1205"/>
    <cellStyle name="20% - Énfasis5 2 85" xfId="1206"/>
    <cellStyle name="20% - Énfasis5 2 86" xfId="1207"/>
    <cellStyle name="20% - Énfasis5 2 9" xfId="1208"/>
    <cellStyle name="20% - Énfasis5 2_11 CC2007 trabajo" xfId="1209"/>
    <cellStyle name="20% - Énfasis5 20" xfId="1210"/>
    <cellStyle name="20% - Énfasis5 21" xfId="1211"/>
    <cellStyle name="20% - Énfasis5 22" xfId="1212"/>
    <cellStyle name="20% - Énfasis5 23" xfId="1213"/>
    <cellStyle name="20% - Énfasis5 24" xfId="1214"/>
    <cellStyle name="20% - Énfasis5 25" xfId="1215"/>
    <cellStyle name="20% - Énfasis5 26" xfId="1216"/>
    <cellStyle name="20% - Énfasis5 27" xfId="1217"/>
    <cellStyle name="20% - Énfasis5 28" xfId="1218"/>
    <cellStyle name="20% - Énfasis5 29" xfId="1219"/>
    <cellStyle name="20% - Énfasis5 3" xfId="1220"/>
    <cellStyle name="20% - Énfasis5 30" xfId="1221"/>
    <cellStyle name="20% - Énfasis5 31" xfId="1222"/>
    <cellStyle name="20% - Énfasis5 32" xfId="1223"/>
    <cellStyle name="20% - Énfasis5 33" xfId="1224"/>
    <cellStyle name="20% - Énfasis5 34" xfId="1225"/>
    <cellStyle name="20% - Énfasis5 35" xfId="1226"/>
    <cellStyle name="20% - Énfasis5 36" xfId="1227"/>
    <cellStyle name="20% - Énfasis5 37" xfId="1228"/>
    <cellStyle name="20% - Énfasis5 38" xfId="1229"/>
    <cellStyle name="20% - Énfasis5 39" xfId="1230"/>
    <cellStyle name="20% - Énfasis5 4" xfId="1231"/>
    <cellStyle name="20% - Énfasis5 40" xfId="1232"/>
    <cellStyle name="20% - Énfasis5 41" xfId="1233"/>
    <cellStyle name="20% - Énfasis5 42" xfId="1234"/>
    <cellStyle name="20% - Énfasis5 43" xfId="1235"/>
    <cellStyle name="20% - Énfasis5 44" xfId="1236"/>
    <cellStyle name="20% - Énfasis5 45" xfId="1237"/>
    <cellStyle name="20% - Énfasis5 46" xfId="1238"/>
    <cellStyle name="20% - Énfasis5 47" xfId="1239"/>
    <cellStyle name="20% - Énfasis5 48" xfId="1240"/>
    <cellStyle name="20% - Énfasis5 49" xfId="1241"/>
    <cellStyle name="20% - Énfasis5 5" xfId="1242"/>
    <cellStyle name="20% - Énfasis5 50" xfId="1243"/>
    <cellStyle name="20% - Énfasis5 51" xfId="1244"/>
    <cellStyle name="20% - Énfasis5 52" xfId="1245"/>
    <cellStyle name="20% - Énfasis5 53" xfId="1246"/>
    <cellStyle name="20% - Énfasis5 54" xfId="1247"/>
    <cellStyle name="20% - Énfasis5 55" xfId="1248"/>
    <cellStyle name="20% - Énfasis5 56" xfId="1249"/>
    <cellStyle name="20% - Énfasis5 57" xfId="1250"/>
    <cellStyle name="20% - Énfasis5 58" xfId="1251"/>
    <cellStyle name="20% - Énfasis5 59" xfId="1252"/>
    <cellStyle name="20% - Énfasis5 6" xfId="1253"/>
    <cellStyle name="20% - Énfasis5 60" xfId="1254"/>
    <cellStyle name="20% - Énfasis5 61" xfId="1255"/>
    <cellStyle name="20% - Énfasis5 62" xfId="1256"/>
    <cellStyle name="20% - Énfasis5 63" xfId="1257"/>
    <cellStyle name="20% - Énfasis5 64" xfId="1258"/>
    <cellStyle name="20% - Énfasis5 65" xfId="1259"/>
    <cellStyle name="20% - Énfasis5 66" xfId="1260"/>
    <cellStyle name="20% - Énfasis5 67" xfId="1261"/>
    <cellStyle name="20% - Énfasis5 68" xfId="1262"/>
    <cellStyle name="20% - Énfasis5 69" xfId="1263"/>
    <cellStyle name="20% - Énfasis5 7" xfId="1264"/>
    <cellStyle name="20% - Énfasis5 70" xfId="1265"/>
    <cellStyle name="20% - Énfasis5 71" xfId="1266"/>
    <cellStyle name="20% - Énfasis5 72" xfId="1267"/>
    <cellStyle name="20% - Énfasis5 73" xfId="1268"/>
    <cellStyle name="20% - Énfasis5 74" xfId="1269"/>
    <cellStyle name="20% - Énfasis5 75" xfId="1270"/>
    <cellStyle name="20% - Énfasis5 76" xfId="1271"/>
    <cellStyle name="20% - Énfasis5 77" xfId="1272"/>
    <cellStyle name="20% - Énfasis5 78" xfId="1273"/>
    <cellStyle name="20% - Énfasis5 79" xfId="1274"/>
    <cellStyle name="20% - Énfasis5 8" xfId="1275"/>
    <cellStyle name="20% - Énfasis5 80" xfId="1276"/>
    <cellStyle name="20% - Énfasis5 81" xfId="1277"/>
    <cellStyle name="20% - Énfasis5 82" xfId="1278"/>
    <cellStyle name="20% - Énfasis5 83" xfId="1279"/>
    <cellStyle name="20% - Énfasis5 84" xfId="1280"/>
    <cellStyle name="20% - Énfasis5 85" xfId="1281"/>
    <cellStyle name="20% - Énfasis5 86" xfId="1282"/>
    <cellStyle name="20% - Énfasis5 9" xfId="1283"/>
    <cellStyle name="20% - Énfasis6" xfId="46"/>
    <cellStyle name="20% - Énfasis6 10" xfId="1284"/>
    <cellStyle name="20% - Énfasis6 11" xfId="1285"/>
    <cellStyle name="20% - Énfasis6 12" xfId="1286"/>
    <cellStyle name="20% - Énfasis6 13" xfId="1287"/>
    <cellStyle name="20% - Énfasis6 14" xfId="1288"/>
    <cellStyle name="20% - Énfasis6 15" xfId="1289"/>
    <cellStyle name="20% - Énfasis6 16" xfId="1290"/>
    <cellStyle name="20% - Énfasis6 17" xfId="1291"/>
    <cellStyle name="20% - Énfasis6 18" xfId="1292"/>
    <cellStyle name="20% - Énfasis6 19" xfId="1293"/>
    <cellStyle name="20% - Énfasis6 2" xfId="1294"/>
    <cellStyle name="20% - Énfasis6 2 10" xfId="1295"/>
    <cellStyle name="20% - Énfasis6 2 11" xfId="1296"/>
    <cellStyle name="20% - Énfasis6 2 12" xfId="1297"/>
    <cellStyle name="20% - Énfasis6 2 13" xfId="1298"/>
    <cellStyle name="20% - Énfasis6 2 14" xfId="1299"/>
    <cellStyle name="20% - Énfasis6 2 15" xfId="1300"/>
    <cellStyle name="20% - Énfasis6 2 16" xfId="1301"/>
    <cellStyle name="20% - Énfasis6 2 17" xfId="1302"/>
    <cellStyle name="20% - Énfasis6 2 18" xfId="1303"/>
    <cellStyle name="20% - Énfasis6 2 19" xfId="1304"/>
    <cellStyle name="20% - Énfasis6 2 2" xfId="1305"/>
    <cellStyle name="20% - Énfasis6 2 20" xfId="1306"/>
    <cellStyle name="20% - Énfasis6 2 21" xfId="1307"/>
    <cellStyle name="20% - Énfasis6 2 22" xfId="1308"/>
    <cellStyle name="20% - Énfasis6 2 23" xfId="1309"/>
    <cellStyle name="20% - Énfasis6 2 24" xfId="1310"/>
    <cellStyle name="20% - Énfasis6 2 25" xfId="1311"/>
    <cellStyle name="20% - Énfasis6 2 26" xfId="1312"/>
    <cellStyle name="20% - Énfasis6 2 27" xfId="1313"/>
    <cellStyle name="20% - Énfasis6 2 28" xfId="1314"/>
    <cellStyle name="20% - Énfasis6 2 29" xfId="1315"/>
    <cellStyle name="20% - Énfasis6 2 3" xfId="1316"/>
    <cellStyle name="20% - Énfasis6 2 30" xfId="1317"/>
    <cellStyle name="20% - Énfasis6 2 31" xfId="1318"/>
    <cellStyle name="20% - Énfasis6 2 32" xfId="1319"/>
    <cellStyle name="20% - Énfasis6 2 33" xfId="1320"/>
    <cellStyle name="20% - Énfasis6 2 34" xfId="1321"/>
    <cellStyle name="20% - Énfasis6 2 35" xfId="1322"/>
    <cellStyle name="20% - Énfasis6 2 36" xfId="1323"/>
    <cellStyle name="20% - Énfasis6 2 37" xfId="1324"/>
    <cellStyle name="20% - Énfasis6 2 38" xfId="1325"/>
    <cellStyle name="20% - Énfasis6 2 39" xfId="1326"/>
    <cellStyle name="20% - Énfasis6 2 4" xfId="1327"/>
    <cellStyle name="20% - Énfasis6 2 40" xfId="1328"/>
    <cellStyle name="20% - Énfasis6 2 41" xfId="1329"/>
    <cellStyle name="20% - Énfasis6 2 42" xfId="1330"/>
    <cellStyle name="20% - Énfasis6 2 43" xfId="1331"/>
    <cellStyle name="20% - Énfasis6 2 44" xfId="1332"/>
    <cellStyle name="20% - Énfasis6 2 45" xfId="1333"/>
    <cellStyle name="20% - Énfasis6 2 46" xfId="1334"/>
    <cellStyle name="20% - Énfasis6 2 47" xfId="1335"/>
    <cellStyle name="20% - Énfasis6 2 48" xfId="1336"/>
    <cellStyle name="20% - Énfasis6 2 49" xfId="1337"/>
    <cellStyle name="20% - Énfasis6 2 5" xfId="1338"/>
    <cellStyle name="20% - Énfasis6 2 50" xfId="1339"/>
    <cellStyle name="20% - Énfasis6 2 51" xfId="1340"/>
    <cellStyle name="20% - Énfasis6 2 52" xfId="1341"/>
    <cellStyle name="20% - Énfasis6 2 53" xfId="1342"/>
    <cellStyle name="20% - Énfasis6 2 54" xfId="1343"/>
    <cellStyle name="20% - Énfasis6 2 55" xfId="1344"/>
    <cellStyle name="20% - Énfasis6 2 56" xfId="1345"/>
    <cellStyle name="20% - Énfasis6 2 57" xfId="1346"/>
    <cellStyle name="20% - Énfasis6 2 58" xfId="1347"/>
    <cellStyle name="20% - Énfasis6 2 59" xfId="1348"/>
    <cellStyle name="20% - Énfasis6 2 6" xfId="1349"/>
    <cellStyle name="20% - Énfasis6 2 60" xfId="1350"/>
    <cellStyle name="20% - Énfasis6 2 61" xfId="1351"/>
    <cellStyle name="20% - Énfasis6 2 62" xfId="1352"/>
    <cellStyle name="20% - Énfasis6 2 63" xfId="1353"/>
    <cellStyle name="20% - Énfasis6 2 64" xfId="1354"/>
    <cellStyle name="20% - Énfasis6 2 65" xfId="1355"/>
    <cellStyle name="20% - Énfasis6 2 66" xfId="1356"/>
    <cellStyle name="20% - Énfasis6 2 67" xfId="1357"/>
    <cellStyle name="20% - Énfasis6 2 68" xfId="1358"/>
    <cellStyle name="20% - Énfasis6 2 69" xfId="1359"/>
    <cellStyle name="20% - Énfasis6 2 7" xfId="1360"/>
    <cellStyle name="20% - Énfasis6 2 70" xfId="1361"/>
    <cellStyle name="20% - Énfasis6 2 71" xfId="1362"/>
    <cellStyle name="20% - Énfasis6 2 72" xfId="1363"/>
    <cellStyle name="20% - Énfasis6 2 73" xfId="1364"/>
    <cellStyle name="20% - Énfasis6 2 74" xfId="1365"/>
    <cellStyle name="20% - Énfasis6 2 75" xfId="1366"/>
    <cellStyle name="20% - Énfasis6 2 76" xfId="1367"/>
    <cellStyle name="20% - Énfasis6 2 77" xfId="1368"/>
    <cellStyle name="20% - Énfasis6 2 78" xfId="1369"/>
    <cellStyle name="20% - Énfasis6 2 79" xfId="1370"/>
    <cellStyle name="20% - Énfasis6 2 8" xfId="1371"/>
    <cellStyle name="20% - Énfasis6 2 80" xfId="1372"/>
    <cellStyle name="20% - Énfasis6 2 81" xfId="1373"/>
    <cellStyle name="20% - Énfasis6 2 82" xfId="1374"/>
    <cellStyle name="20% - Énfasis6 2 83" xfId="1375"/>
    <cellStyle name="20% - Énfasis6 2 84" xfId="1376"/>
    <cellStyle name="20% - Énfasis6 2 85" xfId="1377"/>
    <cellStyle name="20% - Énfasis6 2 86" xfId="1378"/>
    <cellStyle name="20% - Énfasis6 2 9" xfId="1379"/>
    <cellStyle name="20% - Énfasis6 2_11 CC2007 trabajo" xfId="1380"/>
    <cellStyle name="20% - Énfasis6 20" xfId="1381"/>
    <cellStyle name="20% - Énfasis6 21" xfId="1382"/>
    <cellStyle name="20% - Énfasis6 22" xfId="1383"/>
    <cellStyle name="20% - Énfasis6 23" xfId="1384"/>
    <cellStyle name="20% - Énfasis6 24" xfId="1385"/>
    <cellStyle name="20% - Énfasis6 25" xfId="1386"/>
    <cellStyle name="20% - Énfasis6 26" xfId="1387"/>
    <cellStyle name="20% - Énfasis6 27" xfId="1388"/>
    <cellStyle name="20% - Énfasis6 28" xfId="1389"/>
    <cellStyle name="20% - Énfasis6 29" xfId="1390"/>
    <cellStyle name="20% - Énfasis6 3" xfId="1391"/>
    <cellStyle name="20% - Énfasis6 30" xfId="1392"/>
    <cellStyle name="20% - Énfasis6 31" xfId="1393"/>
    <cellStyle name="20% - Énfasis6 32" xfId="1394"/>
    <cellStyle name="20% - Énfasis6 33" xfId="1395"/>
    <cellStyle name="20% - Énfasis6 34" xfId="1396"/>
    <cellStyle name="20% - Énfasis6 35" xfId="1397"/>
    <cellStyle name="20% - Énfasis6 36" xfId="1398"/>
    <cellStyle name="20% - Énfasis6 37" xfId="1399"/>
    <cellStyle name="20% - Énfasis6 38" xfId="1400"/>
    <cellStyle name="20% - Énfasis6 39" xfId="1401"/>
    <cellStyle name="20% - Énfasis6 4" xfId="1402"/>
    <cellStyle name="20% - Énfasis6 40" xfId="1403"/>
    <cellStyle name="20% - Énfasis6 41" xfId="1404"/>
    <cellStyle name="20% - Énfasis6 42" xfId="1405"/>
    <cellStyle name="20% - Énfasis6 43" xfId="1406"/>
    <cellStyle name="20% - Énfasis6 44" xfId="1407"/>
    <cellStyle name="20% - Énfasis6 45" xfId="1408"/>
    <cellStyle name="20% - Énfasis6 46" xfId="1409"/>
    <cellStyle name="20% - Énfasis6 47" xfId="1410"/>
    <cellStyle name="20% - Énfasis6 48" xfId="1411"/>
    <cellStyle name="20% - Énfasis6 49" xfId="1412"/>
    <cellStyle name="20% - Énfasis6 5" xfId="1413"/>
    <cellStyle name="20% - Énfasis6 50" xfId="1414"/>
    <cellStyle name="20% - Énfasis6 51" xfId="1415"/>
    <cellStyle name="20% - Énfasis6 52" xfId="1416"/>
    <cellStyle name="20% - Énfasis6 53" xfId="1417"/>
    <cellStyle name="20% - Énfasis6 54" xfId="1418"/>
    <cellStyle name="20% - Énfasis6 55" xfId="1419"/>
    <cellStyle name="20% - Énfasis6 56" xfId="1420"/>
    <cellStyle name="20% - Énfasis6 57" xfId="1421"/>
    <cellStyle name="20% - Énfasis6 58" xfId="1422"/>
    <cellStyle name="20% - Énfasis6 59" xfId="1423"/>
    <cellStyle name="20% - Énfasis6 6" xfId="1424"/>
    <cellStyle name="20% - Énfasis6 60" xfId="1425"/>
    <cellStyle name="20% - Énfasis6 61" xfId="1426"/>
    <cellStyle name="20% - Énfasis6 62" xfId="1427"/>
    <cellStyle name="20% - Énfasis6 63" xfId="1428"/>
    <cellStyle name="20% - Énfasis6 64" xfId="1429"/>
    <cellStyle name="20% - Énfasis6 65" xfId="1430"/>
    <cellStyle name="20% - Énfasis6 66" xfId="1431"/>
    <cellStyle name="20% - Énfasis6 67" xfId="1432"/>
    <cellStyle name="20% - Énfasis6 68" xfId="1433"/>
    <cellStyle name="20% - Énfasis6 69" xfId="1434"/>
    <cellStyle name="20% - Énfasis6 7" xfId="1435"/>
    <cellStyle name="20% - Énfasis6 70" xfId="1436"/>
    <cellStyle name="20% - Énfasis6 71" xfId="1437"/>
    <cellStyle name="20% - Énfasis6 72" xfId="1438"/>
    <cellStyle name="20% - Énfasis6 73" xfId="1439"/>
    <cellStyle name="20% - Énfasis6 74" xfId="1440"/>
    <cellStyle name="20% - Énfasis6 75" xfId="1441"/>
    <cellStyle name="20% - Énfasis6 76" xfId="1442"/>
    <cellStyle name="20% - Énfasis6 77" xfId="1443"/>
    <cellStyle name="20% - Énfasis6 78" xfId="1444"/>
    <cellStyle name="20% - Énfasis6 79" xfId="1445"/>
    <cellStyle name="20% - Énfasis6 8" xfId="1446"/>
    <cellStyle name="20% - Énfasis6 80" xfId="1447"/>
    <cellStyle name="20% - Énfasis6 81" xfId="1448"/>
    <cellStyle name="20% - Énfasis6 82" xfId="1449"/>
    <cellStyle name="20% - Énfasis6 83" xfId="1450"/>
    <cellStyle name="20% - Énfasis6 84" xfId="1451"/>
    <cellStyle name="20% - Énfasis6 85" xfId="1452"/>
    <cellStyle name="20% - Énfasis6 86" xfId="1453"/>
    <cellStyle name="20% - Énfasis6 9" xfId="1454"/>
    <cellStyle name="20% - アクセント 1" xfId="1455"/>
    <cellStyle name="20% - アクセント 2" xfId="1456"/>
    <cellStyle name="20% - アクセント 3" xfId="1457"/>
    <cellStyle name="20% - アクセント 4" xfId="1458"/>
    <cellStyle name="20% - アクセント 5" xfId="1459"/>
    <cellStyle name="20% - アクセント 6" xfId="1460"/>
    <cellStyle name="3 indents" xfId="47"/>
    <cellStyle name="4 indents" xfId="48"/>
    <cellStyle name="40 % - Aksentti1" xfId="1461"/>
    <cellStyle name="40 % - Aksentti2" xfId="1462"/>
    <cellStyle name="40 % - Aksentti3" xfId="1463"/>
    <cellStyle name="40 % - Aksentti4" xfId="1464"/>
    <cellStyle name="40 % - Aksentti5" xfId="1465"/>
    <cellStyle name="40 % - Aksentti6" xfId="1466"/>
    <cellStyle name="40% - Accent1 2" xfId="49"/>
    <cellStyle name="40% - Accent1 2 2" xfId="50"/>
    <cellStyle name="40% - Accent1 2 2 2" xfId="51"/>
    <cellStyle name="40% - Accent1 2 3" xfId="52"/>
    <cellStyle name="40% - Accent1 3" xfId="53"/>
    <cellStyle name="40% - Accent1 4" xfId="1467"/>
    <cellStyle name="40% - Accent1 5" xfId="1468"/>
    <cellStyle name="40% - Accent2 2" xfId="54"/>
    <cellStyle name="40% - Accent2 2 2" xfId="55"/>
    <cellStyle name="40% - Accent2 2 2 2" xfId="56"/>
    <cellStyle name="40% - Accent2 2 3" xfId="57"/>
    <cellStyle name="40% - Accent2 3" xfId="58"/>
    <cellStyle name="40% - Accent2 4" xfId="1469"/>
    <cellStyle name="40% - Accent2 5" xfId="1470"/>
    <cellStyle name="40% - Accent3 2" xfId="59"/>
    <cellStyle name="40% - Accent3 2 2" xfId="60"/>
    <cellStyle name="40% - Accent3 2 2 2" xfId="61"/>
    <cellStyle name="40% - Accent3 2 3" xfId="62"/>
    <cellStyle name="40% - Accent3 3" xfId="63"/>
    <cellStyle name="40% - Accent3 4" xfId="1471"/>
    <cellStyle name="40% - Accent3 5" xfId="1472"/>
    <cellStyle name="40% - Accent4 2" xfId="64"/>
    <cellStyle name="40% - Accent4 2 2" xfId="65"/>
    <cellStyle name="40% - Accent4 2 2 2" xfId="66"/>
    <cellStyle name="40% - Accent4 2 3" xfId="67"/>
    <cellStyle name="40% - Accent4 3" xfId="68"/>
    <cellStyle name="40% - Accent4 4" xfId="1473"/>
    <cellStyle name="40% - Accent4 5" xfId="1474"/>
    <cellStyle name="40% - Accent5 2" xfId="69"/>
    <cellStyle name="40% - Accent5 2 2" xfId="70"/>
    <cellStyle name="40% - Accent5 2 2 2" xfId="71"/>
    <cellStyle name="40% - Accent5 2 3" xfId="72"/>
    <cellStyle name="40% - Accent5 3" xfId="73"/>
    <cellStyle name="40% - Accent5 4" xfId="1475"/>
    <cellStyle name="40% - Accent5 5" xfId="1476"/>
    <cellStyle name="40% - Accent6 2" xfId="74"/>
    <cellStyle name="40% - Accent6 2 2" xfId="75"/>
    <cellStyle name="40% - Accent6 2 2 2" xfId="76"/>
    <cellStyle name="40% - Accent6 2 3" xfId="77"/>
    <cellStyle name="40% - Accent6 3" xfId="78"/>
    <cellStyle name="40% - Accent6 4" xfId="1477"/>
    <cellStyle name="40% - Accent6 5" xfId="1478"/>
    <cellStyle name="40% - Énfasis1" xfId="79"/>
    <cellStyle name="40% - Énfasis1 10" xfId="1479"/>
    <cellStyle name="40% - Énfasis1 11" xfId="1480"/>
    <cellStyle name="40% - Énfasis1 12" xfId="1481"/>
    <cellStyle name="40% - Énfasis1 13" xfId="1482"/>
    <cellStyle name="40% - Énfasis1 14" xfId="1483"/>
    <cellStyle name="40% - Énfasis1 15" xfId="1484"/>
    <cellStyle name="40% - Énfasis1 16" xfId="1485"/>
    <cellStyle name="40% - Énfasis1 17" xfId="1486"/>
    <cellStyle name="40% - Énfasis1 18" xfId="1487"/>
    <cellStyle name="40% - Énfasis1 19" xfId="1488"/>
    <cellStyle name="40% - Énfasis1 2" xfId="1489"/>
    <cellStyle name="40% - Énfasis1 2 10" xfId="1490"/>
    <cellStyle name="40% - Énfasis1 2 11" xfId="1491"/>
    <cellStyle name="40% - Énfasis1 2 12" xfId="1492"/>
    <cellStyle name="40% - Énfasis1 2 13" xfId="1493"/>
    <cellStyle name="40% - Énfasis1 2 14" xfId="1494"/>
    <cellStyle name="40% - Énfasis1 2 15" xfId="1495"/>
    <cellStyle name="40% - Énfasis1 2 16" xfId="1496"/>
    <cellStyle name="40% - Énfasis1 2 17" xfId="1497"/>
    <cellStyle name="40% - Énfasis1 2 18" xfId="1498"/>
    <cellStyle name="40% - Énfasis1 2 19" xfId="1499"/>
    <cellStyle name="40% - Énfasis1 2 2" xfId="1500"/>
    <cellStyle name="40% - Énfasis1 2 20" xfId="1501"/>
    <cellStyle name="40% - Énfasis1 2 21" xfId="1502"/>
    <cellStyle name="40% - Énfasis1 2 22" xfId="1503"/>
    <cellStyle name="40% - Énfasis1 2 23" xfId="1504"/>
    <cellStyle name="40% - Énfasis1 2 24" xfId="1505"/>
    <cellStyle name="40% - Énfasis1 2 25" xfId="1506"/>
    <cellStyle name="40% - Énfasis1 2 26" xfId="1507"/>
    <cellStyle name="40% - Énfasis1 2 27" xfId="1508"/>
    <cellStyle name="40% - Énfasis1 2 28" xfId="1509"/>
    <cellStyle name="40% - Énfasis1 2 29" xfId="1510"/>
    <cellStyle name="40% - Énfasis1 2 3" xfId="1511"/>
    <cellStyle name="40% - Énfasis1 2 30" xfId="1512"/>
    <cellStyle name="40% - Énfasis1 2 31" xfId="1513"/>
    <cellStyle name="40% - Énfasis1 2 32" xfId="1514"/>
    <cellStyle name="40% - Énfasis1 2 33" xfId="1515"/>
    <cellStyle name="40% - Énfasis1 2 34" xfId="1516"/>
    <cellStyle name="40% - Énfasis1 2 35" xfId="1517"/>
    <cellStyle name="40% - Énfasis1 2 36" xfId="1518"/>
    <cellStyle name="40% - Énfasis1 2 37" xfId="1519"/>
    <cellStyle name="40% - Énfasis1 2 38" xfId="1520"/>
    <cellStyle name="40% - Énfasis1 2 39" xfId="1521"/>
    <cellStyle name="40% - Énfasis1 2 4" xfId="1522"/>
    <cellStyle name="40% - Énfasis1 2 40" xfId="1523"/>
    <cellStyle name="40% - Énfasis1 2 41" xfId="1524"/>
    <cellStyle name="40% - Énfasis1 2 42" xfId="1525"/>
    <cellStyle name="40% - Énfasis1 2 43" xfId="1526"/>
    <cellStyle name="40% - Énfasis1 2 44" xfId="1527"/>
    <cellStyle name="40% - Énfasis1 2 45" xfId="1528"/>
    <cellStyle name="40% - Énfasis1 2 46" xfId="1529"/>
    <cellStyle name="40% - Énfasis1 2 47" xfId="1530"/>
    <cellStyle name="40% - Énfasis1 2 48" xfId="1531"/>
    <cellStyle name="40% - Énfasis1 2 49" xfId="1532"/>
    <cellStyle name="40% - Énfasis1 2 5" xfId="1533"/>
    <cellStyle name="40% - Énfasis1 2 50" xfId="1534"/>
    <cellStyle name="40% - Énfasis1 2 51" xfId="1535"/>
    <cellStyle name="40% - Énfasis1 2 52" xfId="1536"/>
    <cellStyle name="40% - Énfasis1 2 53" xfId="1537"/>
    <cellStyle name="40% - Énfasis1 2 54" xfId="1538"/>
    <cellStyle name="40% - Énfasis1 2 55" xfId="1539"/>
    <cellStyle name="40% - Énfasis1 2 56" xfId="1540"/>
    <cellStyle name="40% - Énfasis1 2 57" xfId="1541"/>
    <cellStyle name="40% - Énfasis1 2 58" xfId="1542"/>
    <cellStyle name="40% - Énfasis1 2 59" xfId="1543"/>
    <cellStyle name="40% - Énfasis1 2 6" xfId="1544"/>
    <cellStyle name="40% - Énfasis1 2 60" xfId="1545"/>
    <cellStyle name="40% - Énfasis1 2 61" xfId="1546"/>
    <cellStyle name="40% - Énfasis1 2 62" xfId="1547"/>
    <cellStyle name="40% - Énfasis1 2 63" xfId="1548"/>
    <cellStyle name="40% - Énfasis1 2 64" xfId="1549"/>
    <cellStyle name="40% - Énfasis1 2 65" xfId="1550"/>
    <cellStyle name="40% - Énfasis1 2 66" xfId="1551"/>
    <cellStyle name="40% - Énfasis1 2 67" xfId="1552"/>
    <cellStyle name="40% - Énfasis1 2 68" xfId="1553"/>
    <cellStyle name="40% - Énfasis1 2 69" xfId="1554"/>
    <cellStyle name="40% - Énfasis1 2 7" xfId="1555"/>
    <cellStyle name="40% - Énfasis1 2 70" xfId="1556"/>
    <cellStyle name="40% - Énfasis1 2 71" xfId="1557"/>
    <cellStyle name="40% - Énfasis1 2 72" xfId="1558"/>
    <cellStyle name="40% - Énfasis1 2 73" xfId="1559"/>
    <cellStyle name="40% - Énfasis1 2 74" xfId="1560"/>
    <cellStyle name="40% - Énfasis1 2 75" xfId="1561"/>
    <cellStyle name="40% - Énfasis1 2 76" xfId="1562"/>
    <cellStyle name="40% - Énfasis1 2 77" xfId="1563"/>
    <cellStyle name="40% - Énfasis1 2 78" xfId="1564"/>
    <cellStyle name="40% - Énfasis1 2 79" xfId="1565"/>
    <cellStyle name="40% - Énfasis1 2 8" xfId="1566"/>
    <cellStyle name="40% - Énfasis1 2 80" xfId="1567"/>
    <cellStyle name="40% - Énfasis1 2 81" xfId="1568"/>
    <cellStyle name="40% - Énfasis1 2 82" xfId="1569"/>
    <cellStyle name="40% - Énfasis1 2 83" xfId="1570"/>
    <cellStyle name="40% - Énfasis1 2 84" xfId="1571"/>
    <cellStyle name="40% - Énfasis1 2 85" xfId="1572"/>
    <cellStyle name="40% - Énfasis1 2 86" xfId="1573"/>
    <cellStyle name="40% - Énfasis1 2 9" xfId="1574"/>
    <cellStyle name="40% - Énfasis1 2_11 CC2007 trabajo" xfId="1575"/>
    <cellStyle name="40% - Énfasis1 20" xfId="1576"/>
    <cellStyle name="40% - Énfasis1 21" xfId="1577"/>
    <cellStyle name="40% - Énfasis1 22" xfId="1578"/>
    <cellStyle name="40% - Énfasis1 23" xfId="1579"/>
    <cellStyle name="40% - Énfasis1 24" xfId="1580"/>
    <cellStyle name="40% - Énfasis1 25" xfId="1581"/>
    <cellStyle name="40% - Énfasis1 26" xfId="1582"/>
    <cellStyle name="40% - Énfasis1 27" xfId="1583"/>
    <cellStyle name="40% - Énfasis1 28" xfId="1584"/>
    <cellStyle name="40% - Énfasis1 29" xfId="1585"/>
    <cellStyle name="40% - Énfasis1 3" xfId="1586"/>
    <cellStyle name="40% - Énfasis1 30" xfId="1587"/>
    <cellStyle name="40% - Énfasis1 31" xfId="1588"/>
    <cellStyle name="40% - Énfasis1 32" xfId="1589"/>
    <cellStyle name="40% - Énfasis1 33" xfId="1590"/>
    <cellStyle name="40% - Énfasis1 34" xfId="1591"/>
    <cellStyle name="40% - Énfasis1 35" xfId="1592"/>
    <cellStyle name="40% - Énfasis1 36" xfId="1593"/>
    <cellStyle name="40% - Énfasis1 37" xfId="1594"/>
    <cellStyle name="40% - Énfasis1 38" xfId="1595"/>
    <cellStyle name="40% - Énfasis1 39" xfId="1596"/>
    <cellStyle name="40% - Énfasis1 4" xfId="1597"/>
    <cellStyle name="40% - Énfasis1 40" xfId="1598"/>
    <cellStyle name="40% - Énfasis1 41" xfId="1599"/>
    <cellStyle name="40% - Énfasis1 42" xfId="1600"/>
    <cellStyle name="40% - Énfasis1 43" xfId="1601"/>
    <cellStyle name="40% - Énfasis1 44" xfId="1602"/>
    <cellStyle name="40% - Énfasis1 45" xfId="1603"/>
    <cellStyle name="40% - Énfasis1 46" xfId="1604"/>
    <cellStyle name="40% - Énfasis1 47" xfId="1605"/>
    <cellStyle name="40% - Énfasis1 48" xfId="1606"/>
    <cellStyle name="40% - Énfasis1 49" xfId="1607"/>
    <cellStyle name="40% - Énfasis1 5" xfId="1608"/>
    <cellStyle name="40% - Énfasis1 50" xfId="1609"/>
    <cellStyle name="40% - Énfasis1 51" xfId="1610"/>
    <cellStyle name="40% - Énfasis1 52" xfId="1611"/>
    <cellStyle name="40% - Énfasis1 53" xfId="1612"/>
    <cellStyle name="40% - Énfasis1 54" xfId="1613"/>
    <cellStyle name="40% - Énfasis1 55" xfId="1614"/>
    <cellStyle name="40% - Énfasis1 56" xfId="1615"/>
    <cellStyle name="40% - Énfasis1 57" xfId="1616"/>
    <cellStyle name="40% - Énfasis1 58" xfId="1617"/>
    <cellStyle name="40% - Énfasis1 59" xfId="1618"/>
    <cellStyle name="40% - Énfasis1 6" xfId="1619"/>
    <cellStyle name="40% - Énfasis1 60" xfId="1620"/>
    <cellStyle name="40% - Énfasis1 61" xfId="1621"/>
    <cellStyle name="40% - Énfasis1 62" xfId="1622"/>
    <cellStyle name="40% - Énfasis1 63" xfId="1623"/>
    <cellStyle name="40% - Énfasis1 64" xfId="1624"/>
    <cellStyle name="40% - Énfasis1 65" xfId="1625"/>
    <cellStyle name="40% - Énfasis1 66" xfId="1626"/>
    <cellStyle name="40% - Énfasis1 67" xfId="1627"/>
    <cellStyle name="40% - Énfasis1 68" xfId="1628"/>
    <cellStyle name="40% - Énfasis1 69" xfId="1629"/>
    <cellStyle name="40% - Énfasis1 7" xfId="1630"/>
    <cellStyle name="40% - Énfasis1 70" xfId="1631"/>
    <cellStyle name="40% - Énfasis1 71" xfId="1632"/>
    <cellStyle name="40% - Énfasis1 72" xfId="1633"/>
    <cellStyle name="40% - Énfasis1 73" xfId="1634"/>
    <cellStyle name="40% - Énfasis1 74" xfId="1635"/>
    <cellStyle name="40% - Énfasis1 75" xfId="1636"/>
    <cellStyle name="40% - Énfasis1 76" xfId="1637"/>
    <cellStyle name="40% - Énfasis1 77" xfId="1638"/>
    <cellStyle name="40% - Énfasis1 78" xfId="1639"/>
    <cellStyle name="40% - Énfasis1 79" xfId="1640"/>
    <cellStyle name="40% - Énfasis1 8" xfId="1641"/>
    <cellStyle name="40% - Énfasis1 80" xfId="1642"/>
    <cellStyle name="40% - Énfasis1 81" xfId="1643"/>
    <cellStyle name="40% - Énfasis1 82" xfId="1644"/>
    <cellStyle name="40% - Énfasis1 83" xfId="1645"/>
    <cellStyle name="40% - Énfasis1 84" xfId="1646"/>
    <cellStyle name="40% - Énfasis1 85" xfId="1647"/>
    <cellStyle name="40% - Énfasis1 86" xfId="1648"/>
    <cellStyle name="40% - Énfasis1 9" xfId="1649"/>
    <cellStyle name="40% - Énfasis2" xfId="80"/>
    <cellStyle name="40% - Énfasis2 10" xfId="1650"/>
    <cellStyle name="40% - Énfasis2 11" xfId="1651"/>
    <cellStyle name="40% - Énfasis2 12" xfId="1652"/>
    <cellStyle name="40% - Énfasis2 13" xfId="1653"/>
    <cellStyle name="40% - Énfasis2 14" xfId="1654"/>
    <cellStyle name="40% - Énfasis2 15" xfId="1655"/>
    <cellStyle name="40% - Énfasis2 16" xfId="1656"/>
    <cellStyle name="40% - Énfasis2 17" xfId="1657"/>
    <cellStyle name="40% - Énfasis2 18" xfId="1658"/>
    <cellStyle name="40% - Énfasis2 19" xfId="1659"/>
    <cellStyle name="40% - Énfasis2 2" xfId="1660"/>
    <cellStyle name="40% - Énfasis2 2 10" xfId="1661"/>
    <cellStyle name="40% - Énfasis2 2 11" xfId="1662"/>
    <cellStyle name="40% - Énfasis2 2 12" xfId="1663"/>
    <cellStyle name="40% - Énfasis2 2 13" xfId="1664"/>
    <cellStyle name="40% - Énfasis2 2 14" xfId="1665"/>
    <cellStyle name="40% - Énfasis2 2 15" xfId="1666"/>
    <cellStyle name="40% - Énfasis2 2 16" xfId="1667"/>
    <cellStyle name="40% - Énfasis2 2 17" xfId="1668"/>
    <cellStyle name="40% - Énfasis2 2 18" xfId="1669"/>
    <cellStyle name="40% - Énfasis2 2 19" xfId="1670"/>
    <cellStyle name="40% - Énfasis2 2 2" xfId="1671"/>
    <cellStyle name="40% - Énfasis2 2 20" xfId="1672"/>
    <cellStyle name="40% - Énfasis2 2 21" xfId="1673"/>
    <cellStyle name="40% - Énfasis2 2 22" xfId="1674"/>
    <cellStyle name="40% - Énfasis2 2 23" xfId="1675"/>
    <cellStyle name="40% - Énfasis2 2 24" xfId="1676"/>
    <cellStyle name="40% - Énfasis2 2 25" xfId="1677"/>
    <cellStyle name="40% - Énfasis2 2 26" xfId="1678"/>
    <cellStyle name="40% - Énfasis2 2 27" xfId="1679"/>
    <cellStyle name="40% - Énfasis2 2 28" xfId="1680"/>
    <cellStyle name="40% - Énfasis2 2 29" xfId="1681"/>
    <cellStyle name="40% - Énfasis2 2 3" xfId="1682"/>
    <cellStyle name="40% - Énfasis2 2 30" xfId="1683"/>
    <cellStyle name="40% - Énfasis2 2 31" xfId="1684"/>
    <cellStyle name="40% - Énfasis2 2 32" xfId="1685"/>
    <cellStyle name="40% - Énfasis2 2 33" xfId="1686"/>
    <cellStyle name="40% - Énfasis2 2 34" xfId="1687"/>
    <cellStyle name="40% - Énfasis2 2 35" xfId="1688"/>
    <cellStyle name="40% - Énfasis2 2 36" xfId="1689"/>
    <cellStyle name="40% - Énfasis2 2 37" xfId="1690"/>
    <cellStyle name="40% - Énfasis2 2 38" xfId="1691"/>
    <cellStyle name="40% - Énfasis2 2 39" xfId="1692"/>
    <cellStyle name="40% - Énfasis2 2 4" xfId="1693"/>
    <cellStyle name="40% - Énfasis2 2 40" xfId="1694"/>
    <cellStyle name="40% - Énfasis2 2 41" xfId="1695"/>
    <cellStyle name="40% - Énfasis2 2 42" xfId="1696"/>
    <cellStyle name="40% - Énfasis2 2 43" xfId="1697"/>
    <cellStyle name="40% - Énfasis2 2 44" xfId="1698"/>
    <cellStyle name="40% - Énfasis2 2 45" xfId="1699"/>
    <cellStyle name="40% - Énfasis2 2 46" xfId="1700"/>
    <cellStyle name="40% - Énfasis2 2 47" xfId="1701"/>
    <cellStyle name="40% - Énfasis2 2 48" xfId="1702"/>
    <cellStyle name="40% - Énfasis2 2 49" xfId="1703"/>
    <cellStyle name="40% - Énfasis2 2 5" xfId="1704"/>
    <cellStyle name="40% - Énfasis2 2 50" xfId="1705"/>
    <cellStyle name="40% - Énfasis2 2 51" xfId="1706"/>
    <cellStyle name="40% - Énfasis2 2 52" xfId="1707"/>
    <cellStyle name="40% - Énfasis2 2 53" xfId="1708"/>
    <cellStyle name="40% - Énfasis2 2 54" xfId="1709"/>
    <cellStyle name="40% - Énfasis2 2 55" xfId="1710"/>
    <cellStyle name="40% - Énfasis2 2 56" xfId="1711"/>
    <cellStyle name="40% - Énfasis2 2 57" xfId="1712"/>
    <cellStyle name="40% - Énfasis2 2 58" xfId="1713"/>
    <cellStyle name="40% - Énfasis2 2 59" xfId="1714"/>
    <cellStyle name="40% - Énfasis2 2 6" xfId="1715"/>
    <cellStyle name="40% - Énfasis2 2 60" xfId="1716"/>
    <cellStyle name="40% - Énfasis2 2 61" xfId="1717"/>
    <cellStyle name="40% - Énfasis2 2 62" xfId="1718"/>
    <cellStyle name="40% - Énfasis2 2 63" xfId="1719"/>
    <cellStyle name="40% - Énfasis2 2 64" xfId="1720"/>
    <cellStyle name="40% - Énfasis2 2 65" xfId="1721"/>
    <cellStyle name="40% - Énfasis2 2 66" xfId="1722"/>
    <cellStyle name="40% - Énfasis2 2 67" xfId="1723"/>
    <cellStyle name="40% - Énfasis2 2 68" xfId="1724"/>
    <cellStyle name="40% - Énfasis2 2 69" xfId="1725"/>
    <cellStyle name="40% - Énfasis2 2 7" xfId="1726"/>
    <cellStyle name="40% - Énfasis2 2 70" xfId="1727"/>
    <cellStyle name="40% - Énfasis2 2 71" xfId="1728"/>
    <cellStyle name="40% - Énfasis2 2 72" xfId="1729"/>
    <cellStyle name="40% - Énfasis2 2 73" xfId="1730"/>
    <cellStyle name="40% - Énfasis2 2 74" xfId="1731"/>
    <cellStyle name="40% - Énfasis2 2 75" xfId="1732"/>
    <cellStyle name="40% - Énfasis2 2 76" xfId="1733"/>
    <cellStyle name="40% - Énfasis2 2 77" xfId="1734"/>
    <cellStyle name="40% - Énfasis2 2 78" xfId="1735"/>
    <cellStyle name="40% - Énfasis2 2 79" xfId="1736"/>
    <cellStyle name="40% - Énfasis2 2 8" xfId="1737"/>
    <cellStyle name="40% - Énfasis2 2 80" xfId="1738"/>
    <cellStyle name="40% - Énfasis2 2 81" xfId="1739"/>
    <cellStyle name="40% - Énfasis2 2 82" xfId="1740"/>
    <cellStyle name="40% - Énfasis2 2 83" xfId="1741"/>
    <cellStyle name="40% - Énfasis2 2 84" xfId="1742"/>
    <cellStyle name="40% - Énfasis2 2 85" xfId="1743"/>
    <cellStyle name="40% - Énfasis2 2 86" xfId="1744"/>
    <cellStyle name="40% - Énfasis2 2 9" xfId="1745"/>
    <cellStyle name="40% - Énfasis2 2_11 CC2007 trabajo" xfId="1746"/>
    <cellStyle name="40% - Énfasis2 20" xfId="1747"/>
    <cellStyle name="40% - Énfasis2 21" xfId="1748"/>
    <cellStyle name="40% - Énfasis2 22" xfId="1749"/>
    <cellStyle name="40% - Énfasis2 23" xfId="1750"/>
    <cellStyle name="40% - Énfasis2 24" xfId="1751"/>
    <cellStyle name="40% - Énfasis2 25" xfId="1752"/>
    <cellStyle name="40% - Énfasis2 26" xfId="1753"/>
    <cellStyle name="40% - Énfasis2 27" xfId="1754"/>
    <cellStyle name="40% - Énfasis2 28" xfId="1755"/>
    <cellStyle name="40% - Énfasis2 29" xfId="1756"/>
    <cellStyle name="40% - Énfasis2 3" xfId="1757"/>
    <cellStyle name="40% - Énfasis2 30" xfId="1758"/>
    <cellStyle name="40% - Énfasis2 31" xfId="1759"/>
    <cellStyle name="40% - Énfasis2 32" xfId="1760"/>
    <cellStyle name="40% - Énfasis2 33" xfId="1761"/>
    <cellStyle name="40% - Énfasis2 34" xfId="1762"/>
    <cellStyle name="40% - Énfasis2 35" xfId="1763"/>
    <cellStyle name="40% - Énfasis2 36" xfId="1764"/>
    <cellStyle name="40% - Énfasis2 37" xfId="1765"/>
    <cellStyle name="40% - Énfasis2 38" xfId="1766"/>
    <cellStyle name="40% - Énfasis2 39" xfId="1767"/>
    <cellStyle name="40% - Énfasis2 4" xfId="1768"/>
    <cellStyle name="40% - Énfasis2 40" xfId="1769"/>
    <cellStyle name="40% - Énfasis2 41" xfId="1770"/>
    <cellStyle name="40% - Énfasis2 42" xfId="1771"/>
    <cellStyle name="40% - Énfasis2 43" xfId="1772"/>
    <cellStyle name="40% - Énfasis2 44" xfId="1773"/>
    <cellStyle name="40% - Énfasis2 45" xfId="1774"/>
    <cellStyle name="40% - Énfasis2 46" xfId="1775"/>
    <cellStyle name="40% - Énfasis2 47" xfId="1776"/>
    <cellStyle name="40% - Énfasis2 48" xfId="1777"/>
    <cellStyle name="40% - Énfasis2 49" xfId="1778"/>
    <cellStyle name="40% - Énfasis2 5" xfId="1779"/>
    <cellStyle name="40% - Énfasis2 50" xfId="1780"/>
    <cellStyle name="40% - Énfasis2 51" xfId="1781"/>
    <cellStyle name="40% - Énfasis2 52" xfId="1782"/>
    <cellStyle name="40% - Énfasis2 53" xfId="1783"/>
    <cellStyle name="40% - Énfasis2 54" xfId="1784"/>
    <cellStyle name="40% - Énfasis2 55" xfId="1785"/>
    <cellStyle name="40% - Énfasis2 56" xfId="1786"/>
    <cellStyle name="40% - Énfasis2 57" xfId="1787"/>
    <cellStyle name="40% - Énfasis2 58" xfId="1788"/>
    <cellStyle name="40% - Énfasis2 59" xfId="1789"/>
    <cellStyle name="40% - Énfasis2 6" xfId="1790"/>
    <cellStyle name="40% - Énfasis2 60" xfId="1791"/>
    <cellStyle name="40% - Énfasis2 61" xfId="1792"/>
    <cellStyle name="40% - Énfasis2 62" xfId="1793"/>
    <cellStyle name="40% - Énfasis2 63" xfId="1794"/>
    <cellStyle name="40% - Énfasis2 64" xfId="1795"/>
    <cellStyle name="40% - Énfasis2 65" xfId="1796"/>
    <cellStyle name="40% - Énfasis2 66" xfId="1797"/>
    <cellStyle name="40% - Énfasis2 67" xfId="1798"/>
    <cellStyle name="40% - Énfasis2 68" xfId="1799"/>
    <cellStyle name="40% - Énfasis2 69" xfId="1800"/>
    <cellStyle name="40% - Énfasis2 7" xfId="1801"/>
    <cellStyle name="40% - Énfasis2 70" xfId="1802"/>
    <cellStyle name="40% - Énfasis2 71" xfId="1803"/>
    <cellStyle name="40% - Énfasis2 72" xfId="1804"/>
    <cellStyle name="40% - Énfasis2 73" xfId="1805"/>
    <cellStyle name="40% - Énfasis2 74" xfId="1806"/>
    <cellStyle name="40% - Énfasis2 75" xfId="1807"/>
    <cellStyle name="40% - Énfasis2 76" xfId="1808"/>
    <cellStyle name="40% - Énfasis2 77" xfId="1809"/>
    <cellStyle name="40% - Énfasis2 78" xfId="1810"/>
    <cellStyle name="40% - Énfasis2 79" xfId="1811"/>
    <cellStyle name="40% - Énfasis2 8" xfId="1812"/>
    <cellStyle name="40% - Énfasis2 80" xfId="1813"/>
    <cellStyle name="40% - Énfasis2 81" xfId="1814"/>
    <cellStyle name="40% - Énfasis2 82" xfId="1815"/>
    <cellStyle name="40% - Énfasis2 83" xfId="1816"/>
    <cellStyle name="40% - Énfasis2 84" xfId="1817"/>
    <cellStyle name="40% - Énfasis2 85" xfId="1818"/>
    <cellStyle name="40% - Énfasis2 86" xfId="1819"/>
    <cellStyle name="40% - Énfasis2 9" xfId="1820"/>
    <cellStyle name="40% - Énfasis3" xfId="81"/>
    <cellStyle name="40% - Énfasis3 10" xfId="1821"/>
    <cellStyle name="40% - Énfasis3 11" xfId="1822"/>
    <cellStyle name="40% - Énfasis3 12" xfId="1823"/>
    <cellStyle name="40% - Énfasis3 13" xfId="1824"/>
    <cellStyle name="40% - Énfasis3 14" xfId="1825"/>
    <cellStyle name="40% - Énfasis3 15" xfId="1826"/>
    <cellStyle name="40% - Énfasis3 16" xfId="1827"/>
    <cellStyle name="40% - Énfasis3 17" xfId="1828"/>
    <cellStyle name="40% - Énfasis3 18" xfId="1829"/>
    <cellStyle name="40% - Énfasis3 19" xfId="1830"/>
    <cellStyle name="40% - Énfasis3 2" xfId="1831"/>
    <cellStyle name="40% - Énfasis3 2 10" xfId="1832"/>
    <cellStyle name="40% - Énfasis3 2 11" xfId="1833"/>
    <cellStyle name="40% - Énfasis3 2 12" xfId="1834"/>
    <cellStyle name="40% - Énfasis3 2 13" xfId="1835"/>
    <cellStyle name="40% - Énfasis3 2 14" xfId="1836"/>
    <cellStyle name="40% - Énfasis3 2 15" xfId="1837"/>
    <cellStyle name="40% - Énfasis3 2 16" xfId="1838"/>
    <cellStyle name="40% - Énfasis3 2 17" xfId="1839"/>
    <cellStyle name="40% - Énfasis3 2 18" xfId="1840"/>
    <cellStyle name="40% - Énfasis3 2 19" xfId="1841"/>
    <cellStyle name="40% - Énfasis3 2 2" xfId="1842"/>
    <cellStyle name="40% - Énfasis3 2 20" xfId="1843"/>
    <cellStyle name="40% - Énfasis3 2 21" xfId="1844"/>
    <cellStyle name="40% - Énfasis3 2 22" xfId="1845"/>
    <cellStyle name="40% - Énfasis3 2 23" xfId="1846"/>
    <cellStyle name="40% - Énfasis3 2 24" xfId="1847"/>
    <cellStyle name="40% - Énfasis3 2 25" xfId="1848"/>
    <cellStyle name="40% - Énfasis3 2 26" xfId="1849"/>
    <cellStyle name="40% - Énfasis3 2 27" xfId="1850"/>
    <cellStyle name="40% - Énfasis3 2 28" xfId="1851"/>
    <cellStyle name="40% - Énfasis3 2 29" xfId="1852"/>
    <cellStyle name="40% - Énfasis3 2 3" xfId="1853"/>
    <cellStyle name="40% - Énfasis3 2 30" xfId="1854"/>
    <cellStyle name="40% - Énfasis3 2 31" xfId="1855"/>
    <cellStyle name="40% - Énfasis3 2 32" xfId="1856"/>
    <cellStyle name="40% - Énfasis3 2 33" xfId="1857"/>
    <cellStyle name="40% - Énfasis3 2 34" xfId="1858"/>
    <cellStyle name="40% - Énfasis3 2 35" xfId="1859"/>
    <cellStyle name="40% - Énfasis3 2 36" xfId="1860"/>
    <cellStyle name="40% - Énfasis3 2 37" xfId="1861"/>
    <cellStyle name="40% - Énfasis3 2 38" xfId="1862"/>
    <cellStyle name="40% - Énfasis3 2 39" xfId="1863"/>
    <cellStyle name="40% - Énfasis3 2 4" xfId="1864"/>
    <cellStyle name="40% - Énfasis3 2 40" xfId="1865"/>
    <cellStyle name="40% - Énfasis3 2 41" xfId="1866"/>
    <cellStyle name="40% - Énfasis3 2 42" xfId="1867"/>
    <cellStyle name="40% - Énfasis3 2 43" xfId="1868"/>
    <cellStyle name="40% - Énfasis3 2 44" xfId="1869"/>
    <cellStyle name="40% - Énfasis3 2 45" xfId="1870"/>
    <cellStyle name="40% - Énfasis3 2 46" xfId="1871"/>
    <cellStyle name="40% - Énfasis3 2 47" xfId="1872"/>
    <cellStyle name="40% - Énfasis3 2 48" xfId="1873"/>
    <cellStyle name="40% - Énfasis3 2 49" xfId="1874"/>
    <cellStyle name="40% - Énfasis3 2 5" xfId="1875"/>
    <cellStyle name="40% - Énfasis3 2 50" xfId="1876"/>
    <cellStyle name="40% - Énfasis3 2 51" xfId="1877"/>
    <cellStyle name="40% - Énfasis3 2 52" xfId="1878"/>
    <cellStyle name="40% - Énfasis3 2 53" xfId="1879"/>
    <cellStyle name="40% - Énfasis3 2 54" xfId="1880"/>
    <cellStyle name="40% - Énfasis3 2 55" xfId="1881"/>
    <cellStyle name="40% - Énfasis3 2 56" xfId="1882"/>
    <cellStyle name="40% - Énfasis3 2 57" xfId="1883"/>
    <cellStyle name="40% - Énfasis3 2 58" xfId="1884"/>
    <cellStyle name="40% - Énfasis3 2 59" xfId="1885"/>
    <cellStyle name="40% - Énfasis3 2 6" xfId="1886"/>
    <cellStyle name="40% - Énfasis3 2 60" xfId="1887"/>
    <cellStyle name="40% - Énfasis3 2 61" xfId="1888"/>
    <cellStyle name="40% - Énfasis3 2 62" xfId="1889"/>
    <cellStyle name="40% - Énfasis3 2 63" xfId="1890"/>
    <cellStyle name="40% - Énfasis3 2 64" xfId="1891"/>
    <cellStyle name="40% - Énfasis3 2 65" xfId="1892"/>
    <cellStyle name="40% - Énfasis3 2 66" xfId="1893"/>
    <cellStyle name="40% - Énfasis3 2 67" xfId="1894"/>
    <cellStyle name="40% - Énfasis3 2 68" xfId="1895"/>
    <cellStyle name="40% - Énfasis3 2 69" xfId="1896"/>
    <cellStyle name="40% - Énfasis3 2 7" xfId="1897"/>
    <cellStyle name="40% - Énfasis3 2 70" xfId="1898"/>
    <cellStyle name="40% - Énfasis3 2 71" xfId="1899"/>
    <cellStyle name="40% - Énfasis3 2 72" xfId="1900"/>
    <cellStyle name="40% - Énfasis3 2 73" xfId="1901"/>
    <cellStyle name="40% - Énfasis3 2 74" xfId="1902"/>
    <cellStyle name="40% - Énfasis3 2 75" xfId="1903"/>
    <cellStyle name="40% - Énfasis3 2 76" xfId="1904"/>
    <cellStyle name="40% - Énfasis3 2 77" xfId="1905"/>
    <cellStyle name="40% - Énfasis3 2 78" xfId="1906"/>
    <cellStyle name="40% - Énfasis3 2 79" xfId="1907"/>
    <cellStyle name="40% - Énfasis3 2 8" xfId="1908"/>
    <cellStyle name="40% - Énfasis3 2 80" xfId="1909"/>
    <cellStyle name="40% - Énfasis3 2 81" xfId="1910"/>
    <cellStyle name="40% - Énfasis3 2 82" xfId="1911"/>
    <cellStyle name="40% - Énfasis3 2 83" xfId="1912"/>
    <cellStyle name="40% - Énfasis3 2 84" xfId="1913"/>
    <cellStyle name="40% - Énfasis3 2 85" xfId="1914"/>
    <cellStyle name="40% - Énfasis3 2 86" xfId="1915"/>
    <cellStyle name="40% - Énfasis3 2 9" xfId="1916"/>
    <cellStyle name="40% - Énfasis3 2_11 CC2007 trabajo" xfId="1917"/>
    <cellStyle name="40% - Énfasis3 20" xfId="1918"/>
    <cellStyle name="40% - Énfasis3 21" xfId="1919"/>
    <cellStyle name="40% - Énfasis3 22" xfId="1920"/>
    <cellStyle name="40% - Énfasis3 23" xfId="1921"/>
    <cellStyle name="40% - Énfasis3 24" xfId="1922"/>
    <cellStyle name="40% - Énfasis3 25" xfId="1923"/>
    <cellStyle name="40% - Énfasis3 26" xfId="1924"/>
    <cellStyle name="40% - Énfasis3 27" xfId="1925"/>
    <cellStyle name="40% - Énfasis3 28" xfId="1926"/>
    <cellStyle name="40% - Énfasis3 29" xfId="1927"/>
    <cellStyle name="40% - Énfasis3 3" xfId="1928"/>
    <cellStyle name="40% - Énfasis3 30" xfId="1929"/>
    <cellStyle name="40% - Énfasis3 31" xfId="1930"/>
    <cellStyle name="40% - Énfasis3 32" xfId="1931"/>
    <cellStyle name="40% - Énfasis3 33" xfId="1932"/>
    <cellStyle name="40% - Énfasis3 34" xfId="1933"/>
    <cellStyle name="40% - Énfasis3 35" xfId="1934"/>
    <cellStyle name="40% - Énfasis3 36" xfId="1935"/>
    <cellStyle name="40% - Énfasis3 37" xfId="1936"/>
    <cellStyle name="40% - Énfasis3 38" xfId="1937"/>
    <cellStyle name="40% - Énfasis3 39" xfId="1938"/>
    <cellStyle name="40% - Énfasis3 4" xfId="1939"/>
    <cellStyle name="40% - Énfasis3 40" xfId="1940"/>
    <cellStyle name="40% - Énfasis3 41" xfId="1941"/>
    <cellStyle name="40% - Énfasis3 42" xfId="1942"/>
    <cellStyle name="40% - Énfasis3 43" xfId="1943"/>
    <cellStyle name="40% - Énfasis3 44" xfId="1944"/>
    <cellStyle name="40% - Énfasis3 45" xfId="1945"/>
    <cellStyle name="40% - Énfasis3 46" xfId="1946"/>
    <cellStyle name="40% - Énfasis3 47" xfId="1947"/>
    <cellStyle name="40% - Énfasis3 48" xfId="1948"/>
    <cellStyle name="40% - Énfasis3 49" xfId="1949"/>
    <cellStyle name="40% - Énfasis3 5" xfId="1950"/>
    <cellStyle name="40% - Énfasis3 50" xfId="1951"/>
    <cellStyle name="40% - Énfasis3 51" xfId="1952"/>
    <cellStyle name="40% - Énfasis3 52" xfId="1953"/>
    <cellStyle name="40% - Énfasis3 53" xfId="1954"/>
    <cellStyle name="40% - Énfasis3 54" xfId="1955"/>
    <cellStyle name="40% - Énfasis3 55" xfId="1956"/>
    <cellStyle name="40% - Énfasis3 56" xfId="1957"/>
    <cellStyle name="40% - Énfasis3 57" xfId="1958"/>
    <cellStyle name="40% - Énfasis3 58" xfId="1959"/>
    <cellStyle name="40% - Énfasis3 59" xfId="1960"/>
    <cellStyle name="40% - Énfasis3 6" xfId="1961"/>
    <cellStyle name="40% - Énfasis3 60" xfId="1962"/>
    <cellStyle name="40% - Énfasis3 61" xfId="1963"/>
    <cellStyle name="40% - Énfasis3 62" xfId="1964"/>
    <cellStyle name="40% - Énfasis3 63" xfId="1965"/>
    <cellStyle name="40% - Énfasis3 64" xfId="1966"/>
    <cellStyle name="40% - Énfasis3 65" xfId="1967"/>
    <cellStyle name="40% - Énfasis3 66" xfId="1968"/>
    <cellStyle name="40% - Énfasis3 67" xfId="1969"/>
    <cellStyle name="40% - Énfasis3 68" xfId="1970"/>
    <cellStyle name="40% - Énfasis3 69" xfId="1971"/>
    <cellStyle name="40% - Énfasis3 7" xfId="1972"/>
    <cellStyle name="40% - Énfasis3 70" xfId="1973"/>
    <cellStyle name="40% - Énfasis3 71" xfId="1974"/>
    <cellStyle name="40% - Énfasis3 72" xfId="1975"/>
    <cellStyle name="40% - Énfasis3 73" xfId="1976"/>
    <cellStyle name="40% - Énfasis3 74" xfId="1977"/>
    <cellStyle name="40% - Énfasis3 75" xfId="1978"/>
    <cellStyle name="40% - Énfasis3 76" xfId="1979"/>
    <cellStyle name="40% - Énfasis3 77" xfId="1980"/>
    <cellStyle name="40% - Énfasis3 78" xfId="1981"/>
    <cellStyle name="40% - Énfasis3 79" xfId="1982"/>
    <cellStyle name="40% - Énfasis3 8" xfId="1983"/>
    <cellStyle name="40% - Énfasis3 80" xfId="1984"/>
    <cellStyle name="40% - Énfasis3 81" xfId="1985"/>
    <cellStyle name="40% - Énfasis3 82" xfId="1986"/>
    <cellStyle name="40% - Énfasis3 83" xfId="1987"/>
    <cellStyle name="40% - Énfasis3 84" xfId="1988"/>
    <cellStyle name="40% - Énfasis3 85" xfId="1989"/>
    <cellStyle name="40% - Énfasis3 86" xfId="1990"/>
    <cellStyle name="40% - Énfasis3 9" xfId="1991"/>
    <cellStyle name="40% - Énfasis4" xfId="82"/>
    <cellStyle name="40% - Énfasis4 10" xfId="1992"/>
    <cellStyle name="40% - Énfasis4 11" xfId="1993"/>
    <cellStyle name="40% - Énfasis4 12" xfId="1994"/>
    <cellStyle name="40% - Énfasis4 13" xfId="1995"/>
    <cellStyle name="40% - Énfasis4 14" xfId="1996"/>
    <cellStyle name="40% - Énfasis4 15" xfId="1997"/>
    <cellStyle name="40% - Énfasis4 16" xfId="1998"/>
    <cellStyle name="40% - Énfasis4 17" xfId="1999"/>
    <cellStyle name="40% - Énfasis4 18" xfId="2000"/>
    <cellStyle name="40% - Énfasis4 19" xfId="2001"/>
    <cellStyle name="40% - Énfasis4 2" xfId="2002"/>
    <cellStyle name="40% - Énfasis4 2 10" xfId="2003"/>
    <cellStyle name="40% - Énfasis4 2 11" xfId="2004"/>
    <cellStyle name="40% - Énfasis4 2 12" xfId="2005"/>
    <cellStyle name="40% - Énfasis4 2 13" xfId="2006"/>
    <cellStyle name="40% - Énfasis4 2 14" xfId="2007"/>
    <cellStyle name="40% - Énfasis4 2 15" xfId="2008"/>
    <cellStyle name="40% - Énfasis4 2 16" xfId="2009"/>
    <cellStyle name="40% - Énfasis4 2 17" xfId="2010"/>
    <cellStyle name="40% - Énfasis4 2 18" xfId="2011"/>
    <cellStyle name="40% - Énfasis4 2 19" xfId="2012"/>
    <cellStyle name="40% - Énfasis4 2 2" xfId="2013"/>
    <cellStyle name="40% - Énfasis4 2 20" xfId="2014"/>
    <cellStyle name="40% - Énfasis4 2 21" xfId="2015"/>
    <cellStyle name="40% - Énfasis4 2 22" xfId="2016"/>
    <cellStyle name="40% - Énfasis4 2 23" xfId="2017"/>
    <cellStyle name="40% - Énfasis4 2 24" xfId="2018"/>
    <cellStyle name="40% - Énfasis4 2 25" xfId="2019"/>
    <cellStyle name="40% - Énfasis4 2 26" xfId="2020"/>
    <cellStyle name="40% - Énfasis4 2 27" xfId="2021"/>
    <cellStyle name="40% - Énfasis4 2 28" xfId="2022"/>
    <cellStyle name="40% - Énfasis4 2 29" xfId="2023"/>
    <cellStyle name="40% - Énfasis4 2 3" xfId="2024"/>
    <cellStyle name="40% - Énfasis4 2 30" xfId="2025"/>
    <cellStyle name="40% - Énfasis4 2 31" xfId="2026"/>
    <cellStyle name="40% - Énfasis4 2 32" xfId="2027"/>
    <cellStyle name="40% - Énfasis4 2 33" xfId="2028"/>
    <cellStyle name="40% - Énfasis4 2 34" xfId="2029"/>
    <cellStyle name="40% - Énfasis4 2 35" xfId="2030"/>
    <cellStyle name="40% - Énfasis4 2 36" xfId="2031"/>
    <cellStyle name="40% - Énfasis4 2 37" xfId="2032"/>
    <cellStyle name="40% - Énfasis4 2 38" xfId="2033"/>
    <cellStyle name="40% - Énfasis4 2 39" xfId="2034"/>
    <cellStyle name="40% - Énfasis4 2 4" xfId="2035"/>
    <cellStyle name="40% - Énfasis4 2 40" xfId="2036"/>
    <cellStyle name="40% - Énfasis4 2 41" xfId="2037"/>
    <cellStyle name="40% - Énfasis4 2 42" xfId="2038"/>
    <cellStyle name="40% - Énfasis4 2 43" xfId="2039"/>
    <cellStyle name="40% - Énfasis4 2 44" xfId="2040"/>
    <cellStyle name="40% - Énfasis4 2 45" xfId="2041"/>
    <cellStyle name="40% - Énfasis4 2 46" xfId="2042"/>
    <cellStyle name="40% - Énfasis4 2 47" xfId="2043"/>
    <cellStyle name="40% - Énfasis4 2 48" xfId="2044"/>
    <cellStyle name="40% - Énfasis4 2 49" xfId="2045"/>
    <cellStyle name="40% - Énfasis4 2 5" xfId="2046"/>
    <cellStyle name="40% - Énfasis4 2 50" xfId="2047"/>
    <cellStyle name="40% - Énfasis4 2 51" xfId="2048"/>
    <cellStyle name="40% - Énfasis4 2 52" xfId="2049"/>
    <cellStyle name="40% - Énfasis4 2 53" xfId="2050"/>
    <cellStyle name="40% - Énfasis4 2 54" xfId="2051"/>
    <cellStyle name="40% - Énfasis4 2 55" xfId="2052"/>
    <cellStyle name="40% - Énfasis4 2 56" xfId="2053"/>
    <cellStyle name="40% - Énfasis4 2 57" xfId="2054"/>
    <cellStyle name="40% - Énfasis4 2 58" xfId="2055"/>
    <cellStyle name="40% - Énfasis4 2 59" xfId="2056"/>
    <cellStyle name="40% - Énfasis4 2 6" xfId="2057"/>
    <cellStyle name="40% - Énfasis4 2 60" xfId="2058"/>
    <cellStyle name="40% - Énfasis4 2 61" xfId="2059"/>
    <cellStyle name="40% - Énfasis4 2 62" xfId="2060"/>
    <cellStyle name="40% - Énfasis4 2 63" xfId="2061"/>
    <cellStyle name="40% - Énfasis4 2 64" xfId="2062"/>
    <cellStyle name="40% - Énfasis4 2 65" xfId="2063"/>
    <cellStyle name="40% - Énfasis4 2 66" xfId="2064"/>
    <cellStyle name="40% - Énfasis4 2 67" xfId="2065"/>
    <cellStyle name="40% - Énfasis4 2 68" xfId="2066"/>
    <cellStyle name="40% - Énfasis4 2 69" xfId="2067"/>
    <cellStyle name="40% - Énfasis4 2 7" xfId="2068"/>
    <cellStyle name="40% - Énfasis4 2 70" xfId="2069"/>
    <cellStyle name="40% - Énfasis4 2 71" xfId="2070"/>
    <cellStyle name="40% - Énfasis4 2 72" xfId="2071"/>
    <cellStyle name="40% - Énfasis4 2 73" xfId="2072"/>
    <cellStyle name="40% - Énfasis4 2 74" xfId="2073"/>
    <cellStyle name="40% - Énfasis4 2 75" xfId="2074"/>
    <cellStyle name="40% - Énfasis4 2 76" xfId="2075"/>
    <cellStyle name="40% - Énfasis4 2 77" xfId="2076"/>
    <cellStyle name="40% - Énfasis4 2 78" xfId="2077"/>
    <cellStyle name="40% - Énfasis4 2 79" xfId="2078"/>
    <cellStyle name="40% - Énfasis4 2 8" xfId="2079"/>
    <cellStyle name="40% - Énfasis4 2 80" xfId="2080"/>
    <cellStyle name="40% - Énfasis4 2 81" xfId="2081"/>
    <cellStyle name="40% - Énfasis4 2 82" xfId="2082"/>
    <cellStyle name="40% - Énfasis4 2 83" xfId="2083"/>
    <cellStyle name="40% - Énfasis4 2 84" xfId="2084"/>
    <cellStyle name="40% - Énfasis4 2 85" xfId="2085"/>
    <cellStyle name="40% - Énfasis4 2 86" xfId="2086"/>
    <cellStyle name="40% - Énfasis4 2 9" xfId="2087"/>
    <cellStyle name="40% - Énfasis4 2_11 CC2007 trabajo" xfId="2088"/>
    <cellStyle name="40% - Énfasis4 20" xfId="2089"/>
    <cellStyle name="40% - Énfasis4 21" xfId="2090"/>
    <cellStyle name="40% - Énfasis4 22" xfId="2091"/>
    <cellStyle name="40% - Énfasis4 23" xfId="2092"/>
    <cellStyle name="40% - Énfasis4 24" xfId="2093"/>
    <cellStyle name="40% - Énfasis4 25" xfId="2094"/>
    <cellStyle name="40% - Énfasis4 26" xfId="2095"/>
    <cellStyle name="40% - Énfasis4 27" xfId="2096"/>
    <cellStyle name="40% - Énfasis4 28" xfId="2097"/>
    <cellStyle name="40% - Énfasis4 29" xfId="2098"/>
    <cellStyle name="40% - Énfasis4 3" xfId="2099"/>
    <cellStyle name="40% - Énfasis4 30" xfId="2100"/>
    <cellStyle name="40% - Énfasis4 31" xfId="2101"/>
    <cellStyle name="40% - Énfasis4 32" xfId="2102"/>
    <cellStyle name="40% - Énfasis4 33" xfId="2103"/>
    <cellStyle name="40% - Énfasis4 34" xfId="2104"/>
    <cellStyle name="40% - Énfasis4 35" xfId="2105"/>
    <cellStyle name="40% - Énfasis4 36" xfId="2106"/>
    <cellStyle name="40% - Énfasis4 37" xfId="2107"/>
    <cellStyle name="40% - Énfasis4 38" xfId="2108"/>
    <cellStyle name="40% - Énfasis4 39" xfId="2109"/>
    <cellStyle name="40% - Énfasis4 4" xfId="2110"/>
    <cellStyle name="40% - Énfasis4 40" xfId="2111"/>
    <cellStyle name="40% - Énfasis4 41" xfId="2112"/>
    <cellStyle name="40% - Énfasis4 42" xfId="2113"/>
    <cellStyle name="40% - Énfasis4 43" xfId="2114"/>
    <cellStyle name="40% - Énfasis4 44" xfId="2115"/>
    <cellStyle name="40% - Énfasis4 45" xfId="2116"/>
    <cellStyle name="40% - Énfasis4 46" xfId="2117"/>
    <cellStyle name="40% - Énfasis4 47" xfId="2118"/>
    <cellStyle name="40% - Énfasis4 48" xfId="2119"/>
    <cellStyle name="40% - Énfasis4 49" xfId="2120"/>
    <cellStyle name="40% - Énfasis4 5" xfId="2121"/>
    <cellStyle name="40% - Énfasis4 50" xfId="2122"/>
    <cellStyle name="40% - Énfasis4 51" xfId="2123"/>
    <cellStyle name="40% - Énfasis4 52" xfId="2124"/>
    <cellStyle name="40% - Énfasis4 53" xfId="2125"/>
    <cellStyle name="40% - Énfasis4 54" xfId="2126"/>
    <cellStyle name="40% - Énfasis4 55" xfId="2127"/>
    <cellStyle name="40% - Énfasis4 56" xfId="2128"/>
    <cellStyle name="40% - Énfasis4 57" xfId="2129"/>
    <cellStyle name="40% - Énfasis4 58" xfId="2130"/>
    <cellStyle name="40% - Énfasis4 59" xfId="2131"/>
    <cellStyle name="40% - Énfasis4 6" xfId="2132"/>
    <cellStyle name="40% - Énfasis4 60" xfId="2133"/>
    <cellStyle name="40% - Énfasis4 61" xfId="2134"/>
    <cellStyle name="40% - Énfasis4 62" xfId="2135"/>
    <cellStyle name="40% - Énfasis4 63" xfId="2136"/>
    <cellStyle name="40% - Énfasis4 64" xfId="2137"/>
    <cellStyle name="40% - Énfasis4 65" xfId="2138"/>
    <cellStyle name="40% - Énfasis4 66" xfId="2139"/>
    <cellStyle name="40% - Énfasis4 67" xfId="2140"/>
    <cellStyle name="40% - Énfasis4 68" xfId="2141"/>
    <cellStyle name="40% - Énfasis4 69" xfId="2142"/>
    <cellStyle name="40% - Énfasis4 7" xfId="2143"/>
    <cellStyle name="40% - Énfasis4 70" xfId="2144"/>
    <cellStyle name="40% - Énfasis4 71" xfId="2145"/>
    <cellStyle name="40% - Énfasis4 72" xfId="2146"/>
    <cellStyle name="40% - Énfasis4 73" xfId="2147"/>
    <cellStyle name="40% - Énfasis4 74" xfId="2148"/>
    <cellStyle name="40% - Énfasis4 75" xfId="2149"/>
    <cellStyle name="40% - Énfasis4 76" xfId="2150"/>
    <cellStyle name="40% - Énfasis4 77" xfId="2151"/>
    <cellStyle name="40% - Énfasis4 78" xfId="2152"/>
    <cellStyle name="40% - Énfasis4 79" xfId="2153"/>
    <cellStyle name="40% - Énfasis4 8" xfId="2154"/>
    <cellStyle name="40% - Énfasis4 80" xfId="2155"/>
    <cellStyle name="40% - Énfasis4 81" xfId="2156"/>
    <cellStyle name="40% - Énfasis4 82" xfId="2157"/>
    <cellStyle name="40% - Énfasis4 83" xfId="2158"/>
    <cellStyle name="40% - Énfasis4 84" xfId="2159"/>
    <cellStyle name="40% - Énfasis4 85" xfId="2160"/>
    <cellStyle name="40% - Énfasis4 86" xfId="2161"/>
    <cellStyle name="40% - Énfasis4 9" xfId="2162"/>
    <cellStyle name="40% - Énfasis5" xfId="83"/>
    <cellStyle name="40% - Énfasis5 10" xfId="2163"/>
    <cellStyle name="40% - Énfasis5 11" xfId="2164"/>
    <cellStyle name="40% - Énfasis5 12" xfId="2165"/>
    <cellStyle name="40% - Énfasis5 13" xfId="2166"/>
    <cellStyle name="40% - Énfasis5 14" xfId="2167"/>
    <cellStyle name="40% - Énfasis5 15" xfId="2168"/>
    <cellStyle name="40% - Énfasis5 16" xfId="2169"/>
    <cellStyle name="40% - Énfasis5 17" xfId="2170"/>
    <cellStyle name="40% - Énfasis5 18" xfId="2171"/>
    <cellStyle name="40% - Énfasis5 19" xfId="2172"/>
    <cellStyle name="40% - Énfasis5 2" xfId="2173"/>
    <cellStyle name="40% - Énfasis5 2 10" xfId="2174"/>
    <cellStyle name="40% - Énfasis5 2 11" xfId="2175"/>
    <cellStyle name="40% - Énfasis5 2 12" xfId="2176"/>
    <cellStyle name="40% - Énfasis5 2 13" xfId="2177"/>
    <cellStyle name="40% - Énfasis5 2 14" xfId="2178"/>
    <cellStyle name="40% - Énfasis5 2 15" xfId="2179"/>
    <cellStyle name="40% - Énfasis5 2 16" xfId="2180"/>
    <cellStyle name="40% - Énfasis5 2 17" xfId="2181"/>
    <cellStyle name="40% - Énfasis5 2 18" xfId="2182"/>
    <cellStyle name="40% - Énfasis5 2 19" xfId="2183"/>
    <cellStyle name="40% - Énfasis5 2 2" xfId="2184"/>
    <cellStyle name="40% - Énfasis5 2 20" xfId="2185"/>
    <cellStyle name="40% - Énfasis5 2 21" xfId="2186"/>
    <cellStyle name="40% - Énfasis5 2 22" xfId="2187"/>
    <cellStyle name="40% - Énfasis5 2 23" xfId="2188"/>
    <cellStyle name="40% - Énfasis5 2 24" xfId="2189"/>
    <cellStyle name="40% - Énfasis5 2 25" xfId="2190"/>
    <cellStyle name="40% - Énfasis5 2 26" xfId="2191"/>
    <cellStyle name="40% - Énfasis5 2 27" xfId="2192"/>
    <cellStyle name="40% - Énfasis5 2 28" xfId="2193"/>
    <cellStyle name="40% - Énfasis5 2 29" xfId="2194"/>
    <cellStyle name="40% - Énfasis5 2 3" xfId="2195"/>
    <cellStyle name="40% - Énfasis5 2 30" xfId="2196"/>
    <cellStyle name="40% - Énfasis5 2 31" xfId="2197"/>
    <cellStyle name="40% - Énfasis5 2 32" xfId="2198"/>
    <cellStyle name="40% - Énfasis5 2 33" xfId="2199"/>
    <cellStyle name="40% - Énfasis5 2 34" xfId="2200"/>
    <cellStyle name="40% - Énfasis5 2 35" xfId="2201"/>
    <cellStyle name="40% - Énfasis5 2 36" xfId="2202"/>
    <cellStyle name="40% - Énfasis5 2 37" xfId="2203"/>
    <cellStyle name="40% - Énfasis5 2 38" xfId="2204"/>
    <cellStyle name="40% - Énfasis5 2 39" xfId="2205"/>
    <cellStyle name="40% - Énfasis5 2 4" xfId="2206"/>
    <cellStyle name="40% - Énfasis5 2 40" xfId="2207"/>
    <cellStyle name="40% - Énfasis5 2 41" xfId="2208"/>
    <cellStyle name="40% - Énfasis5 2 42" xfId="2209"/>
    <cellStyle name="40% - Énfasis5 2 43" xfId="2210"/>
    <cellStyle name="40% - Énfasis5 2 44" xfId="2211"/>
    <cellStyle name="40% - Énfasis5 2 45" xfId="2212"/>
    <cellStyle name="40% - Énfasis5 2 46" xfId="2213"/>
    <cellStyle name="40% - Énfasis5 2 47" xfId="2214"/>
    <cellStyle name="40% - Énfasis5 2 48" xfId="2215"/>
    <cellStyle name="40% - Énfasis5 2 49" xfId="2216"/>
    <cellStyle name="40% - Énfasis5 2 5" xfId="2217"/>
    <cellStyle name="40% - Énfasis5 2 50" xfId="2218"/>
    <cellStyle name="40% - Énfasis5 2 51" xfId="2219"/>
    <cellStyle name="40% - Énfasis5 2 52" xfId="2220"/>
    <cellStyle name="40% - Énfasis5 2 53" xfId="2221"/>
    <cellStyle name="40% - Énfasis5 2 54" xfId="2222"/>
    <cellStyle name="40% - Énfasis5 2 55" xfId="2223"/>
    <cellStyle name="40% - Énfasis5 2 56" xfId="2224"/>
    <cellStyle name="40% - Énfasis5 2 57" xfId="2225"/>
    <cellStyle name="40% - Énfasis5 2 58" xfId="2226"/>
    <cellStyle name="40% - Énfasis5 2 59" xfId="2227"/>
    <cellStyle name="40% - Énfasis5 2 6" xfId="2228"/>
    <cellStyle name="40% - Énfasis5 2 60" xfId="2229"/>
    <cellStyle name="40% - Énfasis5 2 61" xfId="2230"/>
    <cellStyle name="40% - Énfasis5 2 62" xfId="2231"/>
    <cellStyle name="40% - Énfasis5 2 63" xfId="2232"/>
    <cellStyle name="40% - Énfasis5 2 64" xfId="2233"/>
    <cellStyle name="40% - Énfasis5 2 65" xfId="2234"/>
    <cellStyle name="40% - Énfasis5 2 66" xfId="2235"/>
    <cellStyle name="40% - Énfasis5 2 67" xfId="2236"/>
    <cellStyle name="40% - Énfasis5 2 68" xfId="2237"/>
    <cellStyle name="40% - Énfasis5 2 69" xfId="2238"/>
    <cellStyle name="40% - Énfasis5 2 7" xfId="2239"/>
    <cellStyle name="40% - Énfasis5 2 70" xfId="2240"/>
    <cellStyle name="40% - Énfasis5 2 71" xfId="2241"/>
    <cellStyle name="40% - Énfasis5 2 72" xfId="2242"/>
    <cellStyle name="40% - Énfasis5 2 73" xfId="2243"/>
    <cellStyle name="40% - Énfasis5 2 74" xfId="2244"/>
    <cellStyle name="40% - Énfasis5 2 75" xfId="2245"/>
    <cellStyle name="40% - Énfasis5 2 76" xfId="2246"/>
    <cellStyle name="40% - Énfasis5 2 77" xfId="2247"/>
    <cellStyle name="40% - Énfasis5 2 78" xfId="2248"/>
    <cellStyle name="40% - Énfasis5 2 79" xfId="2249"/>
    <cellStyle name="40% - Énfasis5 2 8" xfId="2250"/>
    <cellStyle name="40% - Énfasis5 2 80" xfId="2251"/>
    <cellStyle name="40% - Énfasis5 2 81" xfId="2252"/>
    <cellStyle name="40% - Énfasis5 2 82" xfId="2253"/>
    <cellStyle name="40% - Énfasis5 2 83" xfId="2254"/>
    <cellStyle name="40% - Énfasis5 2 84" xfId="2255"/>
    <cellStyle name="40% - Énfasis5 2 85" xfId="2256"/>
    <cellStyle name="40% - Énfasis5 2 86" xfId="2257"/>
    <cellStyle name="40% - Énfasis5 2 9" xfId="2258"/>
    <cellStyle name="40% - Énfasis5 2_11 CC2007 trabajo" xfId="2259"/>
    <cellStyle name="40% - Énfasis5 20" xfId="2260"/>
    <cellStyle name="40% - Énfasis5 21" xfId="2261"/>
    <cellStyle name="40% - Énfasis5 22" xfId="2262"/>
    <cellStyle name="40% - Énfasis5 23" xfId="2263"/>
    <cellStyle name="40% - Énfasis5 24" xfId="2264"/>
    <cellStyle name="40% - Énfasis5 25" xfId="2265"/>
    <cellStyle name="40% - Énfasis5 26" xfId="2266"/>
    <cellStyle name="40% - Énfasis5 27" xfId="2267"/>
    <cellStyle name="40% - Énfasis5 28" xfId="2268"/>
    <cellStyle name="40% - Énfasis5 29" xfId="2269"/>
    <cellStyle name="40% - Énfasis5 3" xfId="2270"/>
    <cellStyle name="40% - Énfasis5 30" xfId="2271"/>
    <cellStyle name="40% - Énfasis5 31" xfId="2272"/>
    <cellStyle name="40% - Énfasis5 32" xfId="2273"/>
    <cellStyle name="40% - Énfasis5 33" xfId="2274"/>
    <cellStyle name="40% - Énfasis5 34" xfId="2275"/>
    <cellStyle name="40% - Énfasis5 35" xfId="2276"/>
    <cellStyle name="40% - Énfasis5 36" xfId="2277"/>
    <cellStyle name="40% - Énfasis5 37" xfId="2278"/>
    <cellStyle name="40% - Énfasis5 38" xfId="2279"/>
    <cellStyle name="40% - Énfasis5 39" xfId="2280"/>
    <cellStyle name="40% - Énfasis5 4" xfId="2281"/>
    <cellStyle name="40% - Énfasis5 40" xfId="2282"/>
    <cellStyle name="40% - Énfasis5 41" xfId="2283"/>
    <cellStyle name="40% - Énfasis5 42" xfId="2284"/>
    <cellStyle name="40% - Énfasis5 43" xfId="2285"/>
    <cellStyle name="40% - Énfasis5 44" xfId="2286"/>
    <cellStyle name="40% - Énfasis5 45" xfId="2287"/>
    <cellStyle name="40% - Énfasis5 46" xfId="2288"/>
    <cellStyle name="40% - Énfasis5 47" xfId="2289"/>
    <cellStyle name="40% - Énfasis5 48" xfId="2290"/>
    <cellStyle name="40% - Énfasis5 49" xfId="2291"/>
    <cellStyle name="40% - Énfasis5 5" xfId="2292"/>
    <cellStyle name="40% - Énfasis5 50" xfId="2293"/>
    <cellStyle name="40% - Énfasis5 51" xfId="2294"/>
    <cellStyle name="40% - Énfasis5 52" xfId="2295"/>
    <cellStyle name="40% - Énfasis5 53" xfId="2296"/>
    <cellStyle name="40% - Énfasis5 54" xfId="2297"/>
    <cellStyle name="40% - Énfasis5 55" xfId="2298"/>
    <cellStyle name="40% - Énfasis5 56" xfId="2299"/>
    <cellStyle name="40% - Énfasis5 57" xfId="2300"/>
    <cellStyle name="40% - Énfasis5 58" xfId="2301"/>
    <cellStyle name="40% - Énfasis5 59" xfId="2302"/>
    <cellStyle name="40% - Énfasis5 6" xfId="2303"/>
    <cellStyle name="40% - Énfasis5 60" xfId="2304"/>
    <cellStyle name="40% - Énfasis5 61" xfId="2305"/>
    <cellStyle name="40% - Énfasis5 62" xfId="2306"/>
    <cellStyle name="40% - Énfasis5 63" xfId="2307"/>
    <cellStyle name="40% - Énfasis5 64" xfId="2308"/>
    <cellStyle name="40% - Énfasis5 65" xfId="2309"/>
    <cellStyle name="40% - Énfasis5 66" xfId="2310"/>
    <cellStyle name="40% - Énfasis5 67" xfId="2311"/>
    <cellStyle name="40% - Énfasis5 68" xfId="2312"/>
    <cellStyle name="40% - Énfasis5 69" xfId="2313"/>
    <cellStyle name="40% - Énfasis5 7" xfId="2314"/>
    <cellStyle name="40% - Énfasis5 70" xfId="2315"/>
    <cellStyle name="40% - Énfasis5 71" xfId="2316"/>
    <cellStyle name="40% - Énfasis5 72" xfId="2317"/>
    <cellStyle name="40% - Énfasis5 73" xfId="2318"/>
    <cellStyle name="40% - Énfasis5 74" xfId="2319"/>
    <cellStyle name="40% - Énfasis5 75" xfId="2320"/>
    <cellStyle name="40% - Énfasis5 76" xfId="2321"/>
    <cellStyle name="40% - Énfasis5 77" xfId="2322"/>
    <cellStyle name="40% - Énfasis5 78" xfId="2323"/>
    <cellStyle name="40% - Énfasis5 79" xfId="2324"/>
    <cellStyle name="40% - Énfasis5 8" xfId="2325"/>
    <cellStyle name="40% - Énfasis5 80" xfId="2326"/>
    <cellStyle name="40% - Énfasis5 81" xfId="2327"/>
    <cellStyle name="40% - Énfasis5 82" xfId="2328"/>
    <cellStyle name="40% - Énfasis5 83" xfId="2329"/>
    <cellStyle name="40% - Énfasis5 84" xfId="2330"/>
    <cellStyle name="40% - Énfasis5 85" xfId="2331"/>
    <cellStyle name="40% - Énfasis5 86" xfId="2332"/>
    <cellStyle name="40% - Énfasis5 9" xfId="2333"/>
    <cellStyle name="40% - Énfasis6" xfId="84"/>
    <cellStyle name="40% - Énfasis6 10" xfId="2334"/>
    <cellStyle name="40% - Énfasis6 11" xfId="2335"/>
    <cellStyle name="40% - Énfasis6 12" xfId="2336"/>
    <cellStyle name="40% - Énfasis6 13" xfId="2337"/>
    <cellStyle name="40% - Énfasis6 14" xfId="2338"/>
    <cellStyle name="40% - Énfasis6 15" xfId="2339"/>
    <cellStyle name="40% - Énfasis6 16" xfId="2340"/>
    <cellStyle name="40% - Énfasis6 17" xfId="2341"/>
    <cellStyle name="40% - Énfasis6 18" xfId="2342"/>
    <cellStyle name="40% - Énfasis6 19" xfId="2343"/>
    <cellStyle name="40% - Énfasis6 2" xfId="2344"/>
    <cellStyle name="40% - Énfasis6 2 10" xfId="2345"/>
    <cellStyle name="40% - Énfasis6 2 11" xfId="2346"/>
    <cellStyle name="40% - Énfasis6 2 12" xfId="2347"/>
    <cellStyle name="40% - Énfasis6 2 13" xfId="2348"/>
    <cellStyle name="40% - Énfasis6 2 14" xfId="2349"/>
    <cellStyle name="40% - Énfasis6 2 15" xfId="2350"/>
    <cellStyle name="40% - Énfasis6 2 16" xfId="2351"/>
    <cellStyle name="40% - Énfasis6 2 17" xfId="2352"/>
    <cellStyle name="40% - Énfasis6 2 18" xfId="2353"/>
    <cellStyle name="40% - Énfasis6 2 19" xfId="2354"/>
    <cellStyle name="40% - Énfasis6 2 2" xfId="2355"/>
    <cellStyle name="40% - Énfasis6 2 20" xfId="2356"/>
    <cellStyle name="40% - Énfasis6 2 21" xfId="2357"/>
    <cellStyle name="40% - Énfasis6 2 22" xfId="2358"/>
    <cellStyle name="40% - Énfasis6 2 23" xfId="2359"/>
    <cellStyle name="40% - Énfasis6 2 24" xfId="2360"/>
    <cellStyle name="40% - Énfasis6 2 25" xfId="2361"/>
    <cellStyle name="40% - Énfasis6 2 26" xfId="2362"/>
    <cellStyle name="40% - Énfasis6 2 27" xfId="2363"/>
    <cellStyle name="40% - Énfasis6 2 28" xfId="2364"/>
    <cellStyle name="40% - Énfasis6 2 29" xfId="2365"/>
    <cellStyle name="40% - Énfasis6 2 3" xfId="2366"/>
    <cellStyle name="40% - Énfasis6 2 30" xfId="2367"/>
    <cellStyle name="40% - Énfasis6 2 31" xfId="2368"/>
    <cellStyle name="40% - Énfasis6 2 32" xfId="2369"/>
    <cellStyle name="40% - Énfasis6 2 33" xfId="2370"/>
    <cellStyle name="40% - Énfasis6 2 34" xfId="2371"/>
    <cellStyle name="40% - Énfasis6 2 35" xfId="2372"/>
    <cellStyle name="40% - Énfasis6 2 36" xfId="2373"/>
    <cellStyle name="40% - Énfasis6 2 37" xfId="2374"/>
    <cellStyle name="40% - Énfasis6 2 38" xfId="2375"/>
    <cellStyle name="40% - Énfasis6 2 39" xfId="2376"/>
    <cellStyle name="40% - Énfasis6 2 4" xfId="2377"/>
    <cellStyle name="40% - Énfasis6 2 40" xfId="2378"/>
    <cellStyle name="40% - Énfasis6 2 41" xfId="2379"/>
    <cellStyle name="40% - Énfasis6 2 42" xfId="2380"/>
    <cellStyle name="40% - Énfasis6 2 43" xfId="2381"/>
    <cellStyle name="40% - Énfasis6 2 44" xfId="2382"/>
    <cellStyle name="40% - Énfasis6 2 45" xfId="2383"/>
    <cellStyle name="40% - Énfasis6 2 46" xfId="2384"/>
    <cellStyle name="40% - Énfasis6 2 47" xfId="2385"/>
    <cellStyle name="40% - Énfasis6 2 48" xfId="2386"/>
    <cellStyle name="40% - Énfasis6 2 49" xfId="2387"/>
    <cellStyle name="40% - Énfasis6 2 5" xfId="2388"/>
    <cellStyle name="40% - Énfasis6 2 50" xfId="2389"/>
    <cellStyle name="40% - Énfasis6 2 51" xfId="2390"/>
    <cellStyle name="40% - Énfasis6 2 52" xfId="2391"/>
    <cellStyle name="40% - Énfasis6 2 53" xfId="2392"/>
    <cellStyle name="40% - Énfasis6 2 54" xfId="2393"/>
    <cellStyle name="40% - Énfasis6 2 55" xfId="2394"/>
    <cellStyle name="40% - Énfasis6 2 56" xfId="2395"/>
    <cellStyle name="40% - Énfasis6 2 57" xfId="2396"/>
    <cellStyle name="40% - Énfasis6 2 58" xfId="2397"/>
    <cellStyle name="40% - Énfasis6 2 59" xfId="2398"/>
    <cellStyle name="40% - Énfasis6 2 6" xfId="2399"/>
    <cellStyle name="40% - Énfasis6 2 60" xfId="2400"/>
    <cellStyle name="40% - Énfasis6 2 61" xfId="2401"/>
    <cellStyle name="40% - Énfasis6 2 62" xfId="2402"/>
    <cellStyle name="40% - Énfasis6 2 63" xfId="2403"/>
    <cellStyle name="40% - Énfasis6 2 64" xfId="2404"/>
    <cellStyle name="40% - Énfasis6 2 65" xfId="2405"/>
    <cellStyle name="40% - Énfasis6 2 66" xfId="2406"/>
    <cellStyle name="40% - Énfasis6 2 67" xfId="2407"/>
    <cellStyle name="40% - Énfasis6 2 68" xfId="2408"/>
    <cellStyle name="40% - Énfasis6 2 69" xfId="2409"/>
    <cellStyle name="40% - Énfasis6 2 7" xfId="2410"/>
    <cellStyle name="40% - Énfasis6 2 70" xfId="2411"/>
    <cellStyle name="40% - Énfasis6 2 71" xfId="2412"/>
    <cellStyle name="40% - Énfasis6 2 72" xfId="2413"/>
    <cellStyle name="40% - Énfasis6 2 73" xfId="2414"/>
    <cellStyle name="40% - Énfasis6 2 74" xfId="2415"/>
    <cellStyle name="40% - Énfasis6 2 75" xfId="2416"/>
    <cellStyle name="40% - Énfasis6 2 76" xfId="2417"/>
    <cellStyle name="40% - Énfasis6 2 77" xfId="2418"/>
    <cellStyle name="40% - Énfasis6 2 78" xfId="2419"/>
    <cellStyle name="40% - Énfasis6 2 79" xfId="2420"/>
    <cellStyle name="40% - Énfasis6 2 8" xfId="2421"/>
    <cellStyle name="40% - Énfasis6 2 80" xfId="2422"/>
    <cellStyle name="40% - Énfasis6 2 81" xfId="2423"/>
    <cellStyle name="40% - Énfasis6 2 82" xfId="2424"/>
    <cellStyle name="40% - Énfasis6 2 83" xfId="2425"/>
    <cellStyle name="40% - Énfasis6 2 84" xfId="2426"/>
    <cellStyle name="40% - Énfasis6 2 85" xfId="2427"/>
    <cellStyle name="40% - Énfasis6 2 86" xfId="2428"/>
    <cellStyle name="40% - Énfasis6 2 9" xfId="2429"/>
    <cellStyle name="40% - Énfasis6 2_11 CC2007 trabajo" xfId="2430"/>
    <cellStyle name="40% - Énfasis6 20" xfId="2431"/>
    <cellStyle name="40% - Énfasis6 21" xfId="2432"/>
    <cellStyle name="40% - Énfasis6 22" xfId="2433"/>
    <cellStyle name="40% - Énfasis6 23" xfId="2434"/>
    <cellStyle name="40% - Énfasis6 24" xfId="2435"/>
    <cellStyle name="40% - Énfasis6 25" xfId="2436"/>
    <cellStyle name="40% - Énfasis6 26" xfId="2437"/>
    <cellStyle name="40% - Énfasis6 27" xfId="2438"/>
    <cellStyle name="40% - Énfasis6 28" xfId="2439"/>
    <cellStyle name="40% - Énfasis6 29" xfId="2440"/>
    <cellStyle name="40% - Énfasis6 3" xfId="2441"/>
    <cellStyle name="40% - Énfasis6 30" xfId="2442"/>
    <cellStyle name="40% - Énfasis6 31" xfId="2443"/>
    <cellStyle name="40% - Énfasis6 32" xfId="2444"/>
    <cellStyle name="40% - Énfasis6 33" xfId="2445"/>
    <cellStyle name="40% - Énfasis6 34" xfId="2446"/>
    <cellStyle name="40% - Énfasis6 35" xfId="2447"/>
    <cellStyle name="40% - Énfasis6 36" xfId="2448"/>
    <cellStyle name="40% - Énfasis6 37" xfId="2449"/>
    <cellStyle name="40% - Énfasis6 38" xfId="2450"/>
    <cellStyle name="40% - Énfasis6 39" xfId="2451"/>
    <cellStyle name="40% - Énfasis6 4" xfId="2452"/>
    <cellStyle name="40% - Énfasis6 40" xfId="2453"/>
    <cellStyle name="40% - Énfasis6 41" xfId="2454"/>
    <cellStyle name="40% - Énfasis6 42" xfId="2455"/>
    <cellStyle name="40% - Énfasis6 43" xfId="2456"/>
    <cellStyle name="40% - Énfasis6 44" xfId="2457"/>
    <cellStyle name="40% - Énfasis6 45" xfId="2458"/>
    <cellStyle name="40% - Énfasis6 46" xfId="2459"/>
    <cellStyle name="40% - Énfasis6 47" xfId="2460"/>
    <cellStyle name="40% - Énfasis6 48" xfId="2461"/>
    <cellStyle name="40% - Énfasis6 49" xfId="2462"/>
    <cellStyle name="40% - Énfasis6 5" xfId="2463"/>
    <cellStyle name="40% - Énfasis6 50" xfId="2464"/>
    <cellStyle name="40% - Énfasis6 51" xfId="2465"/>
    <cellStyle name="40% - Énfasis6 52" xfId="2466"/>
    <cellStyle name="40% - Énfasis6 53" xfId="2467"/>
    <cellStyle name="40% - Énfasis6 54" xfId="2468"/>
    <cellStyle name="40% - Énfasis6 55" xfId="2469"/>
    <cellStyle name="40% - Énfasis6 56" xfId="2470"/>
    <cellStyle name="40% - Énfasis6 57" xfId="2471"/>
    <cellStyle name="40% - Énfasis6 58" xfId="2472"/>
    <cellStyle name="40% - Énfasis6 59" xfId="2473"/>
    <cellStyle name="40% - Énfasis6 6" xfId="2474"/>
    <cellStyle name="40% - Énfasis6 60" xfId="2475"/>
    <cellStyle name="40% - Énfasis6 61" xfId="2476"/>
    <cellStyle name="40% - Énfasis6 62" xfId="2477"/>
    <cellStyle name="40% - Énfasis6 63" xfId="2478"/>
    <cellStyle name="40% - Énfasis6 64" xfId="2479"/>
    <cellStyle name="40% - Énfasis6 65" xfId="2480"/>
    <cellStyle name="40% - Énfasis6 66" xfId="2481"/>
    <cellStyle name="40% - Énfasis6 67" xfId="2482"/>
    <cellStyle name="40% - Énfasis6 68" xfId="2483"/>
    <cellStyle name="40% - Énfasis6 69" xfId="2484"/>
    <cellStyle name="40% - Énfasis6 7" xfId="2485"/>
    <cellStyle name="40% - Énfasis6 70" xfId="2486"/>
    <cellStyle name="40% - Énfasis6 71" xfId="2487"/>
    <cellStyle name="40% - Énfasis6 72" xfId="2488"/>
    <cellStyle name="40% - Énfasis6 73" xfId="2489"/>
    <cellStyle name="40% - Énfasis6 74" xfId="2490"/>
    <cellStyle name="40% - Énfasis6 75" xfId="2491"/>
    <cellStyle name="40% - Énfasis6 76" xfId="2492"/>
    <cellStyle name="40% - Énfasis6 77" xfId="2493"/>
    <cellStyle name="40% - Énfasis6 78" xfId="2494"/>
    <cellStyle name="40% - Énfasis6 79" xfId="2495"/>
    <cellStyle name="40% - Énfasis6 8" xfId="2496"/>
    <cellStyle name="40% - Énfasis6 80" xfId="2497"/>
    <cellStyle name="40% - Énfasis6 81" xfId="2498"/>
    <cellStyle name="40% - Énfasis6 82" xfId="2499"/>
    <cellStyle name="40% - Énfasis6 83" xfId="2500"/>
    <cellStyle name="40% - Énfasis6 84" xfId="2501"/>
    <cellStyle name="40% - Énfasis6 85" xfId="2502"/>
    <cellStyle name="40% - Énfasis6 86" xfId="2503"/>
    <cellStyle name="40% - Énfasis6 9" xfId="2504"/>
    <cellStyle name="40% - アクセント 1" xfId="2505"/>
    <cellStyle name="40% - アクセント 2" xfId="2506"/>
    <cellStyle name="40% - アクセント 3" xfId="2507"/>
    <cellStyle name="40% - アクセント 4" xfId="2508"/>
    <cellStyle name="40% - アクセント 5" xfId="2509"/>
    <cellStyle name="40% - アクセント 6" xfId="2510"/>
    <cellStyle name="5 indents" xfId="2511"/>
    <cellStyle name="60 % - Aksentti1" xfId="2512"/>
    <cellStyle name="60 % - Aksentti2" xfId="2513"/>
    <cellStyle name="60 % - Aksentti3" xfId="2514"/>
    <cellStyle name="60 % - Aksentti4" xfId="2515"/>
    <cellStyle name="60 % - Aksentti5" xfId="2516"/>
    <cellStyle name="60 % - Aksentti6" xfId="2517"/>
    <cellStyle name="60% - Accent1 2" xfId="85"/>
    <cellStyle name="60% - Accent1 3" xfId="86"/>
    <cellStyle name="60% - Accent1 4" xfId="2518"/>
    <cellStyle name="60% - Accent1 5" xfId="2519"/>
    <cellStyle name="60% - Accent2 2" xfId="87"/>
    <cellStyle name="60% - Accent2 3" xfId="88"/>
    <cellStyle name="60% - Accent2 4" xfId="2520"/>
    <cellStyle name="60% - Accent2 5" xfId="2521"/>
    <cellStyle name="60% - Accent3 2" xfId="89"/>
    <cellStyle name="60% - Accent3 3" xfId="90"/>
    <cellStyle name="60% - Accent3 4" xfId="2522"/>
    <cellStyle name="60% - Accent3 5" xfId="2523"/>
    <cellStyle name="60% - Accent4 2" xfId="91"/>
    <cellStyle name="60% - Accent4 3" xfId="92"/>
    <cellStyle name="60% - Accent4 4" xfId="2524"/>
    <cellStyle name="60% - Accent4 5" xfId="2525"/>
    <cellStyle name="60% - Accent5 2" xfId="93"/>
    <cellStyle name="60% - Accent5 3" xfId="94"/>
    <cellStyle name="60% - Accent5 4" xfId="2526"/>
    <cellStyle name="60% - Accent5 5" xfId="2527"/>
    <cellStyle name="60% - Accent6 2" xfId="95"/>
    <cellStyle name="60% - Accent6 3" xfId="96"/>
    <cellStyle name="60% - Accent6 4" xfId="2528"/>
    <cellStyle name="60% - Accent6 5" xfId="2529"/>
    <cellStyle name="60% - Énfasis1" xfId="97"/>
    <cellStyle name="60% - Énfasis1 10" xfId="2530"/>
    <cellStyle name="60% - Énfasis1 11" xfId="2531"/>
    <cellStyle name="60% - Énfasis1 12" xfId="2532"/>
    <cellStyle name="60% - Énfasis1 13" xfId="2533"/>
    <cellStyle name="60% - Énfasis1 14" xfId="2534"/>
    <cellStyle name="60% - Énfasis1 15" xfId="2535"/>
    <cellStyle name="60% - Énfasis1 16" xfId="2536"/>
    <cellStyle name="60% - Énfasis1 17" xfId="2537"/>
    <cellStyle name="60% - Énfasis1 18" xfId="2538"/>
    <cellStyle name="60% - Énfasis1 19" xfId="2539"/>
    <cellStyle name="60% - Énfasis1 2" xfId="2540"/>
    <cellStyle name="60% - Énfasis1 2 10" xfId="2541"/>
    <cellStyle name="60% - Énfasis1 2 11" xfId="2542"/>
    <cellStyle name="60% - Énfasis1 2 12" xfId="2543"/>
    <cellStyle name="60% - Énfasis1 2 13" xfId="2544"/>
    <cellStyle name="60% - Énfasis1 2 14" xfId="2545"/>
    <cellStyle name="60% - Énfasis1 2 15" xfId="2546"/>
    <cellStyle name="60% - Énfasis1 2 16" xfId="2547"/>
    <cellStyle name="60% - Énfasis1 2 17" xfId="2548"/>
    <cellStyle name="60% - Énfasis1 2 18" xfId="2549"/>
    <cellStyle name="60% - Énfasis1 2 19" xfId="2550"/>
    <cellStyle name="60% - Énfasis1 2 2" xfId="2551"/>
    <cellStyle name="60% - Énfasis1 2 20" xfId="2552"/>
    <cellStyle name="60% - Énfasis1 2 21" xfId="2553"/>
    <cellStyle name="60% - Énfasis1 2 22" xfId="2554"/>
    <cellStyle name="60% - Énfasis1 2 23" xfId="2555"/>
    <cellStyle name="60% - Énfasis1 2 24" xfId="2556"/>
    <cellStyle name="60% - Énfasis1 2 25" xfId="2557"/>
    <cellStyle name="60% - Énfasis1 2 26" xfId="2558"/>
    <cellStyle name="60% - Énfasis1 2 27" xfId="2559"/>
    <cellStyle name="60% - Énfasis1 2 28" xfId="2560"/>
    <cellStyle name="60% - Énfasis1 2 29" xfId="2561"/>
    <cellStyle name="60% - Énfasis1 2 3" xfId="2562"/>
    <cellStyle name="60% - Énfasis1 2 30" xfId="2563"/>
    <cellStyle name="60% - Énfasis1 2 31" xfId="2564"/>
    <cellStyle name="60% - Énfasis1 2 32" xfId="2565"/>
    <cellStyle name="60% - Énfasis1 2 33" xfId="2566"/>
    <cellStyle name="60% - Énfasis1 2 34" xfId="2567"/>
    <cellStyle name="60% - Énfasis1 2 35" xfId="2568"/>
    <cellStyle name="60% - Énfasis1 2 36" xfId="2569"/>
    <cellStyle name="60% - Énfasis1 2 37" xfId="2570"/>
    <cellStyle name="60% - Énfasis1 2 38" xfId="2571"/>
    <cellStyle name="60% - Énfasis1 2 39" xfId="2572"/>
    <cellStyle name="60% - Énfasis1 2 4" xfId="2573"/>
    <cellStyle name="60% - Énfasis1 2 40" xfId="2574"/>
    <cellStyle name="60% - Énfasis1 2 41" xfId="2575"/>
    <cellStyle name="60% - Énfasis1 2 42" xfId="2576"/>
    <cellStyle name="60% - Énfasis1 2 43" xfId="2577"/>
    <cellStyle name="60% - Énfasis1 2 44" xfId="2578"/>
    <cellStyle name="60% - Énfasis1 2 45" xfId="2579"/>
    <cellStyle name="60% - Énfasis1 2 46" xfId="2580"/>
    <cellStyle name="60% - Énfasis1 2 47" xfId="2581"/>
    <cellStyle name="60% - Énfasis1 2 48" xfId="2582"/>
    <cellStyle name="60% - Énfasis1 2 49" xfId="2583"/>
    <cellStyle name="60% - Énfasis1 2 5" xfId="2584"/>
    <cellStyle name="60% - Énfasis1 2 50" xfId="2585"/>
    <cellStyle name="60% - Énfasis1 2 51" xfId="2586"/>
    <cellStyle name="60% - Énfasis1 2 52" xfId="2587"/>
    <cellStyle name="60% - Énfasis1 2 53" xfId="2588"/>
    <cellStyle name="60% - Énfasis1 2 54" xfId="2589"/>
    <cellStyle name="60% - Énfasis1 2 55" xfId="2590"/>
    <cellStyle name="60% - Énfasis1 2 56" xfId="2591"/>
    <cellStyle name="60% - Énfasis1 2 57" xfId="2592"/>
    <cellStyle name="60% - Énfasis1 2 58" xfId="2593"/>
    <cellStyle name="60% - Énfasis1 2 59" xfId="2594"/>
    <cellStyle name="60% - Énfasis1 2 6" xfId="2595"/>
    <cellStyle name="60% - Énfasis1 2 60" xfId="2596"/>
    <cellStyle name="60% - Énfasis1 2 61" xfId="2597"/>
    <cellStyle name="60% - Énfasis1 2 62" xfId="2598"/>
    <cellStyle name="60% - Énfasis1 2 63" xfId="2599"/>
    <cellStyle name="60% - Énfasis1 2 64" xfId="2600"/>
    <cellStyle name="60% - Énfasis1 2 65" xfId="2601"/>
    <cellStyle name="60% - Énfasis1 2 66" xfId="2602"/>
    <cellStyle name="60% - Énfasis1 2 67" xfId="2603"/>
    <cellStyle name="60% - Énfasis1 2 68" xfId="2604"/>
    <cellStyle name="60% - Énfasis1 2 69" xfId="2605"/>
    <cellStyle name="60% - Énfasis1 2 7" xfId="2606"/>
    <cellStyle name="60% - Énfasis1 2 70" xfId="2607"/>
    <cellStyle name="60% - Énfasis1 2 71" xfId="2608"/>
    <cellStyle name="60% - Énfasis1 2 72" xfId="2609"/>
    <cellStyle name="60% - Énfasis1 2 73" xfId="2610"/>
    <cellStyle name="60% - Énfasis1 2 74" xfId="2611"/>
    <cellStyle name="60% - Énfasis1 2 75" xfId="2612"/>
    <cellStyle name="60% - Énfasis1 2 76" xfId="2613"/>
    <cellStyle name="60% - Énfasis1 2 77" xfId="2614"/>
    <cellStyle name="60% - Énfasis1 2 78" xfId="2615"/>
    <cellStyle name="60% - Énfasis1 2 79" xfId="2616"/>
    <cellStyle name="60% - Énfasis1 2 8" xfId="2617"/>
    <cellStyle name="60% - Énfasis1 2 80" xfId="2618"/>
    <cellStyle name="60% - Énfasis1 2 81" xfId="2619"/>
    <cellStyle name="60% - Énfasis1 2 82" xfId="2620"/>
    <cellStyle name="60% - Énfasis1 2 83" xfId="2621"/>
    <cellStyle name="60% - Énfasis1 2 84" xfId="2622"/>
    <cellStyle name="60% - Énfasis1 2 85" xfId="2623"/>
    <cellStyle name="60% - Énfasis1 2 86" xfId="2624"/>
    <cellStyle name="60% - Énfasis1 2 9" xfId="2625"/>
    <cellStyle name="60% - Énfasis1 2_11 CC2007 trabajo" xfId="2626"/>
    <cellStyle name="60% - Énfasis1 20" xfId="2627"/>
    <cellStyle name="60% - Énfasis1 21" xfId="2628"/>
    <cellStyle name="60% - Énfasis1 22" xfId="2629"/>
    <cellStyle name="60% - Énfasis1 23" xfId="2630"/>
    <cellStyle name="60% - Énfasis1 24" xfId="2631"/>
    <cellStyle name="60% - Énfasis1 25" xfId="2632"/>
    <cellStyle name="60% - Énfasis1 26" xfId="2633"/>
    <cellStyle name="60% - Énfasis1 27" xfId="2634"/>
    <cellStyle name="60% - Énfasis1 28" xfId="2635"/>
    <cellStyle name="60% - Énfasis1 29" xfId="2636"/>
    <cellStyle name="60% - Énfasis1 3" xfId="2637"/>
    <cellStyle name="60% - Énfasis1 30" xfId="2638"/>
    <cellStyle name="60% - Énfasis1 31" xfId="2639"/>
    <cellStyle name="60% - Énfasis1 32" xfId="2640"/>
    <cellStyle name="60% - Énfasis1 33" xfId="2641"/>
    <cellStyle name="60% - Énfasis1 34" xfId="2642"/>
    <cellStyle name="60% - Énfasis1 35" xfId="2643"/>
    <cellStyle name="60% - Énfasis1 36" xfId="2644"/>
    <cellStyle name="60% - Énfasis1 37" xfId="2645"/>
    <cellStyle name="60% - Énfasis1 38" xfId="2646"/>
    <cellStyle name="60% - Énfasis1 39" xfId="2647"/>
    <cellStyle name="60% - Énfasis1 4" xfId="2648"/>
    <cellStyle name="60% - Énfasis1 40" xfId="2649"/>
    <cellStyle name="60% - Énfasis1 41" xfId="2650"/>
    <cellStyle name="60% - Énfasis1 42" xfId="2651"/>
    <cellStyle name="60% - Énfasis1 43" xfId="2652"/>
    <cellStyle name="60% - Énfasis1 44" xfId="2653"/>
    <cellStyle name="60% - Énfasis1 45" xfId="2654"/>
    <cellStyle name="60% - Énfasis1 46" xfId="2655"/>
    <cellStyle name="60% - Énfasis1 47" xfId="2656"/>
    <cellStyle name="60% - Énfasis1 48" xfId="2657"/>
    <cellStyle name="60% - Énfasis1 49" xfId="2658"/>
    <cellStyle name="60% - Énfasis1 5" xfId="2659"/>
    <cellStyle name="60% - Énfasis1 50" xfId="2660"/>
    <cellStyle name="60% - Énfasis1 51" xfId="2661"/>
    <cellStyle name="60% - Énfasis1 52" xfId="2662"/>
    <cellStyle name="60% - Énfasis1 53" xfId="2663"/>
    <cellStyle name="60% - Énfasis1 54" xfId="2664"/>
    <cellStyle name="60% - Énfasis1 55" xfId="2665"/>
    <cellStyle name="60% - Énfasis1 56" xfId="2666"/>
    <cellStyle name="60% - Énfasis1 57" xfId="2667"/>
    <cellStyle name="60% - Énfasis1 58" xfId="2668"/>
    <cellStyle name="60% - Énfasis1 59" xfId="2669"/>
    <cellStyle name="60% - Énfasis1 6" xfId="2670"/>
    <cellStyle name="60% - Énfasis1 60" xfId="2671"/>
    <cellStyle name="60% - Énfasis1 61" xfId="2672"/>
    <cellStyle name="60% - Énfasis1 62" xfId="2673"/>
    <cellStyle name="60% - Énfasis1 63" xfId="2674"/>
    <cellStyle name="60% - Énfasis1 64" xfId="2675"/>
    <cellStyle name="60% - Énfasis1 65" xfId="2676"/>
    <cellStyle name="60% - Énfasis1 66" xfId="2677"/>
    <cellStyle name="60% - Énfasis1 67" xfId="2678"/>
    <cellStyle name="60% - Énfasis1 68" xfId="2679"/>
    <cellStyle name="60% - Énfasis1 69" xfId="2680"/>
    <cellStyle name="60% - Énfasis1 7" xfId="2681"/>
    <cellStyle name="60% - Énfasis1 70" xfId="2682"/>
    <cellStyle name="60% - Énfasis1 71" xfId="2683"/>
    <cellStyle name="60% - Énfasis1 72" xfId="2684"/>
    <cellStyle name="60% - Énfasis1 73" xfId="2685"/>
    <cellStyle name="60% - Énfasis1 74" xfId="2686"/>
    <cellStyle name="60% - Énfasis1 75" xfId="2687"/>
    <cellStyle name="60% - Énfasis1 76" xfId="2688"/>
    <cellStyle name="60% - Énfasis1 77" xfId="2689"/>
    <cellStyle name="60% - Énfasis1 78" xfId="2690"/>
    <cellStyle name="60% - Énfasis1 79" xfId="2691"/>
    <cellStyle name="60% - Énfasis1 8" xfId="2692"/>
    <cellStyle name="60% - Énfasis1 80" xfId="2693"/>
    <cellStyle name="60% - Énfasis1 81" xfId="2694"/>
    <cellStyle name="60% - Énfasis1 82" xfId="2695"/>
    <cellStyle name="60% - Énfasis1 83" xfId="2696"/>
    <cellStyle name="60% - Énfasis1 84" xfId="2697"/>
    <cellStyle name="60% - Énfasis1 85" xfId="2698"/>
    <cellStyle name="60% - Énfasis1 86" xfId="2699"/>
    <cellStyle name="60% - Énfasis1 9" xfId="2700"/>
    <cellStyle name="60% - Énfasis2" xfId="98"/>
    <cellStyle name="60% - Énfasis2 10" xfId="2701"/>
    <cellStyle name="60% - Énfasis2 11" xfId="2702"/>
    <cellStyle name="60% - Énfasis2 12" xfId="2703"/>
    <cellStyle name="60% - Énfasis2 13" xfId="2704"/>
    <cellStyle name="60% - Énfasis2 14" xfId="2705"/>
    <cellStyle name="60% - Énfasis2 15" xfId="2706"/>
    <cellStyle name="60% - Énfasis2 16" xfId="2707"/>
    <cellStyle name="60% - Énfasis2 17" xfId="2708"/>
    <cellStyle name="60% - Énfasis2 18" xfId="2709"/>
    <cellStyle name="60% - Énfasis2 19" xfId="2710"/>
    <cellStyle name="60% - Énfasis2 2" xfId="2711"/>
    <cellStyle name="60% - Énfasis2 2 10" xfId="2712"/>
    <cellStyle name="60% - Énfasis2 2 11" xfId="2713"/>
    <cellStyle name="60% - Énfasis2 2 12" xfId="2714"/>
    <cellStyle name="60% - Énfasis2 2 13" xfId="2715"/>
    <cellStyle name="60% - Énfasis2 2 14" xfId="2716"/>
    <cellStyle name="60% - Énfasis2 2 15" xfId="2717"/>
    <cellStyle name="60% - Énfasis2 2 16" xfId="2718"/>
    <cellStyle name="60% - Énfasis2 2 17" xfId="2719"/>
    <cellStyle name="60% - Énfasis2 2 18" xfId="2720"/>
    <cellStyle name="60% - Énfasis2 2 19" xfId="2721"/>
    <cellStyle name="60% - Énfasis2 2 2" xfId="2722"/>
    <cellStyle name="60% - Énfasis2 2 20" xfId="2723"/>
    <cellStyle name="60% - Énfasis2 2 21" xfId="2724"/>
    <cellStyle name="60% - Énfasis2 2 22" xfId="2725"/>
    <cellStyle name="60% - Énfasis2 2 23" xfId="2726"/>
    <cellStyle name="60% - Énfasis2 2 24" xfId="2727"/>
    <cellStyle name="60% - Énfasis2 2 25" xfId="2728"/>
    <cellStyle name="60% - Énfasis2 2 26" xfId="2729"/>
    <cellStyle name="60% - Énfasis2 2 27" xfId="2730"/>
    <cellStyle name="60% - Énfasis2 2 28" xfId="2731"/>
    <cellStyle name="60% - Énfasis2 2 29" xfId="2732"/>
    <cellStyle name="60% - Énfasis2 2 3" xfId="2733"/>
    <cellStyle name="60% - Énfasis2 2 30" xfId="2734"/>
    <cellStyle name="60% - Énfasis2 2 31" xfId="2735"/>
    <cellStyle name="60% - Énfasis2 2 32" xfId="2736"/>
    <cellStyle name="60% - Énfasis2 2 33" xfId="2737"/>
    <cellStyle name="60% - Énfasis2 2 34" xfId="2738"/>
    <cellStyle name="60% - Énfasis2 2 35" xfId="2739"/>
    <cellStyle name="60% - Énfasis2 2 36" xfId="2740"/>
    <cellStyle name="60% - Énfasis2 2 37" xfId="2741"/>
    <cellStyle name="60% - Énfasis2 2 38" xfId="2742"/>
    <cellStyle name="60% - Énfasis2 2 39" xfId="2743"/>
    <cellStyle name="60% - Énfasis2 2 4" xfId="2744"/>
    <cellStyle name="60% - Énfasis2 2 40" xfId="2745"/>
    <cellStyle name="60% - Énfasis2 2 41" xfId="2746"/>
    <cellStyle name="60% - Énfasis2 2 42" xfId="2747"/>
    <cellStyle name="60% - Énfasis2 2 43" xfId="2748"/>
    <cellStyle name="60% - Énfasis2 2 44" xfId="2749"/>
    <cellStyle name="60% - Énfasis2 2 45" xfId="2750"/>
    <cellStyle name="60% - Énfasis2 2 46" xfId="2751"/>
    <cellStyle name="60% - Énfasis2 2 47" xfId="2752"/>
    <cellStyle name="60% - Énfasis2 2 48" xfId="2753"/>
    <cellStyle name="60% - Énfasis2 2 49" xfId="2754"/>
    <cellStyle name="60% - Énfasis2 2 5" xfId="2755"/>
    <cellStyle name="60% - Énfasis2 2 50" xfId="2756"/>
    <cellStyle name="60% - Énfasis2 2 51" xfId="2757"/>
    <cellStyle name="60% - Énfasis2 2 52" xfId="2758"/>
    <cellStyle name="60% - Énfasis2 2 53" xfId="2759"/>
    <cellStyle name="60% - Énfasis2 2 54" xfId="2760"/>
    <cellStyle name="60% - Énfasis2 2 55" xfId="2761"/>
    <cellStyle name="60% - Énfasis2 2 56" xfId="2762"/>
    <cellStyle name="60% - Énfasis2 2 57" xfId="2763"/>
    <cellStyle name="60% - Énfasis2 2 58" xfId="2764"/>
    <cellStyle name="60% - Énfasis2 2 59" xfId="2765"/>
    <cellStyle name="60% - Énfasis2 2 6" xfId="2766"/>
    <cellStyle name="60% - Énfasis2 2 60" xfId="2767"/>
    <cellStyle name="60% - Énfasis2 2 61" xfId="2768"/>
    <cellStyle name="60% - Énfasis2 2 62" xfId="2769"/>
    <cellStyle name="60% - Énfasis2 2 63" xfId="2770"/>
    <cellStyle name="60% - Énfasis2 2 64" xfId="2771"/>
    <cellStyle name="60% - Énfasis2 2 65" xfId="2772"/>
    <cellStyle name="60% - Énfasis2 2 66" xfId="2773"/>
    <cellStyle name="60% - Énfasis2 2 67" xfId="2774"/>
    <cellStyle name="60% - Énfasis2 2 68" xfId="2775"/>
    <cellStyle name="60% - Énfasis2 2 69" xfId="2776"/>
    <cellStyle name="60% - Énfasis2 2 7" xfId="2777"/>
    <cellStyle name="60% - Énfasis2 2 70" xfId="2778"/>
    <cellStyle name="60% - Énfasis2 2 71" xfId="2779"/>
    <cellStyle name="60% - Énfasis2 2 72" xfId="2780"/>
    <cellStyle name="60% - Énfasis2 2 73" xfId="2781"/>
    <cellStyle name="60% - Énfasis2 2 74" xfId="2782"/>
    <cellStyle name="60% - Énfasis2 2 75" xfId="2783"/>
    <cellStyle name="60% - Énfasis2 2 76" xfId="2784"/>
    <cellStyle name="60% - Énfasis2 2 77" xfId="2785"/>
    <cellStyle name="60% - Énfasis2 2 78" xfId="2786"/>
    <cellStyle name="60% - Énfasis2 2 79" xfId="2787"/>
    <cellStyle name="60% - Énfasis2 2 8" xfId="2788"/>
    <cellStyle name="60% - Énfasis2 2 80" xfId="2789"/>
    <cellStyle name="60% - Énfasis2 2 81" xfId="2790"/>
    <cellStyle name="60% - Énfasis2 2 82" xfId="2791"/>
    <cellStyle name="60% - Énfasis2 2 83" xfId="2792"/>
    <cellStyle name="60% - Énfasis2 2 84" xfId="2793"/>
    <cellStyle name="60% - Énfasis2 2 85" xfId="2794"/>
    <cellStyle name="60% - Énfasis2 2 86" xfId="2795"/>
    <cellStyle name="60% - Énfasis2 2 9" xfId="2796"/>
    <cellStyle name="60% - Énfasis2 2_11 CC2007 trabajo" xfId="2797"/>
    <cellStyle name="60% - Énfasis2 20" xfId="2798"/>
    <cellStyle name="60% - Énfasis2 21" xfId="2799"/>
    <cellStyle name="60% - Énfasis2 22" xfId="2800"/>
    <cellStyle name="60% - Énfasis2 23" xfId="2801"/>
    <cellStyle name="60% - Énfasis2 24" xfId="2802"/>
    <cellStyle name="60% - Énfasis2 25" xfId="2803"/>
    <cellStyle name="60% - Énfasis2 26" xfId="2804"/>
    <cellStyle name="60% - Énfasis2 27" xfId="2805"/>
    <cellStyle name="60% - Énfasis2 28" xfId="2806"/>
    <cellStyle name="60% - Énfasis2 29" xfId="2807"/>
    <cellStyle name="60% - Énfasis2 3" xfId="2808"/>
    <cellStyle name="60% - Énfasis2 30" xfId="2809"/>
    <cellStyle name="60% - Énfasis2 31" xfId="2810"/>
    <cellStyle name="60% - Énfasis2 32" xfId="2811"/>
    <cellStyle name="60% - Énfasis2 33" xfId="2812"/>
    <cellStyle name="60% - Énfasis2 34" xfId="2813"/>
    <cellStyle name="60% - Énfasis2 35" xfId="2814"/>
    <cellStyle name="60% - Énfasis2 36" xfId="2815"/>
    <cellStyle name="60% - Énfasis2 37" xfId="2816"/>
    <cellStyle name="60% - Énfasis2 38" xfId="2817"/>
    <cellStyle name="60% - Énfasis2 39" xfId="2818"/>
    <cellStyle name="60% - Énfasis2 4" xfId="2819"/>
    <cellStyle name="60% - Énfasis2 40" xfId="2820"/>
    <cellStyle name="60% - Énfasis2 41" xfId="2821"/>
    <cellStyle name="60% - Énfasis2 42" xfId="2822"/>
    <cellStyle name="60% - Énfasis2 43" xfId="2823"/>
    <cellStyle name="60% - Énfasis2 44" xfId="2824"/>
    <cellStyle name="60% - Énfasis2 45" xfId="2825"/>
    <cellStyle name="60% - Énfasis2 46" xfId="2826"/>
    <cellStyle name="60% - Énfasis2 47" xfId="2827"/>
    <cellStyle name="60% - Énfasis2 48" xfId="2828"/>
    <cellStyle name="60% - Énfasis2 49" xfId="2829"/>
    <cellStyle name="60% - Énfasis2 5" xfId="2830"/>
    <cellStyle name="60% - Énfasis2 50" xfId="2831"/>
    <cellStyle name="60% - Énfasis2 51" xfId="2832"/>
    <cellStyle name="60% - Énfasis2 52" xfId="2833"/>
    <cellStyle name="60% - Énfasis2 53" xfId="2834"/>
    <cellStyle name="60% - Énfasis2 54" xfId="2835"/>
    <cellStyle name="60% - Énfasis2 55" xfId="2836"/>
    <cellStyle name="60% - Énfasis2 56" xfId="2837"/>
    <cellStyle name="60% - Énfasis2 57" xfId="2838"/>
    <cellStyle name="60% - Énfasis2 58" xfId="2839"/>
    <cellStyle name="60% - Énfasis2 59" xfId="2840"/>
    <cellStyle name="60% - Énfasis2 6" xfId="2841"/>
    <cellStyle name="60% - Énfasis2 60" xfId="2842"/>
    <cellStyle name="60% - Énfasis2 61" xfId="2843"/>
    <cellStyle name="60% - Énfasis2 62" xfId="2844"/>
    <cellStyle name="60% - Énfasis2 63" xfId="2845"/>
    <cellStyle name="60% - Énfasis2 64" xfId="2846"/>
    <cellStyle name="60% - Énfasis2 65" xfId="2847"/>
    <cellStyle name="60% - Énfasis2 66" xfId="2848"/>
    <cellStyle name="60% - Énfasis2 67" xfId="2849"/>
    <cellStyle name="60% - Énfasis2 68" xfId="2850"/>
    <cellStyle name="60% - Énfasis2 69" xfId="2851"/>
    <cellStyle name="60% - Énfasis2 7" xfId="2852"/>
    <cellStyle name="60% - Énfasis2 70" xfId="2853"/>
    <cellStyle name="60% - Énfasis2 71" xfId="2854"/>
    <cellStyle name="60% - Énfasis2 72" xfId="2855"/>
    <cellStyle name="60% - Énfasis2 73" xfId="2856"/>
    <cellStyle name="60% - Énfasis2 74" xfId="2857"/>
    <cellStyle name="60% - Énfasis2 75" xfId="2858"/>
    <cellStyle name="60% - Énfasis2 76" xfId="2859"/>
    <cellStyle name="60% - Énfasis2 77" xfId="2860"/>
    <cellStyle name="60% - Énfasis2 78" xfId="2861"/>
    <cellStyle name="60% - Énfasis2 79" xfId="2862"/>
    <cellStyle name="60% - Énfasis2 8" xfId="2863"/>
    <cellStyle name="60% - Énfasis2 80" xfId="2864"/>
    <cellStyle name="60% - Énfasis2 81" xfId="2865"/>
    <cellStyle name="60% - Énfasis2 82" xfId="2866"/>
    <cellStyle name="60% - Énfasis2 83" xfId="2867"/>
    <cellStyle name="60% - Énfasis2 84" xfId="2868"/>
    <cellStyle name="60% - Énfasis2 85" xfId="2869"/>
    <cellStyle name="60% - Énfasis2 86" xfId="2870"/>
    <cellStyle name="60% - Énfasis2 9" xfId="2871"/>
    <cellStyle name="60% - Énfasis3" xfId="99"/>
    <cellStyle name="60% - Énfasis3 10" xfId="2872"/>
    <cellStyle name="60% - Énfasis3 11" xfId="2873"/>
    <cellStyle name="60% - Énfasis3 12" xfId="2874"/>
    <cellStyle name="60% - Énfasis3 13" xfId="2875"/>
    <cellStyle name="60% - Énfasis3 14" xfId="2876"/>
    <cellStyle name="60% - Énfasis3 15" xfId="2877"/>
    <cellStyle name="60% - Énfasis3 16" xfId="2878"/>
    <cellStyle name="60% - Énfasis3 17" xfId="2879"/>
    <cellStyle name="60% - Énfasis3 18" xfId="2880"/>
    <cellStyle name="60% - Énfasis3 19" xfId="2881"/>
    <cellStyle name="60% - Énfasis3 2" xfId="2882"/>
    <cellStyle name="60% - Énfasis3 2 10" xfId="2883"/>
    <cellStyle name="60% - Énfasis3 2 11" xfId="2884"/>
    <cellStyle name="60% - Énfasis3 2 12" xfId="2885"/>
    <cellStyle name="60% - Énfasis3 2 13" xfId="2886"/>
    <cellStyle name="60% - Énfasis3 2 14" xfId="2887"/>
    <cellStyle name="60% - Énfasis3 2 15" xfId="2888"/>
    <cellStyle name="60% - Énfasis3 2 16" xfId="2889"/>
    <cellStyle name="60% - Énfasis3 2 17" xfId="2890"/>
    <cellStyle name="60% - Énfasis3 2 18" xfId="2891"/>
    <cellStyle name="60% - Énfasis3 2 19" xfId="2892"/>
    <cellStyle name="60% - Énfasis3 2 2" xfId="2893"/>
    <cellStyle name="60% - Énfasis3 2 20" xfId="2894"/>
    <cellStyle name="60% - Énfasis3 2 21" xfId="2895"/>
    <cellStyle name="60% - Énfasis3 2 22" xfId="2896"/>
    <cellStyle name="60% - Énfasis3 2 23" xfId="2897"/>
    <cellStyle name="60% - Énfasis3 2 24" xfId="2898"/>
    <cellStyle name="60% - Énfasis3 2 25" xfId="2899"/>
    <cellStyle name="60% - Énfasis3 2 26" xfId="2900"/>
    <cellStyle name="60% - Énfasis3 2 27" xfId="2901"/>
    <cellStyle name="60% - Énfasis3 2 28" xfId="2902"/>
    <cellStyle name="60% - Énfasis3 2 29" xfId="2903"/>
    <cellStyle name="60% - Énfasis3 2 3" xfId="2904"/>
    <cellStyle name="60% - Énfasis3 2 30" xfId="2905"/>
    <cellStyle name="60% - Énfasis3 2 31" xfId="2906"/>
    <cellStyle name="60% - Énfasis3 2 32" xfId="2907"/>
    <cellStyle name="60% - Énfasis3 2 33" xfId="2908"/>
    <cellStyle name="60% - Énfasis3 2 34" xfId="2909"/>
    <cellStyle name="60% - Énfasis3 2 35" xfId="2910"/>
    <cellStyle name="60% - Énfasis3 2 36" xfId="2911"/>
    <cellStyle name="60% - Énfasis3 2 37" xfId="2912"/>
    <cellStyle name="60% - Énfasis3 2 38" xfId="2913"/>
    <cellStyle name="60% - Énfasis3 2 39" xfId="2914"/>
    <cellStyle name="60% - Énfasis3 2 4" xfId="2915"/>
    <cellStyle name="60% - Énfasis3 2 40" xfId="2916"/>
    <cellStyle name="60% - Énfasis3 2 41" xfId="2917"/>
    <cellStyle name="60% - Énfasis3 2 42" xfId="2918"/>
    <cellStyle name="60% - Énfasis3 2 43" xfId="2919"/>
    <cellStyle name="60% - Énfasis3 2 44" xfId="2920"/>
    <cellStyle name="60% - Énfasis3 2 45" xfId="2921"/>
    <cellStyle name="60% - Énfasis3 2 46" xfId="2922"/>
    <cellStyle name="60% - Énfasis3 2 47" xfId="2923"/>
    <cellStyle name="60% - Énfasis3 2 48" xfId="2924"/>
    <cellStyle name="60% - Énfasis3 2 49" xfId="2925"/>
    <cellStyle name="60% - Énfasis3 2 5" xfId="2926"/>
    <cellStyle name="60% - Énfasis3 2 50" xfId="2927"/>
    <cellStyle name="60% - Énfasis3 2 51" xfId="2928"/>
    <cellStyle name="60% - Énfasis3 2 52" xfId="2929"/>
    <cellStyle name="60% - Énfasis3 2 53" xfId="2930"/>
    <cellStyle name="60% - Énfasis3 2 54" xfId="2931"/>
    <cellStyle name="60% - Énfasis3 2 55" xfId="2932"/>
    <cellStyle name="60% - Énfasis3 2 56" xfId="2933"/>
    <cellStyle name="60% - Énfasis3 2 57" xfId="2934"/>
    <cellStyle name="60% - Énfasis3 2 58" xfId="2935"/>
    <cellStyle name="60% - Énfasis3 2 59" xfId="2936"/>
    <cellStyle name="60% - Énfasis3 2 6" xfId="2937"/>
    <cellStyle name="60% - Énfasis3 2 60" xfId="2938"/>
    <cellStyle name="60% - Énfasis3 2 61" xfId="2939"/>
    <cellStyle name="60% - Énfasis3 2 62" xfId="2940"/>
    <cellStyle name="60% - Énfasis3 2 63" xfId="2941"/>
    <cellStyle name="60% - Énfasis3 2 64" xfId="2942"/>
    <cellStyle name="60% - Énfasis3 2 65" xfId="2943"/>
    <cellStyle name="60% - Énfasis3 2 66" xfId="2944"/>
    <cellStyle name="60% - Énfasis3 2 67" xfId="2945"/>
    <cellStyle name="60% - Énfasis3 2 68" xfId="2946"/>
    <cellStyle name="60% - Énfasis3 2 69" xfId="2947"/>
    <cellStyle name="60% - Énfasis3 2 7" xfId="2948"/>
    <cellStyle name="60% - Énfasis3 2 70" xfId="2949"/>
    <cellStyle name="60% - Énfasis3 2 71" xfId="2950"/>
    <cellStyle name="60% - Énfasis3 2 72" xfId="2951"/>
    <cellStyle name="60% - Énfasis3 2 73" xfId="2952"/>
    <cellStyle name="60% - Énfasis3 2 74" xfId="2953"/>
    <cellStyle name="60% - Énfasis3 2 75" xfId="2954"/>
    <cellStyle name="60% - Énfasis3 2 76" xfId="2955"/>
    <cellStyle name="60% - Énfasis3 2 77" xfId="2956"/>
    <cellStyle name="60% - Énfasis3 2 78" xfId="2957"/>
    <cellStyle name="60% - Énfasis3 2 79" xfId="2958"/>
    <cellStyle name="60% - Énfasis3 2 8" xfId="2959"/>
    <cellStyle name="60% - Énfasis3 2 80" xfId="2960"/>
    <cellStyle name="60% - Énfasis3 2 81" xfId="2961"/>
    <cellStyle name="60% - Énfasis3 2 82" xfId="2962"/>
    <cellStyle name="60% - Énfasis3 2 83" xfId="2963"/>
    <cellStyle name="60% - Énfasis3 2 84" xfId="2964"/>
    <cellStyle name="60% - Énfasis3 2 85" xfId="2965"/>
    <cellStyle name="60% - Énfasis3 2 86" xfId="2966"/>
    <cellStyle name="60% - Énfasis3 2 9" xfId="2967"/>
    <cellStyle name="60% - Énfasis3 2_11 CC2007 trabajo" xfId="2968"/>
    <cellStyle name="60% - Énfasis3 20" xfId="2969"/>
    <cellStyle name="60% - Énfasis3 21" xfId="2970"/>
    <cellStyle name="60% - Énfasis3 22" xfId="2971"/>
    <cellStyle name="60% - Énfasis3 23" xfId="2972"/>
    <cellStyle name="60% - Énfasis3 24" xfId="2973"/>
    <cellStyle name="60% - Énfasis3 25" xfId="2974"/>
    <cellStyle name="60% - Énfasis3 26" xfId="2975"/>
    <cellStyle name="60% - Énfasis3 27" xfId="2976"/>
    <cellStyle name="60% - Énfasis3 28" xfId="2977"/>
    <cellStyle name="60% - Énfasis3 29" xfId="2978"/>
    <cellStyle name="60% - Énfasis3 3" xfId="2979"/>
    <cellStyle name="60% - Énfasis3 30" xfId="2980"/>
    <cellStyle name="60% - Énfasis3 31" xfId="2981"/>
    <cellStyle name="60% - Énfasis3 32" xfId="2982"/>
    <cellStyle name="60% - Énfasis3 33" xfId="2983"/>
    <cellStyle name="60% - Énfasis3 34" xfId="2984"/>
    <cellStyle name="60% - Énfasis3 35" xfId="2985"/>
    <cellStyle name="60% - Énfasis3 36" xfId="2986"/>
    <cellStyle name="60% - Énfasis3 37" xfId="2987"/>
    <cellStyle name="60% - Énfasis3 38" xfId="2988"/>
    <cellStyle name="60% - Énfasis3 39" xfId="2989"/>
    <cellStyle name="60% - Énfasis3 4" xfId="2990"/>
    <cellStyle name="60% - Énfasis3 40" xfId="2991"/>
    <cellStyle name="60% - Énfasis3 41" xfId="2992"/>
    <cellStyle name="60% - Énfasis3 42" xfId="2993"/>
    <cellStyle name="60% - Énfasis3 43" xfId="2994"/>
    <cellStyle name="60% - Énfasis3 44" xfId="2995"/>
    <cellStyle name="60% - Énfasis3 45" xfId="2996"/>
    <cellStyle name="60% - Énfasis3 46" xfId="2997"/>
    <cellStyle name="60% - Énfasis3 47" xfId="2998"/>
    <cellStyle name="60% - Énfasis3 48" xfId="2999"/>
    <cellStyle name="60% - Énfasis3 49" xfId="3000"/>
    <cellStyle name="60% - Énfasis3 5" xfId="3001"/>
    <cellStyle name="60% - Énfasis3 50" xfId="3002"/>
    <cellStyle name="60% - Énfasis3 51" xfId="3003"/>
    <cellStyle name="60% - Énfasis3 52" xfId="3004"/>
    <cellStyle name="60% - Énfasis3 53" xfId="3005"/>
    <cellStyle name="60% - Énfasis3 54" xfId="3006"/>
    <cellStyle name="60% - Énfasis3 55" xfId="3007"/>
    <cellStyle name="60% - Énfasis3 56" xfId="3008"/>
    <cellStyle name="60% - Énfasis3 57" xfId="3009"/>
    <cellStyle name="60% - Énfasis3 58" xfId="3010"/>
    <cellStyle name="60% - Énfasis3 59" xfId="3011"/>
    <cellStyle name="60% - Énfasis3 6" xfId="3012"/>
    <cellStyle name="60% - Énfasis3 60" xfId="3013"/>
    <cellStyle name="60% - Énfasis3 61" xfId="3014"/>
    <cellStyle name="60% - Énfasis3 62" xfId="3015"/>
    <cellStyle name="60% - Énfasis3 63" xfId="3016"/>
    <cellStyle name="60% - Énfasis3 64" xfId="3017"/>
    <cellStyle name="60% - Énfasis3 65" xfId="3018"/>
    <cellStyle name="60% - Énfasis3 66" xfId="3019"/>
    <cellStyle name="60% - Énfasis3 67" xfId="3020"/>
    <cellStyle name="60% - Énfasis3 68" xfId="3021"/>
    <cellStyle name="60% - Énfasis3 69" xfId="3022"/>
    <cellStyle name="60% - Énfasis3 7" xfId="3023"/>
    <cellStyle name="60% - Énfasis3 70" xfId="3024"/>
    <cellStyle name="60% - Énfasis3 71" xfId="3025"/>
    <cellStyle name="60% - Énfasis3 72" xfId="3026"/>
    <cellStyle name="60% - Énfasis3 73" xfId="3027"/>
    <cellStyle name="60% - Énfasis3 74" xfId="3028"/>
    <cellStyle name="60% - Énfasis3 75" xfId="3029"/>
    <cellStyle name="60% - Énfasis3 76" xfId="3030"/>
    <cellStyle name="60% - Énfasis3 77" xfId="3031"/>
    <cellStyle name="60% - Énfasis3 78" xfId="3032"/>
    <cellStyle name="60% - Énfasis3 79" xfId="3033"/>
    <cellStyle name="60% - Énfasis3 8" xfId="3034"/>
    <cellStyle name="60% - Énfasis3 80" xfId="3035"/>
    <cellStyle name="60% - Énfasis3 81" xfId="3036"/>
    <cellStyle name="60% - Énfasis3 82" xfId="3037"/>
    <cellStyle name="60% - Énfasis3 83" xfId="3038"/>
    <cellStyle name="60% - Énfasis3 84" xfId="3039"/>
    <cellStyle name="60% - Énfasis3 85" xfId="3040"/>
    <cellStyle name="60% - Énfasis3 86" xfId="3041"/>
    <cellStyle name="60% - Énfasis3 9" xfId="3042"/>
    <cellStyle name="60% - Énfasis4" xfId="100"/>
    <cellStyle name="60% - Énfasis4 10" xfId="3043"/>
    <cellStyle name="60% - Énfasis4 11" xfId="3044"/>
    <cellStyle name="60% - Énfasis4 12" xfId="3045"/>
    <cellStyle name="60% - Énfasis4 13" xfId="3046"/>
    <cellStyle name="60% - Énfasis4 14" xfId="3047"/>
    <cellStyle name="60% - Énfasis4 15" xfId="3048"/>
    <cellStyle name="60% - Énfasis4 16" xfId="3049"/>
    <cellStyle name="60% - Énfasis4 17" xfId="3050"/>
    <cellStyle name="60% - Énfasis4 18" xfId="3051"/>
    <cellStyle name="60% - Énfasis4 19" xfId="3052"/>
    <cellStyle name="60% - Énfasis4 2" xfId="3053"/>
    <cellStyle name="60% - Énfasis4 2 10" xfId="3054"/>
    <cellStyle name="60% - Énfasis4 2 11" xfId="3055"/>
    <cellStyle name="60% - Énfasis4 2 12" xfId="3056"/>
    <cellStyle name="60% - Énfasis4 2 13" xfId="3057"/>
    <cellStyle name="60% - Énfasis4 2 14" xfId="3058"/>
    <cellStyle name="60% - Énfasis4 2 15" xfId="3059"/>
    <cellStyle name="60% - Énfasis4 2 16" xfId="3060"/>
    <cellStyle name="60% - Énfasis4 2 17" xfId="3061"/>
    <cellStyle name="60% - Énfasis4 2 18" xfId="3062"/>
    <cellStyle name="60% - Énfasis4 2 19" xfId="3063"/>
    <cellStyle name="60% - Énfasis4 2 2" xfId="3064"/>
    <cellStyle name="60% - Énfasis4 2 20" xfId="3065"/>
    <cellStyle name="60% - Énfasis4 2 21" xfId="3066"/>
    <cellStyle name="60% - Énfasis4 2 22" xfId="3067"/>
    <cellStyle name="60% - Énfasis4 2 23" xfId="3068"/>
    <cellStyle name="60% - Énfasis4 2 24" xfId="3069"/>
    <cellStyle name="60% - Énfasis4 2 25" xfId="3070"/>
    <cellStyle name="60% - Énfasis4 2 26" xfId="3071"/>
    <cellStyle name="60% - Énfasis4 2 27" xfId="3072"/>
    <cellStyle name="60% - Énfasis4 2 28" xfId="3073"/>
    <cellStyle name="60% - Énfasis4 2 29" xfId="3074"/>
    <cellStyle name="60% - Énfasis4 2 3" xfId="3075"/>
    <cellStyle name="60% - Énfasis4 2 30" xfId="3076"/>
    <cellStyle name="60% - Énfasis4 2 31" xfId="3077"/>
    <cellStyle name="60% - Énfasis4 2 32" xfId="3078"/>
    <cellStyle name="60% - Énfasis4 2 33" xfId="3079"/>
    <cellStyle name="60% - Énfasis4 2 34" xfId="3080"/>
    <cellStyle name="60% - Énfasis4 2 35" xfId="3081"/>
    <cellStyle name="60% - Énfasis4 2 36" xfId="3082"/>
    <cellStyle name="60% - Énfasis4 2 37" xfId="3083"/>
    <cellStyle name="60% - Énfasis4 2 38" xfId="3084"/>
    <cellStyle name="60% - Énfasis4 2 39" xfId="3085"/>
    <cellStyle name="60% - Énfasis4 2 4" xfId="3086"/>
    <cellStyle name="60% - Énfasis4 2 40" xfId="3087"/>
    <cellStyle name="60% - Énfasis4 2 41" xfId="3088"/>
    <cellStyle name="60% - Énfasis4 2 42" xfId="3089"/>
    <cellStyle name="60% - Énfasis4 2 43" xfId="3090"/>
    <cellStyle name="60% - Énfasis4 2 44" xfId="3091"/>
    <cellStyle name="60% - Énfasis4 2 45" xfId="3092"/>
    <cellStyle name="60% - Énfasis4 2 46" xfId="3093"/>
    <cellStyle name="60% - Énfasis4 2 47" xfId="3094"/>
    <cellStyle name="60% - Énfasis4 2 48" xfId="3095"/>
    <cellStyle name="60% - Énfasis4 2 49" xfId="3096"/>
    <cellStyle name="60% - Énfasis4 2 5" xfId="3097"/>
    <cellStyle name="60% - Énfasis4 2 50" xfId="3098"/>
    <cellStyle name="60% - Énfasis4 2 51" xfId="3099"/>
    <cellStyle name="60% - Énfasis4 2 52" xfId="3100"/>
    <cellStyle name="60% - Énfasis4 2 53" xfId="3101"/>
    <cellStyle name="60% - Énfasis4 2 54" xfId="3102"/>
    <cellStyle name="60% - Énfasis4 2 55" xfId="3103"/>
    <cellStyle name="60% - Énfasis4 2 56" xfId="3104"/>
    <cellStyle name="60% - Énfasis4 2 57" xfId="3105"/>
    <cellStyle name="60% - Énfasis4 2 58" xfId="3106"/>
    <cellStyle name="60% - Énfasis4 2 59" xfId="3107"/>
    <cellStyle name="60% - Énfasis4 2 6" xfId="3108"/>
    <cellStyle name="60% - Énfasis4 2 60" xfId="3109"/>
    <cellStyle name="60% - Énfasis4 2 61" xfId="3110"/>
    <cellStyle name="60% - Énfasis4 2 62" xfId="3111"/>
    <cellStyle name="60% - Énfasis4 2 63" xfId="3112"/>
    <cellStyle name="60% - Énfasis4 2 64" xfId="3113"/>
    <cellStyle name="60% - Énfasis4 2 65" xfId="3114"/>
    <cellStyle name="60% - Énfasis4 2 66" xfId="3115"/>
    <cellStyle name="60% - Énfasis4 2 67" xfId="3116"/>
    <cellStyle name="60% - Énfasis4 2 68" xfId="3117"/>
    <cellStyle name="60% - Énfasis4 2 69" xfId="3118"/>
    <cellStyle name="60% - Énfasis4 2 7" xfId="3119"/>
    <cellStyle name="60% - Énfasis4 2 70" xfId="3120"/>
    <cellStyle name="60% - Énfasis4 2 71" xfId="3121"/>
    <cellStyle name="60% - Énfasis4 2 72" xfId="3122"/>
    <cellStyle name="60% - Énfasis4 2 73" xfId="3123"/>
    <cellStyle name="60% - Énfasis4 2 74" xfId="3124"/>
    <cellStyle name="60% - Énfasis4 2 75" xfId="3125"/>
    <cellStyle name="60% - Énfasis4 2 76" xfId="3126"/>
    <cellStyle name="60% - Énfasis4 2 77" xfId="3127"/>
    <cellStyle name="60% - Énfasis4 2 78" xfId="3128"/>
    <cellStyle name="60% - Énfasis4 2 79" xfId="3129"/>
    <cellStyle name="60% - Énfasis4 2 8" xfId="3130"/>
    <cellStyle name="60% - Énfasis4 2 80" xfId="3131"/>
    <cellStyle name="60% - Énfasis4 2 81" xfId="3132"/>
    <cellStyle name="60% - Énfasis4 2 82" xfId="3133"/>
    <cellStyle name="60% - Énfasis4 2 83" xfId="3134"/>
    <cellStyle name="60% - Énfasis4 2 84" xfId="3135"/>
    <cellStyle name="60% - Énfasis4 2 85" xfId="3136"/>
    <cellStyle name="60% - Énfasis4 2 86" xfId="3137"/>
    <cellStyle name="60% - Énfasis4 2 9" xfId="3138"/>
    <cellStyle name="60% - Énfasis4 2_11 CC2007 trabajo" xfId="3139"/>
    <cellStyle name="60% - Énfasis4 20" xfId="3140"/>
    <cellStyle name="60% - Énfasis4 21" xfId="3141"/>
    <cellStyle name="60% - Énfasis4 22" xfId="3142"/>
    <cellStyle name="60% - Énfasis4 23" xfId="3143"/>
    <cellStyle name="60% - Énfasis4 24" xfId="3144"/>
    <cellStyle name="60% - Énfasis4 25" xfId="3145"/>
    <cellStyle name="60% - Énfasis4 26" xfId="3146"/>
    <cellStyle name="60% - Énfasis4 27" xfId="3147"/>
    <cellStyle name="60% - Énfasis4 28" xfId="3148"/>
    <cellStyle name="60% - Énfasis4 29" xfId="3149"/>
    <cellStyle name="60% - Énfasis4 3" xfId="3150"/>
    <cellStyle name="60% - Énfasis4 30" xfId="3151"/>
    <cellStyle name="60% - Énfasis4 31" xfId="3152"/>
    <cellStyle name="60% - Énfasis4 32" xfId="3153"/>
    <cellStyle name="60% - Énfasis4 33" xfId="3154"/>
    <cellStyle name="60% - Énfasis4 34" xfId="3155"/>
    <cellStyle name="60% - Énfasis4 35" xfId="3156"/>
    <cellStyle name="60% - Énfasis4 36" xfId="3157"/>
    <cellStyle name="60% - Énfasis4 37" xfId="3158"/>
    <cellStyle name="60% - Énfasis4 38" xfId="3159"/>
    <cellStyle name="60% - Énfasis4 39" xfId="3160"/>
    <cellStyle name="60% - Énfasis4 4" xfId="3161"/>
    <cellStyle name="60% - Énfasis4 40" xfId="3162"/>
    <cellStyle name="60% - Énfasis4 41" xfId="3163"/>
    <cellStyle name="60% - Énfasis4 42" xfId="3164"/>
    <cellStyle name="60% - Énfasis4 43" xfId="3165"/>
    <cellStyle name="60% - Énfasis4 44" xfId="3166"/>
    <cellStyle name="60% - Énfasis4 45" xfId="3167"/>
    <cellStyle name="60% - Énfasis4 46" xfId="3168"/>
    <cellStyle name="60% - Énfasis4 47" xfId="3169"/>
    <cellStyle name="60% - Énfasis4 48" xfId="3170"/>
    <cellStyle name="60% - Énfasis4 49" xfId="3171"/>
    <cellStyle name="60% - Énfasis4 5" xfId="3172"/>
    <cellStyle name="60% - Énfasis4 50" xfId="3173"/>
    <cellStyle name="60% - Énfasis4 51" xfId="3174"/>
    <cellStyle name="60% - Énfasis4 52" xfId="3175"/>
    <cellStyle name="60% - Énfasis4 53" xfId="3176"/>
    <cellStyle name="60% - Énfasis4 54" xfId="3177"/>
    <cellStyle name="60% - Énfasis4 55" xfId="3178"/>
    <cellStyle name="60% - Énfasis4 56" xfId="3179"/>
    <cellStyle name="60% - Énfasis4 57" xfId="3180"/>
    <cellStyle name="60% - Énfasis4 58" xfId="3181"/>
    <cellStyle name="60% - Énfasis4 59" xfId="3182"/>
    <cellStyle name="60% - Énfasis4 6" xfId="3183"/>
    <cellStyle name="60% - Énfasis4 60" xfId="3184"/>
    <cellStyle name="60% - Énfasis4 61" xfId="3185"/>
    <cellStyle name="60% - Énfasis4 62" xfId="3186"/>
    <cellStyle name="60% - Énfasis4 63" xfId="3187"/>
    <cellStyle name="60% - Énfasis4 64" xfId="3188"/>
    <cellStyle name="60% - Énfasis4 65" xfId="3189"/>
    <cellStyle name="60% - Énfasis4 66" xfId="3190"/>
    <cellStyle name="60% - Énfasis4 67" xfId="3191"/>
    <cellStyle name="60% - Énfasis4 68" xfId="3192"/>
    <cellStyle name="60% - Énfasis4 69" xfId="3193"/>
    <cellStyle name="60% - Énfasis4 7" xfId="3194"/>
    <cellStyle name="60% - Énfasis4 70" xfId="3195"/>
    <cellStyle name="60% - Énfasis4 71" xfId="3196"/>
    <cellStyle name="60% - Énfasis4 72" xfId="3197"/>
    <cellStyle name="60% - Énfasis4 73" xfId="3198"/>
    <cellStyle name="60% - Énfasis4 74" xfId="3199"/>
    <cellStyle name="60% - Énfasis4 75" xfId="3200"/>
    <cellStyle name="60% - Énfasis4 76" xfId="3201"/>
    <cellStyle name="60% - Énfasis4 77" xfId="3202"/>
    <cellStyle name="60% - Énfasis4 78" xfId="3203"/>
    <cellStyle name="60% - Énfasis4 79" xfId="3204"/>
    <cellStyle name="60% - Énfasis4 8" xfId="3205"/>
    <cellStyle name="60% - Énfasis4 80" xfId="3206"/>
    <cellStyle name="60% - Énfasis4 81" xfId="3207"/>
    <cellStyle name="60% - Énfasis4 82" xfId="3208"/>
    <cellStyle name="60% - Énfasis4 83" xfId="3209"/>
    <cellStyle name="60% - Énfasis4 84" xfId="3210"/>
    <cellStyle name="60% - Énfasis4 85" xfId="3211"/>
    <cellStyle name="60% - Énfasis4 86" xfId="3212"/>
    <cellStyle name="60% - Énfasis4 9" xfId="3213"/>
    <cellStyle name="60% - Énfasis5" xfId="101"/>
    <cellStyle name="60% - Énfasis5 10" xfId="3214"/>
    <cellStyle name="60% - Énfasis5 11" xfId="3215"/>
    <cellStyle name="60% - Énfasis5 12" xfId="3216"/>
    <cellStyle name="60% - Énfasis5 13" xfId="3217"/>
    <cellStyle name="60% - Énfasis5 14" xfId="3218"/>
    <cellStyle name="60% - Énfasis5 15" xfId="3219"/>
    <cellStyle name="60% - Énfasis5 16" xfId="3220"/>
    <cellStyle name="60% - Énfasis5 17" xfId="3221"/>
    <cellStyle name="60% - Énfasis5 18" xfId="3222"/>
    <cellStyle name="60% - Énfasis5 19" xfId="3223"/>
    <cellStyle name="60% - Énfasis5 2" xfId="3224"/>
    <cellStyle name="60% - Énfasis5 2 10" xfId="3225"/>
    <cellStyle name="60% - Énfasis5 2 11" xfId="3226"/>
    <cellStyle name="60% - Énfasis5 2 12" xfId="3227"/>
    <cellStyle name="60% - Énfasis5 2 13" xfId="3228"/>
    <cellStyle name="60% - Énfasis5 2 14" xfId="3229"/>
    <cellStyle name="60% - Énfasis5 2 15" xfId="3230"/>
    <cellStyle name="60% - Énfasis5 2 16" xfId="3231"/>
    <cellStyle name="60% - Énfasis5 2 17" xfId="3232"/>
    <cellStyle name="60% - Énfasis5 2 18" xfId="3233"/>
    <cellStyle name="60% - Énfasis5 2 19" xfId="3234"/>
    <cellStyle name="60% - Énfasis5 2 2" xfId="3235"/>
    <cellStyle name="60% - Énfasis5 2 20" xfId="3236"/>
    <cellStyle name="60% - Énfasis5 2 21" xfId="3237"/>
    <cellStyle name="60% - Énfasis5 2 22" xfId="3238"/>
    <cellStyle name="60% - Énfasis5 2 23" xfId="3239"/>
    <cellStyle name="60% - Énfasis5 2 24" xfId="3240"/>
    <cellStyle name="60% - Énfasis5 2 25" xfId="3241"/>
    <cellStyle name="60% - Énfasis5 2 26" xfId="3242"/>
    <cellStyle name="60% - Énfasis5 2 27" xfId="3243"/>
    <cellStyle name="60% - Énfasis5 2 28" xfId="3244"/>
    <cellStyle name="60% - Énfasis5 2 29" xfId="3245"/>
    <cellStyle name="60% - Énfasis5 2 3" xfId="3246"/>
    <cellStyle name="60% - Énfasis5 2 30" xfId="3247"/>
    <cellStyle name="60% - Énfasis5 2 31" xfId="3248"/>
    <cellStyle name="60% - Énfasis5 2 32" xfId="3249"/>
    <cellStyle name="60% - Énfasis5 2 33" xfId="3250"/>
    <cellStyle name="60% - Énfasis5 2 34" xfId="3251"/>
    <cellStyle name="60% - Énfasis5 2 35" xfId="3252"/>
    <cellStyle name="60% - Énfasis5 2 36" xfId="3253"/>
    <cellStyle name="60% - Énfasis5 2 37" xfId="3254"/>
    <cellStyle name="60% - Énfasis5 2 38" xfId="3255"/>
    <cellStyle name="60% - Énfasis5 2 39" xfId="3256"/>
    <cellStyle name="60% - Énfasis5 2 4" xfId="3257"/>
    <cellStyle name="60% - Énfasis5 2 40" xfId="3258"/>
    <cellStyle name="60% - Énfasis5 2 41" xfId="3259"/>
    <cellStyle name="60% - Énfasis5 2 42" xfId="3260"/>
    <cellStyle name="60% - Énfasis5 2 43" xfId="3261"/>
    <cellStyle name="60% - Énfasis5 2 44" xfId="3262"/>
    <cellStyle name="60% - Énfasis5 2 45" xfId="3263"/>
    <cellStyle name="60% - Énfasis5 2 46" xfId="3264"/>
    <cellStyle name="60% - Énfasis5 2 47" xfId="3265"/>
    <cellStyle name="60% - Énfasis5 2 48" xfId="3266"/>
    <cellStyle name="60% - Énfasis5 2 49" xfId="3267"/>
    <cellStyle name="60% - Énfasis5 2 5" xfId="3268"/>
    <cellStyle name="60% - Énfasis5 2 50" xfId="3269"/>
    <cellStyle name="60% - Énfasis5 2 51" xfId="3270"/>
    <cellStyle name="60% - Énfasis5 2 52" xfId="3271"/>
    <cellStyle name="60% - Énfasis5 2 53" xfId="3272"/>
    <cellStyle name="60% - Énfasis5 2 54" xfId="3273"/>
    <cellStyle name="60% - Énfasis5 2 55" xfId="3274"/>
    <cellStyle name="60% - Énfasis5 2 56" xfId="3275"/>
    <cellStyle name="60% - Énfasis5 2 57" xfId="3276"/>
    <cellStyle name="60% - Énfasis5 2 58" xfId="3277"/>
    <cellStyle name="60% - Énfasis5 2 59" xfId="3278"/>
    <cellStyle name="60% - Énfasis5 2 6" xfId="3279"/>
    <cellStyle name="60% - Énfasis5 2 60" xfId="3280"/>
    <cellStyle name="60% - Énfasis5 2 61" xfId="3281"/>
    <cellStyle name="60% - Énfasis5 2 62" xfId="3282"/>
    <cellStyle name="60% - Énfasis5 2 63" xfId="3283"/>
    <cellStyle name="60% - Énfasis5 2 64" xfId="3284"/>
    <cellStyle name="60% - Énfasis5 2 65" xfId="3285"/>
    <cellStyle name="60% - Énfasis5 2 66" xfId="3286"/>
    <cellStyle name="60% - Énfasis5 2 67" xfId="3287"/>
    <cellStyle name="60% - Énfasis5 2 68" xfId="3288"/>
    <cellStyle name="60% - Énfasis5 2 69" xfId="3289"/>
    <cellStyle name="60% - Énfasis5 2 7" xfId="3290"/>
    <cellStyle name="60% - Énfasis5 2 70" xfId="3291"/>
    <cellStyle name="60% - Énfasis5 2 71" xfId="3292"/>
    <cellStyle name="60% - Énfasis5 2 72" xfId="3293"/>
    <cellStyle name="60% - Énfasis5 2 73" xfId="3294"/>
    <cellStyle name="60% - Énfasis5 2 74" xfId="3295"/>
    <cellStyle name="60% - Énfasis5 2 75" xfId="3296"/>
    <cellStyle name="60% - Énfasis5 2 76" xfId="3297"/>
    <cellStyle name="60% - Énfasis5 2 77" xfId="3298"/>
    <cellStyle name="60% - Énfasis5 2 78" xfId="3299"/>
    <cellStyle name="60% - Énfasis5 2 79" xfId="3300"/>
    <cellStyle name="60% - Énfasis5 2 8" xfId="3301"/>
    <cellStyle name="60% - Énfasis5 2 80" xfId="3302"/>
    <cellStyle name="60% - Énfasis5 2 81" xfId="3303"/>
    <cellStyle name="60% - Énfasis5 2 82" xfId="3304"/>
    <cellStyle name="60% - Énfasis5 2 83" xfId="3305"/>
    <cellStyle name="60% - Énfasis5 2 84" xfId="3306"/>
    <cellStyle name="60% - Énfasis5 2 85" xfId="3307"/>
    <cellStyle name="60% - Énfasis5 2 86" xfId="3308"/>
    <cellStyle name="60% - Énfasis5 2 9" xfId="3309"/>
    <cellStyle name="60% - Énfasis5 2_11 CC2007 trabajo" xfId="3310"/>
    <cellStyle name="60% - Énfasis5 20" xfId="3311"/>
    <cellStyle name="60% - Énfasis5 21" xfId="3312"/>
    <cellStyle name="60% - Énfasis5 22" xfId="3313"/>
    <cellStyle name="60% - Énfasis5 23" xfId="3314"/>
    <cellStyle name="60% - Énfasis5 24" xfId="3315"/>
    <cellStyle name="60% - Énfasis5 25" xfId="3316"/>
    <cellStyle name="60% - Énfasis5 26" xfId="3317"/>
    <cellStyle name="60% - Énfasis5 27" xfId="3318"/>
    <cellStyle name="60% - Énfasis5 28" xfId="3319"/>
    <cellStyle name="60% - Énfasis5 29" xfId="3320"/>
    <cellStyle name="60% - Énfasis5 3" xfId="3321"/>
    <cellStyle name="60% - Énfasis5 30" xfId="3322"/>
    <cellStyle name="60% - Énfasis5 31" xfId="3323"/>
    <cellStyle name="60% - Énfasis5 32" xfId="3324"/>
    <cellStyle name="60% - Énfasis5 33" xfId="3325"/>
    <cellStyle name="60% - Énfasis5 34" xfId="3326"/>
    <cellStyle name="60% - Énfasis5 35" xfId="3327"/>
    <cellStyle name="60% - Énfasis5 36" xfId="3328"/>
    <cellStyle name="60% - Énfasis5 37" xfId="3329"/>
    <cellStyle name="60% - Énfasis5 38" xfId="3330"/>
    <cellStyle name="60% - Énfasis5 39" xfId="3331"/>
    <cellStyle name="60% - Énfasis5 4" xfId="3332"/>
    <cellStyle name="60% - Énfasis5 40" xfId="3333"/>
    <cellStyle name="60% - Énfasis5 41" xfId="3334"/>
    <cellStyle name="60% - Énfasis5 42" xfId="3335"/>
    <cellStyle name="60% - Énfasis5 43" xfId="3336"/>
    <cellStyle name="60% - Énfasis5 44" xfId="3337"/>
    <cellStyle name="60% - Énfasis5 45" xfId="3338"/>
    <cellStyle name="60% - Énfasis5 46" xfId="3339"/>
    <cellStyle name="60% - Énfasis5 47" xfId="3340"/>
    <cellStyle name="60% - Énfasis5 48" xfId="3341"/>
    <cellStyle name="60% - Énfasis5 49" xfId="3342"/>
    <cellStyle name="60% - Énfasis5 5" xfId="3343"/>
    <cellStyle name="60% - Énfasis5 50" xfId="3344"/>
    <cellStyle name="60% - Énfasis5 51" xfId="3345"/>
    <cellStyle name="60% - Énfasis5 52" xfId="3346"/>
    <cellStyle name="60% - Énfasis5 53" xfId="3347"/>
    <cellStyle name="60% - Énfasis5 54" xfId="3348"/>
    <cellStyle name="60% - Énfasis5 55" xfId="3349"/>
    <cellStyle name="60% - Énfasis5 56" xfId="3350"/>
    <cellStyle name="60% - Énfasis5 57" xfId="3351"/>
    <cellStyle name="60% - Énfasis5 58" xfId="3352"/>
    <cellStyle name="60% - Énfasis5 59" xfId="3353"/>
    <cellStyle name="60% - Énfasis5 6" xfId="3354"/>
    <cellStyle name="60% - Énfasis5 60" xfId="3355"/>
    <cellStyle name="60% - Énfasis5 61" xfId="3356"/>
    <cellStyle name="60% - Énfasis5 62" xfId="3357"/>
    <cellStyle name="60% - Énfasis5 63" xfId="3358"/>
    <cellStyle name="60% - Énfasis5 64" xfId="3359"/>
    <cellStyle name="60% - Énfasis5 65" xfId="3360"/>
    <cellStyle name="60% - Énfasis5 66" xfId="3361"/>
    <cellStyle name="60% - Énfasis5 67" xfId="3362"/>
    <cellStyle name="60% - Énfasis5 68" xfId="3363"/>
    <cellStyle name="60% - Énfasis5 69" xfId="3364"/>
    <cellStyle name="60% - Énfasis5 7" xfId="3365"/>
    <cellStyle name="60% - Énfasis5 70" xfId="3366"/>
    <cellStyle name="60% - Énfasis5 71" xfId="3367"/>
    <cellStyle name="60% - Énfasis5 72" xfId="3368"/>
    <cellStyle name="60% - Énfasis5 73" xfId="3369"/>
    <cellStyle name="60% - Énfasis5 74" xfId="3370"/>
    <cellStyle name="60% - Énfasis5 75" xfId="3371"/>
    <cellStyle name="60% - Énfasis5 76" xfId="3372"/>
    <cellStyle name="60% - Énfasis5 77" xfId="3373"/>
    <cellStyle name="60% - Énfasis5 78" xfId="3374"/>
    <cellStyle name="60% - Énfasis5 79" xfId="3375"/>
    <cellStyle name="60% - Énfasis5 8" xfId="3376"/>
    <cellStyle name="60% - Énfasis5 80" xfId="3377"/>
    <cellStyle name="60% - Énfasis5 81" xfId="3378"/>
    <cellStyle name="60% - Énfasis5 82" xfId="3379"/>
    <cellStyle name="60% - Énfasis5 83" xfId="3380"/>
    <cellStyle name="60% - Énfasis5 84" xfId="3381"/>
    <cellStyle name="60% - Énfasis5 85" xfId="3382"/>
    <cellStyle name="60% - Énfasis5 86" xfId="3383"/>
    <cellStyle name="60% - Énfasis5 9" xfId="3384"/>
    <cellStyle name="60% - Énfasis6" xfId="102"/>
    <cellStyle name="60% - Énfasis6 10" xfId="3385"/>
    <cellStyle name="60% - Énfasis6 11" xfId="3386"/>
    <cellStyle name="60% - Énfasis6 12" xfId="3387"/>
    <cellStyle name="60% - Énfasis6 13" xfId="3388"/>
    <cellStyle name="60% - Énfasis6 14" xfId="3389"/>
    <cellStyle name="60% - Énfasis6 15" xfId="3390"/>
    <cellStyle name="60% - Énfasis6 16" xfId="3391"/>
    <cellStyle name="60% - Énfasis6 17" xfId="3392"/>
    <cellStyle name="60% - Énfasis6 18" xfId="3393"/>
    <cellStyle name="60% - Énfasis6 19" xfId="3394"/>
    <cellStyle name="60% - Énfasis6 2" xfId="3395"/>
    <cellStyle name="60% - Énfasis6 2 10" xfId="3396"/>
    <cellStyle name="60% - Énfasis6 2 11" xfId="3397"/>
    <cellStyle name="60% - Énfasis6 2 12" xfId="3398"/>
    <cellStyle name="60% - Énfasis6 2 13" xfId="3399"/>
    <cellStyle name="60% - Énfasis6 2 14" xfId="3400"/>
    <cellStyle name="60% - Énfasis6 2 15" xfId="3401"/>
    <cellStyle name="60% - Énfasis6 2 16" xfId="3402"/>
    <cellStyle name="60% - Énfasis6 2 17" xfId="3403"/>
    <cellStyle name="60% - Énfasis6 2 18" xfId="3404"/>
    <cellStyle name="60% - Énfasis6 2 19" xfId="3405"/>
    <cellStyle name="60% - Énfasis6 2 2" xfId="3406"/>
    <cellStyle name="60% - Énfasis6 2 20" xfId="3407"/>
    <cellStyle name="60% - Énfasis6 2 21" xfId="3408"/>
    <cellStyle name="60% - Énfasis6 2 22" xfId="3409"/>
    <cellStyle name="60% - Énfasis6 2 23" xfId="3410"/>
    <cellStyle name="60% - Énfasis6 2 24" xfId="3411"/>
    <cellStyle name="60% - Énfasis6 2 25" xfId="3412"/>
    <cellStyle name="60% - Énfasis6 2 26" xfId="3413"/>
    <cellStyle name="60% - Énfasis6 2 27" xfId="3414"/>
    <cellStyle name="60% - Énfasis6 2 28" xfId="3415"/>
    <cellStyle name="60% - Énfasis6 2 29" xfId="3416"/>
    <cellStyle name="60% - Énfasis6 2 3" xfId="3417"/>
    <cellStyle name="60% - Énfasis6 2 30" xfId="3418"/>
    <cellStyle name="60% - Énfasis6 2 31" xfId="3419"/>
    <cellStyle name="60% - Énfasis6 2 32" xfId="3420"/>
    <cellStyle name="60% - Énfasis6 2 33" xfId="3421"/>
    <cellStyle name="60% - Énfasis6 2 34" xfId="3422"/>
    <cellStyle name="60% - Énfasis6 2 35" xfId="3423"/>
    <cellStyle name="60% - Énfasis6 2 36" xfId="3424"/>
    <cellStyle name="60% - Énfasis6 2 37" xfId="3425"/>
    <cellStyle name="60% - Énfasis6 2 38" xfId="3426"/>
    <cellStyle name="60% - Énfasis6 2 39" xfId="3427"/>
    <cellStyle name="60% - Énfasis6 2 4" xfId="3428"/>
    <cellStyle name="60% - Énfasis6 2 40" xfId="3429"/>
    <cellStyle name="60% - Énfasis6 2 41" xfId="3430"/>
    <cellStyle name="60% - Énfasis6 2 42" xfId="3431"/>
    <cellStyle name="60% - Énfasis6 2 43" xfId="3432"/>
    <cellStyle name="60% - Énfasis6 2 44" xfId="3433"/>
    <cellStyle name="60% - Énfasis6 2 45" xfId="3434"/>
    <cellStyle name="60% - Énfasis6 2 46" xfId="3435"/>
    <cellStyle name="60% - Énfasis6 2 47" xfId="3436"/>
    <cellStyle name="60% - Énfasis6 2 48" xfId="3437"/>
    <cellStyle name="60% - Énfasis6 2 49" xfId="3438"/>
    <cellStyle name="60% - Énfasis6 2 5" xfId="3439"/>
    <cellStyle name="60% - Énfasis6 2 50" xfId="3440"/>
    <cellStyle name="60% - Énfasis6 2 51" xfId="3441"/>
    <cellStyle name="60% - Énfasis6 2 52" xfId="3442"/>
    <cellStyle name="60% - Énfasis6 2 53" xfId="3443"/>
    <cellStyle name="60% - Énfasis6 2 54" xfId="3444"/>
    <cellStyle name="60% - Énfasis6 2 55" xfId="3445"/>
    <cellStyle name="60% - Énfasis6 2 56" xfId="3446"/>
    <cellStyle name="60% - Énfasis6 2 57" xfId="3447"/>
    <cellStyle name="60% - Énfasis6 2 58" xfId="3448"/>
    <cellStyle name="60% - Énfasis6 2 59" xfId="3449"/>
    <cellStyle name="60% - Énfasis6 2 6" xfId="3450"/>
    <cellStyle name="60% - Énfasis6 2 60" xfId="3451"/>
    <cellStyle name="60% - Énfasis6 2 61" xfId="3452"/>
    <cellStyle name="60% - Énfasis6 2 62" xfId="3453"/>
    <cellStyle name="60% - Énfasis6 2 63" xfId="3454"/>
    <cellStyle name="60% - Énfasis6 2 64" xfId="3455"/>
    <cellStyle name="60% - Énfasis6 2 65" xfId="3456"/>
    <cellStyle name="60% - Énfasis6 2 66" xfId="3457"/>
    <cellStyle name="60% - Énfasis6 2 67" xfId="3458"/>
    <cellStyle name="60% - Énfasis6 2 68" xfId="3459"/>
    <cellStyle name="60% - Énfasis6 2 69" xfId="3460"/>
    <cellStyle name="60% - Énfasis6 2 7" xfId="3461"/>
    <cellStyle name="60% - Énfasis6 2 70" xfId="3462"/>
    <cellStyle name="60% - Énfasis6 2 71" xfId="3463"/>
    <cellStyle name="60% - Énfasis6 2 72" xfId="3464"/>
    <cellStyle name="60% - Énfasis6 2 73" xfId="3465"/>
    <cellStyle name="60% - Énfasis6 2 74" xfId="3466"/>
    <cellStyle name="60% - Énfasis6 2 75" xfId="3467"/>
    <cellStyle name="60% - Énfasis6 2 76" xfId="3468"/>
    <cellStyle name="60% - Énfasis6 2 77" xfId="3469"/>
    <cellStyle name="60% - Énfasis6 2 78" xfId="3470"/>
    <cellStyle name="60% - Énfasis6 2 79" xfId="3471"/>
    <cellStyle name="60% - Énfasis6 2 8" xfId="3472"/>
    <cellStyle name="60% - Énfasis6 2 80" xfId="3473"/>
    <cellStyle name="60% - Énfasis6 2 81" xfId="3474"/>
    <cellStyle name="60% - Énfasis6 2 82" xfId="3475"/>
    <cellStyle name="60% - Énfasis6 2 83" xfId="3476"/>
    <cellStyle name="60% - Énfasis6 2 84" xfId="3477"/>
    <cellStyle name="60% - Énfasis6 2 85" xfId="3478"/>
    <cellStyle name="60% - Énfasis6 2 86" xfId="3479"/>
    <cellStyle name="60% - Énfasis6 2 9" xfId="3480"/>
    <cellStyle name="60% - Énfasis6 2_11 CC2007 trabajo" xfId="3481"/>
    <cellStyle name="60% - Énfasis6 20" xfId="3482"/>
    <cellStyle name="60% - Énfasis6 21" xfId="3483"/>
    <cellStyle name="60% - Énfasis6 22" xfId="3484"/>
    <cellStyle name="60% - Énfasis6 23" xfId="3485"/>
    <cellStyle name="60% - Énfasis6 24" xfId="3486"/>
    <cellStyle name="60% - Énfasis6 25" xfId="3487"/>
    <cellStyle name="60% - Énfasis6 26" xfId="3488"/>
    <cellStyle name="60% - Énfasis6 27" xfId="3489"/>
    <cellStyle name="60% - Énfasis6 28" xfId="3490"/>
    <cellStyle name="60% - Énfasis6 29" xfId="3491"/>
    <cellStyle name="60% - Énfasis6 3" xfId="3492"/>
    <cellStyle name="60% - Énfasis6 30" xfId="3493"/>
    <cellStyle name="60% - Énfasis6 31" xfId="3494"/>
    <cellStyle name="60% - Énfasis6 32" xfId="3495"/>
    <cellStyle name="60% - Énfasis6 33" xfId="3496"/>
    <cellStyle name="60% - Énfasis6 34" xfId="3497"/>
    <cellStyle name="60% - Énfasis6 35" xfId="3498"/>
    <cellStyle name="60% - Énfasis6 36" xfId="3499"/>
    <cellStyle name="60% - Énfasis6 37" xfId="3500"/>
    <cellStyle name="60% - Énfasis6 38" xfId="3501"/>
    <cellStyle name="60% - Énfasis6 39" xfId="3502"/>
    <cellStyle name="60% - Énfasis6 4" xfId="3503"/>
    <cellStyle name="60% - Énfasis6 40" xfId="3504"/>
    <cellStyle name="60% - Énfasis6 41" xfId="3505"/>
    <cellStyle name="60% - Énfasis6 42" xfId="3506"/>
    <cellStyle name="60% - Énfasis6 43" xfId="3507"/>
    <cellStyle name="60% - Énfasis6 44" xfId="3508"/>
    <cellStyle name="60% - Énfasis6 45" xfId="3509"/>
    <cellStyle name="60% - Énfasis6 46" xfId="3510"/>
    <cellStyle name="60% - Énfasis6 47" xfId="3511"/>
    <cellStyle name="60% - Énfasis6 48" xfId="3512"/>
    <cellStyle name="60% - Énfasis6 49" xfId="3513"/>
    <cellStyle name="60% - Énfasis6 5" xfId="3514"/>
    <cellStyle name="60% - Énfasis6 50" xfId="3515"/>
    <cellStyle name="60% - Énfasis6 51" xfId="3516"/>
    <cellStyle name="60% - Énfasis6 52" xfId="3517"/>
    <cellStyle name="60% - Énfasis6 53" xfId="3518"/>
    <cellStyle name="60% - Énfasis6 54" xfId="3519"/>
    <cellStyle name="60% - Énfasis6 55" xfId="3520"/>
    <cellStyle name="60% - Énfasis6 56" xfId="3521"/>
    <cellStyle name="60% - Énfasis6 57" xfId="3522"/>
    <cellStyle name="60% - Énfasis6 58" xfId="3523"/>
    <cellStyle name="60% - Énfasis6 59" xfId="3524"/>
    <cellStyle name="60% - Énfasis6 6" xfId="3525"/>
    <cellStyle name="60% - Énfasis6 60" xfId="3526"/>
    <cellStyle name="60% - Énfasis6 61" xfId="3527"/>
    <cellStyle name="60% - Énfasis6 62" xfId="3528"/>
    <cellStyle name="60% - Énfasis6 63" xfId="3529"/>
    <cellStyle name="60% - Énfasis6 64" xfId="3530"/>
    <cellStyle name="60% - Énfasis6 65" xfId="3531"/>
    <cellStyle name="60% - Énfasis6 66" xfId="3532"/>
    <cellStyle name="60% - Énfasis6 67" xfId="3533"/>
    <cellStyle name="60% - Énfasis6 68" xfId="3534"/>
    <cellStyle name="60% - Énfasis6 69" xfId="3535"/>
    <cellStyle name="60% - Énfasis6 7" xfId="3536"/>
    <cellStyle name="60% - Énfasis6 70" xfId="3537"/>
    <cellStyle name="60% - Énfasis6 71" xfId="3538"/>
    <cellStyle name="60% - Énfasis6 72" xfId="3539"/>
    <cellStyle name="60% - Énfasis6 73" xfId="3540"/>
    <cellStyle name="60% - Énfasis6 74" xfId="3541"/>
    <cellStyle name="60% - Énfasis6 75" xfId="3542"/>
    <cellStyle name="60% - Énfasis6 76" xfId="3543"/>
    <cellStyle name="60% - Énfasis6 77" xfId="3544"/>
    <cellStyle name="60% - Énfasis6 78" xfId="3545"/>
    <cellStyle name="60% - Énfasis6 79" xfId="3546"/>
    <cellStyle name="60% - Énfasis6 8" xfId="3547"/>
    <cellStyle name="60% - Énfasis6 80" xfId="3548"/>
    <cellStyle name="60% - Énfasis6 81" xfId="3549"/>
    <cellStyle name="60% - Énfasis6 82" xfId="3550"/>
    <cellStyle name="60% - Énfasis6 83" xfId="3551"/>
    <cellStyle name="60% - Énfasis6 84" xfId="3552"/>
    <cellStyle name="60% - Énfasis6 85" xfId="3553"/>
    <cellStyle name="60% - Énfasis6 86" xfId="3554"/>
    <cellStyle name="60% - Énfasis6 9" xfId="3555"/>
    <cellStyle name="60% - アクセント 1" xfId="3556"/>
    <cellStyle name="60% - アクセント 2" xfId="3557"/>
    <cellStyle name="60% - アクセント 3" xfId="3558"/>
    <cellStyle name="60% - アクセント 4" xfId="3559"/>
    <cellStyle name="60% - アクセント 5" xfId="3560"/>
    <cellStyle name="60% - アクセント 6" xfId="3561"/>
    <cellStyle name="Accent1 2" xfId="103"/>
    <cellStyle name="Accent1 3" xfId="104"/>
    <cellStyle name="Accent1 4" xfId="3562"/>
    <cellStyle name="Accent1 5" xfId="3563"/>
    <cellStyle name="Accent2 2" xfId="105"/>
    <cellStyle name="Accent2 3" xfId="106"/>
    <cellStyle name="Accent2 4" xfId="3564"/>
    <cellStyle name="Accent2 5" xfId="3565"/>
    <cellStyle name="Accent3 2" xfId="107"/>
    <cellStyle name="Accent3 3" xfId="108"/>
    <cellStyle name="Accent3 4" xfId="3566"/>
    <cellStyle name="Accent3 5" xfId="3567"/>
    <cellStyle name="Accent4 2" xfId="109"/>
    <cellStyle name="Accent4 3" xfId="110"/>
    <cellStyle name="Accent4 4" xfId="3568"/>
    <cellStyle name="Accent4 5" xfId="3569"/>
    <cellStyle name="Accent5 2" xfId="111"/>
    <cellStyle name="Accent5 3" xfId="112"/>
    <cellStyle name="Accent5 4" xfId="3570"/>
    <cellStyle name="Accent5 5" xfId="3571"/>
    <cellStyle name="Accent6 2" xfId="113"/>
    <cellStyle name="Accent6 3" xfId="114"/>
    <cellStyle name="Accent6 4" xfId="3572"/>
    <cellStyle name="Accent6 5" xfId="3573"/>
    <cellStyle name="adolfo" xfId="3574"/>
    <cellStyle name="Aksentti1" xfId="3575"/>
    <cellStyle name="Aksentti2" xfId="3576"/>
    <cellStyle name="Aksentti3" xfId="3577"/>
    <cellStyle name="Aksentti4" xfId="3578"/>
    <cellStyle name="Aksentti5" xfId="3579"/>
    <cellStyle name="Aksentti6" xfId="3580"/>
    <cellStyle name="ANCLAS,REZONES Y SUS PARTES,DE FUNDICION,DE HIERRO O DE ACERO" xfId="115"/>
    <cellStyle name="ANCLAS,REZONES Y SUS PARTES,DE FUNDICION,DE HIERRO O DE ACERO 10" xfId="116"/>
    <cellStyle name="ANCLAS,REZONES Y SUS PARTES,DE FUNDICION,DE HIERRO O DE ACERO 11" xfId="117"/>
    <cellStyle name="ANCLAS,REZONES Y SUS PARTES,DE FUNDICION,DE HIERRO O DE ACERO 12" xfId="118"/>
    <cellStyle name="ANCLAS,REZONES Y SUS PARTES,DE FUNDICION,DE HIERRO O DE ACERO 13" xfId="119"/>
    <cellStyle name="ANCLAS,REZONES Y SUS PARTES,DE FUNDICION,DE HIERRO O DE ACERO 14" xfId="120"/>
    <cellStyle name="ANCLAS,REZONES Y SUS PARTES,DE FUNDICION,DE HIERRO O DE ACERO 15" xfId="121"/>
    <cellStyle name="ANCLAS,REZONES Y SUS PARTES,DE FUNDICION,DE HIERRO O DE ACERO 16" xfId="122"/>
    <cellStyle name="ANCLAS,REZONES Y SUS PARTES,DE FUNDICION,DE HIERRO O DE ACERO 17" xfId="123"/>
    <cellStyle name="ANCLAS,REZONES Y SUS PARTES,DE FUNDICION,DE HIERRO O DE ACERO 18" xfId="124"/>
    <cellStyle name="ANCLAS,REZONES Y SUS PARTES,DE FUNDICION,DE HIERRO O DE ACERO 19" xfId="125"/>
    <cellStyle name="ANCLAS,REZONES Y SUS PARTES,DE FUNDICION,DE HIERRO O DE ACERO 2" xfId="126"/>
    <cellStyle name="ANCLAS,REZONES Y SUS PARTES,DE FUNDICION,DE HIERRO O DE ACERO 2 2" xfId="3581"/>
    <cellStyle name="ANCLAS,REZONES Y SUS PARTES,DE FUNDICION,DE HIERRO O DE ACERO 20" xfId="127"/>
    <cellStyle name="ANCLAS,REZONES Y SUS PARTES,DE FUNDICION,DE HIERRO O DE ACERO 21" xfId="128"/>
    <cellStyle name="ANCLAS,REZONES Y SUS PARTES,DE FUNDICION,DE HIERRO O DE ACERO 22" xfId="129"/>
    <cellStyle name="ANCLAS,REZONES Y SUS PARTES,DE FUNDICION,DE HIERRO O DE ACERO 23" xfId="130"/>
    <cellStyle name="ANCLAS,REZONES Y SUS PARTES,DE FUNDICION,DE HIERRO O DE ACERO 24" xfId="131"/>
    <cellStyle name="ANCLAS,REZONES Y SUS PARTES,DE FUNDICION,DE HIERRO O DE ACERO 25" xfId="132"/>
    <cellStyle name="ANCLAS,REZONES Y SUS PARTES,DE FUNDICION,DE HIERRO O DE ACERO 26" xfId="133"/>
    <cellStyle name="ANCLAS,REZONES Y SUS PARTES,DE FUNDICION,DE HIERRO O DE ACERO 27" xfId="134"/>
    <cellStyle name="ANCLAS,REZONES Y SUS PARTES,DE FUNDICION,DE HIERRO O DE ACERO 28" xfId="135"/>
    <cellStyle name="ANCLAS,REZONES Y SUS PARTES,DE FUNDICION,DE HIERRO O DE ACERO 3" xfId="136"/>
    <cellStyle name="ANCLAS,REZONES Y SUS PARTES,DE FUNDICION,DE HIERRO O DE ACERO 4" xfId="137"/>
    <cellStyle name="ANCLAS,REZONES Y SUS PARTES,DE FUNDICION,DE HIERRO O DE ACERO 5" xfId="138"/>
    <cellStyle name="ANCLAS,REZONES Y SUS PARTES,DE FUNDICION,DE HIERRO O DE ACERO 6" xfId="139"/>
    <cellStyle name="ANCLAS,REZONES Y SUS PARTES,DE FUNDICION,DE HIERRO O DE ACERO 7" xfId="140"/>
    <cellStyle name="ANCLAS,REZONES Y SUS PARTES,DE FUNDICION,DE HIERRO O DE ACERO 8" xfId="141"/>
    <cellStyle name="ANCLAS,REZONES Y SUS PARTES,DE FUNDICION,DE HIERRO O DE ACERO 9" xfId="142"/>
    <cellStyle name="ANCLAS,REZONES Y SUS PARTES,DE FUNDICION,DE HIERRO O DE ACERO_Cuadro de Impuestos y Gastos Centroamérica 2" xfId="143"/>
    <cellStyle name="annee semestre" xfId="3582"/>
    <cellStyle name="Array" xfId="3583"/>
    <cellStyle name="Array Enter" xfId="3584"/>
    <cellStyle name="Bad 2" xfId="144"/>
    <cellStyle name="Bad 3" xfId="145"/>
    <cellStyle name="Bad 4" xfId="3585"/>
    <cellStyle name="Bad 5" xfId="3586"/>
    <cellStyle name="bin" xfId="3587"/>
    <cellStyle name="blue" xfId="3588"/>
    <cellStyle name="Buena" xfId="146"/>
    <cellStyle name="Buena 10" xfId="3589"/>
    <cellStyle name="Buena 11" xfId="3590"/>
    <cellStyle name="Buena 12" xfId="3591"/>
    <cellStyle name="Buena 13" xfId="3592"/>
    <cellStyle name="Buena 14" xfId="3593"/>
    <cellStyle name="Buena 15" xfId="3594"/>
    <cellStyle name="Buena 16" xfId="3595"/>
    <cellStyle name="Buena 17" xfId="3596"/>
    <cellStyle name="Buena 18" xfId="3597"/>
    <cellStyle name="Buena 19" xfId="3598"/>
    <cellStyle name="Buena 2" xfId="3599"/>
    <cellStyle name="Buena 2 10" xfId="3600"/>
    <cellStyle name="Buena 2 11" xfId="3601"/>
    <cellStyle name="Buena 2 12" xfId="3602"/>
    <cellStyle name="Buena 2 13" xfId="3603"/>
    <cellStyle name="Buena 2 14" xfId="3604"/>
    <cellStyle name="Buena 2 15" xfId="3605"/>
    <cellStyle name="Buena 2 16" xfId="3606"/>
    <cellStyle name="Buena 2 17" xfId="3607"/>
    <cellStyle name="Buena 2 18" xfId="3608"/>
    <cellStyle name="Buena 2 19" xfId="3609"/>
    <cellStyle name="Buena 2 2" xfId="3610"/>
    <cellStyle name="Buena 2 20" xfId="3611"/>
    <cellStyle name="Buena 2 21" xfId="3612"/>
    <cellStyle name="Buena 2 22" xfId="3613"/>
    <cellStyle name="Buena 2 23" xfId="3614"/>
    <cellStyle name="Buena 2 24" xfId="3615"/>
    <cellStyle name="Buena 2 25" xfId="3616"/>
    <cellStyle name="Buena 2 26" xfId="3617"/>
    <cellStyle name="Buena 2 27" xfId="3618"/>
    <cellStyle name="Buena 2 28" xfId="3619"/>
    <cellStyle name="Buena 2 29" xfId="3620"/>
    <cellStyle name="Buena 2 3" xfId="3621"/>
    <cellStyle name="Buena 2 30" xfId="3622"/>
    <cellStyle name="Buena 2 31" xfId="3623"/>
    <cellStyle name="Buena 2 32" xfId="3624"/>
    <cellStyle name="Buena 2 33" xfId="3625"/>
    <cellStyle name="Buena 2 34" xfId="3626"/>
    <cellStyle name="Buena 2 35" xfId="3627"/>
    <cellStyle name="Buena 2 36" xfId="3628"/>
    <cellStyle name="Buena 2 37" xfId="3629"/>
    <cellStyle name="Buena 2 38" xfId="3630"/>
    <cellStyle name="Buena 2 39" xfId="3631"/>
    <cellStyle name="Buena 2 4" xfId="3632"/>
    <cellStyle name="Buena 2 40" xfId="3633"/>
    <cellStyle name="Buena 2 41" xfId="3634"/>
    <cellStyle name="Buena 2 42" xfId="3635"/>
    <cellStyle name="Buena 2 43" xfId="3636"/>
    <cellStyle name="Buena 2 44" xfId="3637"/>
    <cellStyle name="Buena 2 45" xfId="3638"/>
    <cellStyle name="Buena 2 46" xfId="3639"/>
    <cellStyle name="Buena 2 47" xfId="3640"/>
    <cellStyle name="Buena 2 48" xfId="3641"/>
    <cellStyle name="Buena 2 49" xfId="3642"/>
    <cellStyle name="Buena 2 5" xfId="3643"/>
    <cellStyle name="Buena 2 50" xfId="3644"/>
    <cellStyle name="Buena 2 51" xfId="3645"/>
    <cellStyle name="Buena 2 52" xfId="3646"/>
    <cellStyle name="Buena 2 53" xfId="3647"/>
    <cellStyle name="Buena 2 54" xfId="3648"/>
    <cellStyle name="Buena 2 55" xfId="3649"/>
    <cellStyle name="Buena 2 56" xfId="3650"/>
    <cellStyle name="Buena 2 57" xfId="3651"/>
    <cellStyle name="Buena 2 58" xfId="3652"/>
    <cellStyle name="Buena 2 59" xfId="3653"/>
    <cellStyle name="Buena 2 6" xfId="3654"/>
    <cellStyle name="Buena 2 60" xfId="3655"/>
    <cellStyle name="Buena 2 61" xfId="3656"/>
    <cellStyle name="Buena 2 62" xfId="3657"/>
    <cellStyle name="Buena 2 63" xfId="3658"/>
    <cellStyle name="Buena 2 64" xfId="3659"/>
    <cellStyle name="Buena 2 65" xfId="3660"/>
    <cellStyle name="Buena 2 66" xfId="3661"/>
    <cellStyle name="Buena 2 67" xfId="3662"/>
    <cellStyle name="Buena 2 68" xfId="3663"/>
    <cellStyle name="Buena 2 69" xfId="3664"/>
    <cellStyle name="Buena 2 7" xfId="3665"/>
    <cellStyle name="Buena 2 70" xfId="3666"/>
    <cellStyle name="Buena 2 71" xfId="3667"/>
    <cellStyle name="Buena 2 72" xfId="3668"/>
    <cellStyle name="Buena 2 73" xfId="3669"/>
    <cellStyle name="Buena 2 74" xfId="3670"/>
    <cellStyle name="Buena 2 75" xfId="3671"/>
    <cellStyle name="Buena 2 76" xfId="3672"/>
    <cellStyle name="Buena 2 77" xfId="3673"/>
    <cellStyle name="Buena 2 78" xfId="3674"/>
    <cellStyle name="Buena 2 79" xfId="3675"/>
    <cellStyle name="Buena 2 8" xfId="3676"/>
    <cellStyle name="Buena 2 80" xfId="3677"/>
    <cellStyle name="Buena 2 81" xfId="3678"/>
    <cellStyle name="Buena 2 82" xfId="3679"/>
    <cellStyle name="Buena 2 83" xfId="3680"/>
    <cellStyle name="Buena 2 84" xfId="3681"/>
    <cellStyle name="Buena 2 85" xfId="3682"/>
    <cellStyle name="Buena 2 86" xfId="3683"/>
    <cellStyle name="Buena 2 9" xfId="3684"/>
    <cellStyle name="Buena 2_11 CC2007 trabajo" xfId="3685"/>
    <cellStyle name="Buena 20" xfId="3686"/>
    <cellStyle name="Buena 21" xfId="3687"/>
    <cellStyle name="Buena 22" xfId="3688"/>
    <cellStyle name="Buena 23" xfId="3689"/>
    <cellStyle name="Buena 24" xfId="3690"/>
    <cellStyle name="Buena 25" xfId="3691"/>
    <cellStyle name="Buena 26" xfId="3692"/>
    <cellStyle name="Buena 27" xfId="3693"/>
    <cellStyle name="Buena 28" xfId="3694"/>
    <cellStyle name="Buena 29" xfId="3695"/>
    <cellStyle name="Buena 3" xfId="3696"/>
    <cellStyle name="Buena 30" xfId="3697"/>
    <cellStyle name="Buena 31" xfId="3698"/>
    <cellStyle name="Buena 32" xfId="3699"/>
    <cellStyle name="Buena 33" xfId="3700"/>
    <cellStyle name="Buena 34" xfId="3701"/>
    <cellStyle name="Buena 35" xfId="3702"/>
    <cellStyle name="Buena 36" xfId="3703"/>
    <cellStyle name="Buena 37" xfId="3704"/>
    <cellStyle name="Buena 38" xfId="3705"/>
    <cellStyle name="Buena 39" xfId="3706"/>
    <cellStyle name="Buena 4" xfId="3707"/>
    <cellStyle name="Buena 40" xfId="3708"/>
    <cellStyle name="Buena 41" xfId="3709"/>
    <cellStyle name="Buena 42" xfId="3710"/>
    <cellStyle name="Buena 43" xfId="3711"/>
    <cellStyle name="Buena 44" xfId="3712"/>
    <cellStyle name="Buena 45" xfId="3713"/>
    <cellStyle name="Buena 46" xfId="3714"/>
    <cellStyle name="Buena 47" xfId="3715"/>
    <cellStyle name="Buena 48" xfId="3716"/>
    <cellStyle name="Buena 49" xfId="3717"/>
    <cellStyle name="Buena 5" xfId="3718"/>
    <cellStyle name="Buena 50" xfId="3719"/>
    <cellStyle name="Buena 51" xfId="3720"/>
    <cellStyle name="Buena 52" xfId="3721"/>
    <cellStyle name="Buena 53" xfId="3722"/>
    <cellStyle name="Buena 54" xfId="3723"/>
    <cellStyle name="Buena 55" xfId="3724"/>
    <cellStyle name="Buena 56" xfId="3725"/>
    <cellStyle name="Buena 57" xfId="3726"/>
    <cellStyle name="Buena 58" xfId="3727"/>
    <cellStyle name="Buena 59" xfId="3728"/>
    <cellStyle name="Buena 6" xfId="3729"/>
    <cellStyle name="Buena 60" xfId="3730"/>
    <cellStyle name="Buena 61" xfId="3731"/>
    <cellStyle name="Buena 62" xfId="3732"/>
    <cellStyle name="Buena 63" xfId="3733"/>
    <cellStyle name="Buena 64" xfId="3734"/>
    <cellStyle name="Buena 65" xfId="3735"/>
    <cellStyle name="Buena 66" xfId="3736"/>
    <cellStyle name="Buena 67" xfId="3737"/>
    <cellStyle name="Buena 68" xfId="3738"/>
    <cellStyle name="Buena 69" xfId="3739"/>
    <cellStyle name="Buena 7" xfId="3740"/>
    <cellStyle name="Buena 70" xfId="3741"/>
    <cellStyle name="Buena 71" xfId="3742"/>
    <cellStyle name="Buena 72" xfId="3743"/>
    <cellStyle name="Buena 73" xfId="3744"/>
    <cellStyle name="Buena 74" xfId="3745"/>
    <cellStyle name="Buena 75" xfId="3746"/>
    <cellStyle name="Buena 76" xfId="3747"/>
    <cellStyle name="Buena 77" xfId="3748"/>
    <cellStyle name="Buena 78" xfId="3749"/>
    <cellStyle name="Buena 79" xfId="3750"/>
    <cellStyle name="Buena 8" xfId="3751"/>
    <cellStyle name="Buena 80" xfId="3752"/>
    <cellStyle name="Buena 81" xfId="3753"/>
    <cellStyle name="Buena 82" xfId="3754"/>
    <cellStyle name="Buena 83" xfId="3755"/>
    <cellStyle name="Buena 84" xfId="3756"/>
    <cellStyle name="Buena 85" xfId="3757"/>
    <cellStyle name="Buena 86" xfId="3758"/>
    <cellStyle name="Buena 9" xfId="3759"/>
    <cellStyle name="Ç¥ÁØ_ENRL2" xfId="3760"/>
    <cellStyle name="Cabecera 1" xfId="147"/>
    <cellStyle name="Cabecera 1 2" xfId="3761"/>
    <cellStyle name="Cabecera 1 2 2" xfId="3762"/>
    <cellStyle name="Cabecera 1 3" xfId="3763"/>
    <cellStyle name="Cabecera 1 3 2" xfId="3764"/>
    <cellStyle name="Cabecera 1 4" xfId="3765"/>
    <cellStyle name="Cabecera 1_Bol_122007" xfId="3766"/>
    <cellStyle name="Cabecera 2" xfId="148"/>
    <cellStyle name="Cabecera 2 2" xfId="3767"/>
    <cellStyle name="Cabecera 2 2 2" xfId="3768"/>
    <cellStyle name="Cabecera 2 3" xfId="3769"/>
    <cellStyle name="Cabecera 2 3 2" xfId="3770"/>
    <cellStyle name="Cabecera 2 4" xfId="3771"/>
    <cellStyle name="Cabecera 2_Bol_122007" xfId="3772"/>
    <cellStyle name="Cabezal" xfId="3773"/>
    <cellStyle name="caché" xfId="3774"/>
    <cellStyle name="Calculation 2" xfId="149"/>
    <cellStyle name="Calculation 3" xfId="150"/>
    <cellStyle name="Calculation 4" xfId="3775"/>
    <cellStyle name="Calculation 5" xfId="3776"/>
    <cellStyle name="Cálculo" xfId="151"/>
    <cellStyle name="Cálculo 10" xfId="3777"/>
    <cellStyle name="Cálculo 11" xfId="3778"/>
    <cellStyle name="Cálculo 12" xfId="3779"/>
    <cellStyle name="Cálculo 13" xfId="3780"/>
    <cellStyle name="Cálculo 14" xfId="3781"/>
    <cellStyle name="Cálculo 15" xfId="3782"/>
    <cellStyle name="Cálculo 16" xfId="3783"/>
    <cellStyle name="Cálculo 17" xfId="3784"/>
    <cellStyle name="Cálculo 18" xfId="3785"/>
    <cellStyle name="Cálculo 19" xfId="3786"/>
    <cellStyle name="Cálculo 2" xfId="3787"/>
    <cellStyle name="Cálculo 2 10" xfId="3788"/>
    <cellStyle name="Cálculo 2 11" xfId="3789"/>
    <cellStyle name="Cálculo 2 12" xfId="3790"/>
    <cellStyle name="Cálculo 2 13" xfId="3791"/>
    <cellStyle name="Cálculo 2 14" xfId="3792"/>
    <cellStyle name="Cálculo 2 15" xfId="3793"/>
    <cellStyle name="Cálculo 2 16" xfId="3794"/>
    <cellStyle name="Cálculo 2 17" xfId="3795"/>
    <cellStyle name="Cálculo 2 18" xfId="3796"/>
    <cellStyle name="Cálculo 2 19" xfId="3797"/>
    <cellStyle name="Cálculo 2 2" xfId="3798"/>
    <cellStyle name="Cálculo 2 20" xfId="3799"/>
    <cellStyle name="Cálculo 2 21" xfId="3800"/>
    <cellStyle name="Cálculo 2 22" xfId="3801"/>
    <cellStyle name="Cálculo 2 23" xfId="3802"/>
    <cellStyle name="Cálculo 2 24" xfId="3803"/>
    <cellStyle name="Cálculo 2 25" xfId="3804"/>
    <cellStyle name="Cálculo 2 26" xfId="3805"/>
    <cellStyle name="Cálculo 2 27" xfId="3806"/>
    <cellStyle name="Cálculo 2 28" xfId="3807"/>
    <cellStyle name="Cálculo 2 29" xfId="3808"/>
    <cellStyle name="Cálculo 2 3" xfId="3809"/>
    <cellStyle name="Cálculo 2 30" xfId="3810"/>
    <cellStyle name="Cálculo 2 31" xfId="3811"/>
    <cellStyle name="Cálculo 2 32" xfId="3812"/>
    <cellStyle name="Cálculo 2 33" xfId="3813"/>
    <cellStyle name="Cálculo 2 34" xfId="3814"/>
    <cellStyle name="Cálculo 2 35" xfId="3815"/>
    <cellStyle name="Cálculo 2 36" xfId="3816"/>
    <cellStyle name="Cálculo 2 37" xfId="3817"/>
    <cellStyle name="Cálculo 2 38" xfId="3818"/>
    <cellStyle name="Cálculo 2 39" xfId="3819"/>
    <cellStyle name="Cálculo 2 4" xfId="3820"/>
    <cellStyle name="Cálculo 2 40" xfId="3821"/>
    <cellStyle name="Cálculo 2 41" xfId="3822"/>
    <cellStyle name="Cálculo 2 42" xfId="3823"/>
    <cellStyle name="Cálculo 2 43" xfId="3824"/>
    <cellStyle name="Cálculo 2 44" xfId="3825"/>
    <cellStyle name="Cálculo 2 45" xfId="3826"/>
    <cellStyle name="Cálculo 2 46" xfId="3827"/>
    <cellStyle name="Cálculo 2 47" xfId="3828"/>
    <cellStyle name="Cálculo 2 48" xfId="3829"/>
    <cellStyle name="Cálculo 2 49" xfId="3830"/>
    <cellStyle name="Cálculo 2 5" xfId="3831"/>
    <cellStyle name="Cálculo 2 50" xfId="3832"/>
    <cellStyle name="Cálculo 2 51" xfId="3833"/>
    <cellStyle name="Cálculo 2 52" xfId="3834"/>
    <cellStyle name="Cálculo 2 53" xfId="3835"/>
    <cellStyle name="Cálculo 2 54" xfId="3836"/>
    <cellStyle name="Cálculo 2 55" xfId="3837"/>
    <cellStyle name="Cálculo 2 56" xfId="3838"/>
    <cellStyle name="Cálculo 2 57" xfId="3839"/>
    <cellStyle name="Cálculo 2 58" xfId="3840"/>
    <cellStyle name="Cálculo 2 59" xfId="3841"/>
    <cellStyle name="Cálculo 2 6" xfId="3842"/>
    <cellStyle name="Cálculo 2 60" xfId="3843"/>
    <cellStyle name="Cálculo 2 61" xfId="3844"/>
    <cellStyle name="Cálculo 2 62" xfId="3845"/>
    <cellStyle name="Cálculo 2 63" xfId="3846"/>
    <cellStyle name="Cálculo 2 64" xfId="3847"/>
    <cellStyle name="Cálculo 2 65" xfId="3848"/>
    <cellStyle name="Cálculo 2 66" xfId="3849"/>
    <cellStyle name="Cálculo 2 67" xfId="3850"/>
    <cellStyle name="Cálculo 2 68" xfId="3851"/>
    <cellStyle name="Cálculo 2 69" xfId="3852"/>
    <cellStyle name="Cálculo 2 7" xfId="3853"/>
    <cellStyle name="Cálculo 2 70" xfId="3854"/>
    <cellStyle name="Cálculo 2 71" xfId="3855"/>
    <cellStyle name="Cálculo 2 72" xfId="3856"/>
    <cellStyle name="Cálculo 2 73" xfId="3857"/>
    <cellStyle name="Cálculo 2 74" xfId="3858"/>
    <cellStyle name="Cálculo 2 75" xfId="3859"/>
    <cellStyle name="Cálculo 2 76" xfId="3860"/>
    <cellStyle name="Cálculo 2 77" xfId="3861"/>
    <cellStyle name="Cálculo 2 78" xfId="3862"/>
    <cellStyle name="Cálculo 2 79" xfId="3863"/>
    <cellStyle name="Cálculo 2 8" xfId="3864"/>
    <cellStyle name="Cálculo 2 80" xfId="3865"/>
    <cellStyle name="Cálculo 2 81" xfId="3866"/>
    <cellStyle name="Cálculo 2 82" xfId="3867"/>
    <cellStyle name="Cálculo 2 83" xfId="3868"/>
    <cellStyle name="Cálculo 2 84" xfId="3869"/>
    <cellStyle name="Cálculo 2 85" xfId="3870"/>
    <cellStyle name="Cálculo 2 86" xfId="3871"/>
    <cellStyle name="Cálculo 2 9" xfId="3872"/>
    <cellStyle name="Cálculo 2_11 CC2007 trabajo" xfId="3873"/>
    <cellStyle name="Cálculo 20" xfId="3874"/>
    <cellStyle name="Cálculo 21" xfId="3875"/>
    <cellStyle name="Cálculo 22" xfId="3876"/>
    <cellStyle name="Cálculo 23" xfId="3877"/>
    <cellStyle name="Cálculo 24" xfId="3878"/>
    <cellStyle name="Cálculo 25" xfId="3879"/>
    <cellStyle name="Cálculo 26" xfId="3880"/>
    <cellStyle name="Cálculo 27" xfId="3881"/>
    <cellStyle name="Cálculo 28" xfId="3882"/>
    <cellStyle name="Cálculo 29" xfId="3883"/>
    <cellStyle name="Cálculo 3" xfId="3884"/>
    <cellStyle name="Cálculo 30" xfId="3885"/>
    <cellStyle name="Cálculo 31" xfId="3886"/>
    <cellStyle name="Cálculo 32" xfId="3887"/>
    <cellStyle name="Cálculo 33" xfId="3888"/>
    <cellStyle name="Cálculo 34" xfId="3889"/>
    <cellStyle name="Cálculo 35" xfId="3890"/>
    <cellStyle name="Cálculo 36" xfId="3891"/>
    <cellStyle name="Cálculo 37" xfId="3892"/>
    <cellStyle name="Cálculo 38" xfId="3893"/>
    <cellStyle name="Cálculo 39" xfId="3894"/>
    <cellStyle name="Cálculo 4" xfId="3895"/>
    <cellStyle name="Cálculo 40" xfId="3896"/>
    <cellStyle name="Cálculo 41" xfId="3897"/>
    <cellStyle name="Cálculo 42" xfId="3898"/>
    <cellStyle name="Cálculo 43" xfId="3899"/>
    <cellStyle name="Cálculo 44" xfId="3900"/>
    <cellStyle name="Cálculo 45" xfId="3901"/>
    <cellStyle name="Cálculo 46" xfId="3902"/>
    <cellStyle name="Cálculo 47" xfId="3903"/>
    <cellStyle name="Cálculo 48" xfId="3904"/>
    <cellStyle name="Cálculo 49" xfId="3905"/>
    <cellStyle name="Cálculo 5" xfId="3906"/>
    <cellStyle name="Cálculo 50" xfId="3907"/>
    <cellStyle name="Cálculo 51" xfId="3908"/>
    <cellStyle name="Cálculo 52" xfId="3909"/>
    <cellStyle name="Cálculo 53" xfId="3910"/>
    <cellStyle name="Cálculo 54" xfId="3911"/>
    <cellStyle name="Cálculo 55" xfId="3912"/>
    <cellStyle name="Cálculo 56" xfId="3913"/>
    <cellStyle name="Cálculo 57" xfId="3914"/>
    <cellStyle name="Cálculo 58" xfId="3915"/>
    <cellStyle name="Cálculo 59" xfId="3916"/>
    <cellStyle name="Cálculo 6" xfId="3917"/>
    <cellStyle name="Cálculo 60" xfId="3918"/>
    <cellStyle name="Cálculo 61" xfId="3919"/>
    <cellStyle name="Cálculo 62" xfId="3920"/>
    <cellStyle name="Cálculo 63" xfId="3921"/>
    <cellStyle name="Cálculo 64" xfId="3922"/>
    <cellStyle name="Cálculo 65" xfId="3923"/>
    <cellStyle name="Cálculo 66" xfId="3924"/>
    <cellStyle name="Cálculo 67" xfId="3925"/>
    <cellStyle name="Cálculo 68" xfId="3926"/>
    <cellStyle name="Cálculo 69" xfId="3927"/>
    <cellStyle name="Cálculo 7" xfId="3928"/>
    <cellStyle name="Cálculo 70" xfId="3929"/>
    <cellStyle name="Cálculo 71" xfId="3930"/>
    <cellStyle name="Cálculo 72" xfId="3931"/>
    <cellStyle name="Cálculo 73" xfId="3932"/>
    <cellStyle name="Cálculo 74" xfId="3933"/>
    <cellStyle name="Cálculo 75" xfId="3934"/>
    <cellStyle name="Cálculo 76" xfId="3935"/>
    <cellStyle name="Cálculo 77" xfId="3936"/>
    <cellStyle name="Cálculo 78" xfId="3937"/>
    <cellStyle name="Cálculo 79" xfId="3938"/>
    <cellStyle name="Cálculo 8" xfId="3939"/>
    <cellStyle name="Cálculo 80" xfId="3940"/>
    <cellStyle name="Cálculo 81" xfId="3941"/>
    <cellStyle name="Cálculo 82" xfId="3942"/>
    <cellStyle name="Cálculo 83" xfId="3943"/>
    <cellStyle name="Cálculo 84" xfId="3944"/>
    <cellStyle name="Cálculo 85" xfId="3945"/>
    <cellStyle name="Cálculo 86" xfId="3946"/>
    <cellStyle name="Cálculo 9" xfId="3947"/>
    <cellStyle name="Cambiar to&amp;do" xfId="3948"/>
    <cellStyle name="Celda de comprobación" xfId="152"/>
    <cellStyle name="Celda de comprobación 10" xfId="3949"/>
    <cellStyle name="Celda de comprobación 11" xfId="3950"/>
    <cellStyle name="Celda de comprobación 12" xfId="3951"/>
    <cellStyle name="Celda de comprobación 13" xfId="3952"/>
    <cellStyle name="Celda de comprobación 14" xfId="3953"/>
    <cellStyle name="Celda de comprobación 15" xfId="3954"/>
    <cellStyle name="Celda de comprobación 16" xfId="3955"/>
    <cellStyle name="Celda de comprobación 17" xfId="3956"/>
    <cellStyle name="Celda de comprobación 18" xfId="3957"/>
    <cellStyle name="Celda de comprobación 19" xfId="3958"/>
    <cellStyle name="Celda de comprobación 2" xfId="3959"/>
    <cellStyle name="Celda de comprobación 2 10" xfId="3960"/>
    <cellStyle name="Celda de comprobación 2 11" xfId="3961"/>
    <cellStyle name="Celda de comprobación 2 12" xfId="3962"/>
    <cellStyle name="Celda de comprobación 2 13" xfId="3963"/>
    <cellStyle name="Celda de comprobación 2 14" xfId="3964"/>
    <cellStyle name="Celda de comprobación 2 15" xfId="3965"/>
    <cellStyle name="Celda de comprobación 2 16" xfId="3966"/>
    <cellStyle name="Celda de comprobación 2 17" xfId="3967"/>
    <cellStyle name="Celda de comprobación 2 18" xfId="3968"/>
    <cellStyle name="Celda de comprobación 2 19" xfId="3969"/>
    <cellStyle name="Celda de comprobación 2 2" xfId="3970"/>
    <cellStyle name="Celda de comprobación 2 20" xfId="3971"/>
    <cellStyle name="Celda de comprobación 2 21" xfId="3972"/>
    <cellStyle name="Celda de comprobación 2 22" xfId="3973"/>
    <cellStyle name="Celda de comprobación 2 23" xfId="3974"/>
    <cellStyle name="Celda de comprobación 2 24" xfId="3975"/>
    <cellStyle name="Celda de comprobación 2 25" xfId="3976"/>
    <cellStyle name="Celda de comprobación 2 26" xfId="3977"/>
    <cellStyle name="Celda de comprobación 2 27" xfId="3978"/>
    <cellStyle name="Celda de comprobación 2 28" xfId="3979"/>
    <cellStyle name="Celda de comprobación 2 29" xfId="3980"/>
    <cellStyle name="Celda de comprobación 2 3" xfId="3981"/>
    <cellStyle name="Celda de comprobación 2 30" xfId="3982"/>
    <cellStyle name="Celda de comprobación 2 31" xfId="3983"/>
    <cellStyle name="Celda de comprobación 2 32" xfId="3984"/>
    <cellStyle name="Celda de comprobación 2 33" xfId="3985"/>
    <cellStyle name="Celda de comprobación 2 34" xfId="3986"/>
    <cellStyle name="Celda de comprobación 2 35" xfId="3987"/>
    <cellStyle name="Celda de comprobación 2 36" xfId="3988"/>
    <cellStyle name="Celda de comprobación 2 37" xfId="3989"/>
    <cellStyle name="Celda de comprobación 2 38" xfId="3990"/>
    <cellStyle name="Celda de comprobación 2 39" xfId="3991"/>
    <cellStyle name="Celda de comprobación 2 4" xfId="3992"/>
    <cellStyle name="Celda de comprobación 2 40" xfId="3993"/>
    <cellStyle name="Celda de comprobación 2 41" xfId="3994"/>
    <cellStyle name="Celda de comprobación 2 42" xfId="3995"/>
    <cellStyle name="Celda de comprobación 2 43" xfId="3996"/>
    <cellStyle name="Celda de comprobación 2 44" xfId="3997"/>
    <cellStyle name="Celda de comprobación 2 45" xfId="3998"/>
    <cellStyle name="Celda de comprobación 2 46" xfId="3999"/>
    <cellStyle name="Celda de comprobación 2 47" xfId="4000"/>
    <cellStyle name="Celda de comprobación 2 48" xfId="4001"/>
    <cellStyle name="Celda de comprobación 2 49" xfId="4002"/>
    <cellStyle name="Celda de comprobación 2 5" xfId="4003"/>
    <cellStyle name="Celda de comprobación 2 50" xfId="4004"/>
    <cellStyle name="Celda de comprobación 2 51" xfId="4005"/>
    <cellStyle name="Celda de comprobación 2 52" xfId="4006"/>
    <cellStyle name="Celda de comprobación 2 53" xfId="4007"/>
    <cellStyle name="Celda de comprobación 2 54" xfId="4008"/>
    <cellStyle name="Celda de comprobación 2 55" xfId="4009"/>
    <cellStyle name="Celda de comprobación 2 56" xfId="4010"/>
    <cellStyle name="Celda de comprobación 2 57" xfId="4011"/>
    <cellStyle name="Celda de comprobación 2 58" xfId="4012"/>
    <cellStyle name="Celda de comprobación 2 59" xfId="4013"/>
    <cellStyle name="Celda de comprobación 2 6" xfId="4014"/>
    <cellStyle name="Celda de comprobación 2 60" xfId="4015"/>
    <cellStyle name="Celda de comprobación 2 61" xfId="4016"/>
    <cellStyle name="Celda de comprobación 2 62" xfId="4017"/>
    <cellStyle name="Celda de comprobación 2 63" xfId="4018"/>
    <cellStyle name="Celda de comprobación 2 64" xfId="4019"/>
    <cellStyle name="Celda de comprobación 2 65" xfId="4020"/>
    <cellStyle name="Celda de comprobación 2 66" xfId="4021"/>
    <cellStyle name="Celda de comprobación 2 67" xfId="4022"/>
    <cellStyle name="Celda de comprobación 2 68" xfId="4023"/>
    <cellStyle name="Celda de comprobación 2 69" xfId="4024"/>
    <cellStyle name="Celda de comprobación 2 7" xfId="4025"/>
    <cellStyle name="Celda de comprobación 2 70" xfId="4026"/>
    <cellStyle name="Celda de comprobación 2 71" xfId="4027"/>
    <cellStyle name="Celda de comprobación 2 72" xfId="4028"/>
    <cellStyle name="Celda de comprobación 2 73" xfId="4029"/>
    <cellStyle name="Celda de comprobación 2 74" xfId="4030"/>
    <cellStyle name="Celda de comprobación 2 75" xfId="4031"/>
    <cellStyle name="Celda de comprobación 2 76" xfId="4032"/>
    <cellStyle name="Celda de comprobación 2 77" xfId="4033"/>
    <cellStyle name="Celda de comprobación 2 78" xfId="4034"/>
    <cellStyle name="Celda de comprobación 2 79" xfId="4035"/>
    <cellStyle name="Celda de comprobación 2 8" xfId="4036"/>
    <cellStyle name="Celda de comprobación 2 80" xfId="4037"/>
    <cellStyle name="Celda de comprobación 2 81" xfId="4038"/>
    <cellStyle name="Celda de comprobación 2 82" xfId="4039"/>
    <cellStyle name="Celda de comprobación 2 83" xfId="4040"/>
    <cellStyle name="Celda de comprobación 2 84" xfId="4041"/>
    <cellStyle name="Celda de comprobación 2 85" xfId="4042"/>
    <cellStyle name="Celda de comprobación 2 86" xfId="4043"/>
    <cellStyle name="Celda de comprobación 2 9" xfId="4044"/>
    <cellStyle name="Celda de comprobación 2_11 CC2007 trabajo" xfId="4045"/>
    <cellStyle name="Celda de comprobación 20" xfId="4046"/>
    <cellStyle name="Celda de comprobación 21" xfId="4047"/>
    <cellStyle name="Celda de comprobación 22" xfId="4048"/>
    <cellStyle name="Celda de comprobación 23" xfId="4049"/>
    <cellStyle name="Celda de comprobación 24" xfId="4050"/>
    <cellStyle name="Celda de comprobación 25" xfId="4051"/>
    <cellStyle name="Celda de comprobación 26" xfId="4052"/>
    <cellStyle name="Celda de comprobación 27" xfId="4053"/>
    <cellStyle name="Celda de comprobación 28" xfId="4054"/>
    <cellStyle name="Celda de comprobación 29" xfId="4055"/>
    <cellStyle name="Celda de comprobación 3" xfId="4056"/>
    <cellStyle name="Celda de comprobación 30" xfId="4057"/>
    <cellStyle name="Celda de comprobación 31" xfId="4058"/>
    <cellStyle name="Celda de comprobación 32" xfId="4059"/>
    <cellStyle name="Celda de comprobación 33" xfId="4060"/>
    <cellStyle name="Celda de comprobación 34" xfId="4061"/>
    <cellStyle name="Celda de comprobación 35" xfId="4062"/>
    <cellStyle name="Celda de comprobación 36" xfId="4063"/>
    <cellStyle name="Celda de comprobación 37" xfId="4064"/>
    <cellStyle name="Celda de comprobación 38" xfId="4065"/>
    <cellStyle name="Celda de comprobación 39" xfId="4066"/>
    <cellStyle name="Celda de comprobación 4" xfId="4067"/>
    <cellStyle name="Celda de comprobación 40" xfId="4068"/>
    <cellStyle name="Celda de comprobación 41" xfId="4069"/>
    <cellStyle name="Celda de comprobación 42" xfId="4070"/>
    <cellStyle name="Celda de comprobación 43" xfId="4071"/>
    <cellStyle name="Celda de comprobación 44" xfId="4072"/>
    <cellStyle name="Celda de comprobación 45" xfId="4073"/>
    <cellStyle name="Celda de comprobación 46" xfId="4074"/>
    <cellStyle name="Celda de comprobación 47" xfId="4075"/>
    <cellStyle name="Celda de comprobación 48" xfId="4076"/>
    <cellStyle name="Celda de comprobación 49" xfId="4077"/>
    <cellStyle name="Celda de comprobación 5" xfId="4078"/>
    <cellStyle name="Celda de comprobación 50" xfId="4079"/>
    <cellStyle name="Celda de comprobación 51" xfId="4080"/>
    <cellStyle name="Celda de comprobación 52" xfId="4081"/>
    <cellStyle name="Celda de comprobación 53" xfId="4082"/>
    <cellStyle name="Celda de comprobación 54" xfId="4083"/>
    <cellStyle name="Celda de comprobación 55" xfId="4084"/>
    <cellStyle name="Celda de comprobación 56" xfId="4085"/>
    <cellStyle name="Celda de comprobación 57" xfId="4086"/>
    <cellStyle name="Celda de comprobación 58" xfId="4087"/>
    <cellStyle name="Celda de comprobación 59" xfId="4088"/>
    <cellStyle name="Celda de comprobación 6" xfId="4089"/>
    <cellStyle name="Celda de comprobación 60" xfId="4090"/>
    <cellStyle name="Celda de comprobación 61" xfId="4091"/>
    <cellStyle name="Celda de comprobación 62" xfId="4092"/>
    <cellStyle name="Celda de comprobación 63" xfId="4093"/>
    <cellStyle name="Celda de comprobación 64" xfId="4094"/>
    <cellStyle name="Celda de comprobación 65" xfId="4095"/>
    <cellStyle name="Celda de comprobación 66" xfId="4096"/>
    <cellStyle name="Celda de comprobación 67" xfId="4097"/>
    <cellStyle name="Celda de comprobación 68" xfId="4098"/>
    <cellStyle name="Celda de comprobación 69" xfId="4099"/>
    <cellStyle name="Celda de comprobación 7" xfId="4100"/>
    <cellStyle name="Celda de comprobación 70" xfId="4101"/>
    <cellStyle name="Celda de comprobación 71" xfId="4102"/>
    <cellStyle name="Celda de comprobación 72" xfId="4103"/>
    <cellStyle name="Celda de comprobación 73" xfId="4104"/>
    <cellStyle name="Celda de comprobación 74" xfId="4105"/>
    <cellStyle name="Celda de comprobación 75" xfId="4106"/>
    <cellStyle name="Celda de comprobación 76" xfId="4107"/>
    <cellStyle name="Celda de comprobación 77" xfId="4108"/>
    <cellStyle name="Celda de comprobación 78" xfId="4109"/>
    <cellStyle name="Celda de comprobación 79" xfId="4110"/>
    <cellStyle name="Celda de comprobación 8" xfId="4111"/>
    <cellStyle name="Celda de comprobación 80" xfId="4112"/>
    <cellStyle name="Celda de comprobación 81" xfId="4113"/>
    <cellStyle name="Celda de comprobación 82" xfId="4114"/>
    <cellStyle name="Celda de comprobación 83" xfId="4115"/>
    <cellStyle name="Celda de comprobación 84" xfId="4116"/>
    <cellStyle name="Celda de comprobación 85" xfId="4117"/>
    <cellStyle name="Celda de comprobación 86" xfId="4118"/>
    <cellStyle name="Celda de comprobación 9" xfId="4119"/>
    <cellStyle name="Celda vinculada" xfId="153"/>
    <cellStyle name="Celda vinculada 10" xfId="4120"/>
    <cellStyle name="Celda vinculada 11" xfId="4121"/>
    <cellStyle name="Celda vinculada 12" xfId="4122"/>
    <cellStyle name="Celda vinculada 13" xfId="4123"/>
    <cellStyle name="Celda vinculada 14" xfId="4124"/>
    <cellStyle name="Celda vinculada 15" xfId="4125"/>
    <cellStyle name="Celda vinculada 16" xfId="4126"/>
    <cellStyle name="Celda vinculada 17" xfId="4127"/>
    <cellStyle name="Celda vinculada 18" xfId="4128"/>
    <cellStyle name="Celda vinculada 19" xfId="4129"/>
    <cellStyle name="Celda vinculada 2" xfId="4130"/>
    <cellStyle name="Celda vinculada 2 10" xfId="4131"/>
    <cellStyle name="Celda vinculada 2 11" xfId="4132"/>
    <cellStyle name="Celda vinculada 2 12" xfId="4133"/>
    <cellStyle name="Celda vinculada 2 13" xfId="4134"/>
    <cellStyle name="Celda vinculada 2 14" xfId="4135"/>
    <cellStyle name="Celda vinculada 2 15" xfId="4136"/>
    <cellStyle name="Celda vinculada 2 16" xfId="4137"/>
    <cellStyle name="Celda vinculada 2 17" xfId="4138"/>
    <cellStyle name="Celda vinculada 2 18" xfId="4139"/>
    <cellStyle name="Celda vinculada 2 19" xfId="4140"/>
    <cellStyle name="Celda vinculada 2 2" xfId="4141"/>
    <cellStyle name="Celda vinculada 2 20" xfId="4142"/>
    <cellStyle name="Celda vinculada 2 21" xfId="4143"/>
    <cellStyle name="Celda vinculada 2 22" xfId="4144"/>
    <cellStyle name="Celda vinculada 2 23" xfId="4145"/>
    <cellStyle name="Celda vinculada 2 24" xfId="4146"/>
    <cellStyle name="Celda vinculada 2 25" xfId="4147"/>
    <cellStyle name="Celda vinculada 2 26" xfId="4148"/>
    <cellStyle name="Celda vinculada 2 27" xfId="4149"/>
    <cellStyle name="Celda vinculada 2 28" xfId="4150"/>
    <cellStyle name="Celda vinculada 2 29" xfId="4151"/>
    <cellStyle name="Celda vinculada 2 3" xfId="4152"/>
    <cellStyle name="Celda vinculada 2 30" xfId="4153"/>
    <cellStyle name="Celda vinculada 2 31" xfId="4154"/>
    <cellStyle name="Celda vinculada 2 32" xfId="4155"/>
    <cellStyle name="Celda vinculada 2 33" xfId="4156"/>
    <cellStyle name="Celda vinculada 2 34" xfId="4157"/>
    <cellStyle name="Celda vinculada 2 35" xfId="4158"/>
    <cellStyle name="Celda vinculada 2 36" xfId="4159"/>
    <cellStyle name="Celda vinculada 2 37" xfId="4160"/>
    <cellStyle name="Celda vinculada 2 38" xfId="4161"/>
    <cellStyle name="Celda vinculada 2 39" xfId="4162"/>
    <cellStyle name="Celda vinculada 2 4" xfId="4163"/>
    <cellStyle name="Celda vinculada 2 40" xfId="4164"/>
    <cellStyle name="Celda vinculada 2 41" xfId="4165"/>
    <cellStyle name="Celda vinculada 2 42" xfId="4166"/>
    <cellStyle name="Celda vinculada 2 43" xfId="4167"/>
    <cellStyle name="Celda vinculada 2 44" xfId="4168"/>
    <cellStyle name="Celda vinculada 2 45" xfId="4169"/>
    <cellStyle name="Celda vinculada 2 46" xfId="4170"/>
    <cellStyle name="Celda vinculada 2 47" xfId="4171"/>
    <cellStyle name="Celda vinculada 2 48" xfId="4172"/>
    <cellStyle name="Celda vinculada 2 49" xfId="4173"/>
    <cellStyle name="Celda vinculada 2 5" xfId="4174"/>
    <cellStyle name="Celda vinculada 2 50" xfId="4175"/>
    <cellStyle name="Celda vinculada 2 51" xfId="4176"/>
    <cellStyle name="Celda vinculada 2 52" xfId="4177"/>
    <cellStyle name="Celda vinculada 2 53" xfId="4178"/>
    <cellStyle name="Celda vinculada 2 54" xfId="4179"/>
    <cellStyle name="Celda vinculada 2 55" xfId="4180"/>
    <cellStyle name="Celda vinculada 2 56" xfId="4181"/>
    <cellStyle name="Celda vinculada 2 57" xfId="4182"/>
    <cellStyle name="Celda vinculada 2 58" xfId="4183"/>
    <cellStyle name="Celda vinculada 2 59" xfId="4184"/>
    <cellStyle name="Celda vinculada 2 6" xfId="4185"/>
    <cellStyle name="Celda vinculada 2 60" xfId="4186"/>
    <cellStyle name="Celda vinculada 2 61" xfId="4187"/>
    <cellStyle name="Celda vinculada 2 62" xfId="4188"/>
    <cellStyle name="Celda vinculada 2 63" xfId="4189"/>
    <cellStyle name="Celda vinculada 2 64" xfId="4190"/>
    <cellStyle name="Celda vinculada 2 65" xfId="4191"/>
    <cellStyle name="Celda vinculada 2 66" xfId="4192"/>
    <cellStyle name="Celda vinculada 2 67" xfId="4193"/>
    <cellStyle name="Celda vinculada 2 68" xfId="4194"/>
    <cellStyle name="Celda vinculada 2 69" xfId="4195"/>
    <cellStyle name="Celda vinculada 2 7" xfId="4196"/>
    <cellStyle name="Celda vinculada 2 70" xfId="4197"/>
    <cellStyle name="Celda vinculada 2 71" xfId="4198"/>
    <cellStyle name="Celda vinculada 2 72" xfId="4199"/>
    <cellStyle name="Celda vinculada 2 73" xfId="4200"/>
    <cellStyle name="Celda vinculada 2 74" xfId="4201"/>
    <cellStyle name="Celda vinculada 2 75" xfId="4202"/>
    <cellStyle name="Celda vinculada 2 76" xfId="4203"/>
    <cellStyle name="Celda vinculada 2 77" xfId="4204"/>
    <cellStyle name="Celda vinculada 2 78" xfId="4205"/>
    <cellStyle name="Celda vinculada 2 79" xfId="4206"/>
    <cellStyle name="Celda vinculada 2 8" xfId="4207"/>
    <cellStyle name="Celda vinculada 2 80" xfId="4208"/>
    <cellStyle name="Celda vinculada 2 81" xfId="4209"/>
    <cellStyle name="Celda vinculada 2 82" xfId="4210"/>
    <cellStyle name="Celda vinculada 2 83" xfId="4211"/>
    <cellStyle name="Celda vinculada 2 84" xfId="4212"/>
    <cellStyle name="Celda vinculada 2 85" xfId="4213"/>
    <cellStyle name="Celda vinculada 2 86" xfId="4214"/>
    <cellStyle name="Celda vinculada 2 9" xfId="4215"/>
    <cellStyle name="Celda vinculada 2_11 CC2007 trabajo" xfId="4216"/>
    <cellStyle name="Celda vinculada 20" xfId="4217"/>
    <cellStyle name="Celda vinculada 21" xfId="4218"/>
    <cellStyle name="Celda vinculada 22" xfId="4219"/>
    <cellStyle name="Celda vinculada 23" xfId="4220"/>
    <cellStyle name="Celda vinculada 24" xfId="4221"/>
    <cellStyle name="Celda vinculada 25" xfId="4222"/>
    <cellStyle name="Celda vinculada 26" xfId="4223"/>
    <cellStyle name="Celda vinculada 27" xfId="4224"/>
    <cellStyle name="Celda vinculada 28" xfId="4225"/>
    <cellStyle name="Celda vinculada 29" xfId="4226"/>
    <cellStyle name="Celda vinculada 3" xfId="4227"/>
    <cellStyle name="Celda vinculada 30" xfId="4228"/>
    <cellStyle name="Celda vinculada 31" xfId="4229"/>
    <cellStyle name="Celda vinculada 32" xfId="4230"/>
    <cellStyle name="Celda vinculada 33" xfId="4231"/>
    <cellStyle name="Celda vinculada 34" xfId="4232"/>
    <cellStyle name="Celda vinculada 35" xfId="4233"/>
    <cellStyle name="Celda vinculada 36" xfId="4234"/>
    <cellStyle name="Celda vinculada 37" xfId="4235"/>
    <cellStyle name="Celda vinculada 38" xfId="4236"/>
    <cellStyle name="Celda vinculada 39" xfId="4237"/>
    <cellStyle name="Celda vinculada 4" xfId="4238"/>
    <cellStyle name="Celda vinculada 40" xfId="4239"/>
    <cellStyle name="Celda vinculada 41" xfId="4240"/>
    <cellStyle name="Celda vinculada 42" xfId="4241"/>
    <cellStyle name="Celda vinculada 43" xfId="4242"/>
    <cellStyle name="Celda vinculada 44" xfId="4243"/>
    <cellStyle name="Celda vinculada 45" xfId="4244"/>
    <cellStyle name="Celda vinculada 46" xfId="4245"/>
    <cellStyle name="Celda vinculada 47" xfId="4246"/>
    <cellStyle name="Celda vinculada 48" xfId="4247"/>
    <cellStyle name="Celda vinculada 49" xfId="4248"/>
    <cellStyle name="Celda vinculada 5" xfId="4249"/>
    <cellStyle name="Celda vinculada 50" xfId="4250"/>
    <cellStyle name="Celda vinculada 51" xfId="4251"/>
    <cellStyle name="Celda vinculada 52" xfId="4252"/>
    <cellStyle name="Celda vinculada 53" xfId="4253"/>
    <cellStyle name="Celda vinculada 54" xfId="4254"/>
    <cellStyle name="Celda vinculada 55" xfId="4255"/>
    <cellStyle name="Celda vinculada 56" xfId="4256"/>
    <cellStyle name="Celda vinculada 57" xfId="4257"/>
    <cellStyle name="Celda vinculada 58" xfId="4258"/>
    <cellStyle name="Celda vinculada 59" xfId="4259"/>
    <cellStyle name="Celda vinculada 6" xfId="4260"/>
    <cellStyle name="Celda vinculada 60" xfId="4261"/>
    <cellStyle name="Celda vinculada 61" xfId="4262"/>
    <cellStyle name="Celda vinculada 62" xfId="4263"/>
    <cellStyle name="Celda vinculada 63" xfId="4264"/>
    <cellStyle name="Celda vinculada 64" xfId="4265"/>
    <cellStyle name="Celda vinculada 65" xfId="4266"/>
    <cellStyle name="Celda vinculada 66" xfId="4267"/>
    <cellStyle name="Celda vinculada 67" xfId="4268"/>
    <cellStyle name="Celda vinculada 68" xfId="4269"/>
    <cellStyle name="Celda vinculada 69" xfId="4270"/>
    <cellStyle name="Celda vinculada 7" xfId="4271"/>
    <cellStyle name="Celda vinculada 70" xfId="4272"/>
    <cellStyle name="Celda vinculada 71" xfId="4273"/>
    <cellStyle name="Celda vinculada 72" xfId="4274"/>
    <cellStyle name="Celda vinculada 73" xfId="4275"/>
    <cellStyle name="Celda vinculada 74" xfId="4276"/>
    <cellStyle name="Celda vinculada 75" xfId="4277"/>
    <cellStyle name="Celda vinculada 76" xfId="4278"/>
    <cellStyle name="Celda vinculada 77" xfId="4279"/>
    <cellStyle name="Celda vinculada 78" xfId="4280"/>
    <cellStyle name="Celda vinculada 79" xfId="4281"/>
    <cellStyle name="Celda vinculada 8" xfId="4282"/>
    <cellStyle name="Celda vinculada 80" xfId="4283"/>
    <cellStyle name="Celda vinculada 81" xfId="4284"/>
    <cellStyle name="Celda vinculada 82" xfId="4285"/>
    <cellStyle name="Celda vinculada 83" xfId="4286"/>
    <cellStyle name="Celda vinculada 84" xfId="4287"/>
    <cellStyle name="Celda vinculada 85" xfId="4288"/>
    <cellStyle name="Celda vinculada 86" xfId="4289"/>
    <cellStyle name="Celda vinculada 9" xfId="4290"/>
    <cellStyle name="cell" xfId="4291"/>
    <cellStyle name="Check Cell 2" xfId="154"/>
    <cellStyle name="Check Cell 3" xfId="155"/>
    <cellStyle name="Check Cell 4" xfId="4292"/>
    <cellStyle name="Check Cell 5" xfId="4293"/>
    <cellStyle name="clsAltData" xfId="156"/>
    <cellStyle name="clsAltMRVData" xfId="157"/>
    <cellStyle name="clsBlank" xfId="158"/>
    <cellStyle name="clsColumnHeader" xfId="159"/>
    <cellStyle name="clsData" xfId="160"/>
    <cellStyle name="clsDefault" xfId="161"/>
    <cellStyle name="clsFooter" xfId="162"/>
    <cellStyle name="clsIndexTableData" xfId="163"/>
    <cellStyle name="clsIndexTableHdr" xfId="164"/>
    <cellStyle name="clsIndexTableTitle" xfId="165"/>
    <cellStyle name="clsMRVData" xfId="166"/>
    <cellStyle name="clsReportFooter" xfId="167"/>
    <cellStyle name="clsReportHeader" xfId="168"/>
    <cellStyle name="clsRowHeader" xfId="169"/>
    <cellStyle name="clsRowHeader 2" xfId="170"/>
    <cellStyle name="clsScale" xfId="171"/>
    <cellStyle name="clsSection" xfId="172"/>
    <cellStyle name="Code additions" xfId="4294"/>
    <cellStyle name="Col&amp;RowHeadings" xfId="4295"/>
    <cellStyle name="ColCodes" xfId="4296"/>
    <cellStyle name="colhead1" xfId="4297"/>
    <cellStyle name="colhead2" xfId="4298"/>
    <cellStyle name="coltit" xfId="4299"/>
    <cellStyle name="ColTitles" xfId="4300"/>
    <cellStyle name="ColTitles 10" xfId="4301"/>
    <cellStyle name="ColTitles 11" xfId="4302"/>
    <cellStyle name="ColTitles 2" xfId="4303"/>
    <cellStyle name="ColTitles 3" xfId="4304"/>
    <cellStyle name="ColTitles 4" xfId="4305"/>
    <cellStyle name="ColTitles 5" xfId="4306"/>
    <cellStyle name="ColTitles 6" xfId="4307"/>
    <cellStyle name="ColTitles 7" xfId="4308"/>
    <cellStyle name="ColTitles 8" xfId="4309"/>
    <cellStyle name="ColTitles 9" xfId="4310"/>
    <cellStyle name="column" xfId="4311"/>
    <cellStyle name="Columna destacada" xfId="4312"/>
    <cellStyle name="Columna títulos" xfId="4313"/>
    <cellStyle name="Comma" xfId="1" builtinId="3"/>
    <cellStyle name="Comma  [1]" xfId="4314"/>
    <cellStyle name="Comma [0] 2" xfId="4315"/>
    <cellStyle name="Comma [0] 2 2" xfId="4316"/>
    <cellStyle name="Comma [0] 3" xfId="4317"/>
    <cellStyle name="Comma [1]" xfId="4318"/>
    <cellStyle name="Comma 10" xfId="4319"/>
    <cellStyle name="Comma 11" xfId="4320"/>
    <cellStyle name="Comma 12" xfId="4321"/>
    <cellStyle name="Comma 13" xfId="4322"/>
    <cellStyle name="Comma 14" xfId="4323"/>
    <cellStyle name="Comma 15" xfId="4324"/>
    <cellStyle name="Comma 16" xfId="4325"/>
    <cellStyle name="Comma 17" xfId="4326"/>
    <cellStyle name="Comma 18" xfId="4327"/>
    <cellStyle name="Comma 18 2" xfId="4328"/>
    <cellStyle name="Comma 19" xfId="4329"/>
    <cellStyle name="Comma 2" xfId="173"/>
    <cellStyle name="Comma 2 2" xfId="174"/>
    <cellStyle name="Comma 2 3" xfId="175"/>
    <cellStyle name="Comma 2 4" xfId="176"/>
    <cellStyle name="Comma 2 5" xfId="177"/>
    <cellStyle name="Comma 2 6" xfId="178"/>
    <cellStyle name="Comma 20" xfId="4330"/>
    <cellStyle name="Comma 21" xfId="4331"/>
    <cellStyle name="Comma 22" xfId="4332"/>
    <cellStyle name="Comma 23" xfId="4333"/>
    <cellStyle name="Comma 24" xfId="4334"/>
    <cellStyle name="Comma 25" xfId="4335"/>
    <cellStyle name="Comma 26" xfId="4336"/>
    <cellStyle name="Comma 27" xfId="4337"/>
    <cellStyle name="Comma 28" xfId="4338"/>
    <cellStyle name="Comma 29" xfId="4339"/>
    <cellStyle name="Comma 3" xfId="179"/>
    <cellStyle name="Comma 3 2" xfId="180"/>
    <cellStyle name="Comma 3 2 2" xfId="181"/>
    <cellStyle name="Comma 3 3" xfId="182"/>
    <cellStyle name="Comma 3 4" xfId="183"/>
    <cellStyle name="Comma 30" xfId="4340"/>
    <cellStyle name="Comma 31" xfId="4341"/>
    <cellStyle name="Comma 32" xfId="4342"/>
    <cellStyle name="Comma 33" xfId="4343"/>
    <cellStyle name="Comma 34" xfId="4344"/>
    <cellStyle name="Comma 35" xfId="4345"/>
    <cellStyle name="Comma 36" xfId="4346"/>
    <cellStyle name="Comma 37" xfId="4347"/>
    <cellStyle name="Comma 38" xfId="4348"/>
    <cellStyle name="Comma 39" xfId="4349"/>
    <cellStyle name="Comma 4" xfId="184"/>
    <cellStyle name="Comma 4 2" xfId="185"/>
    <cellStyle name="Comma 4 2 2" xfId="186"/>
    <cellStyle name="Comma 4 3" xfId="4350"/>
    <cellStyle name="Comma 4 4" xfId="4351"/>
    <cellStyle name="Comma 4 5" xfId="4352"/>
    <cellStyle name="Comma 40" xfId="4353"/>
    <cellStyle name="Comma 5" xfId="187"/>
    <cellStyle name="Comma 6" xfId="188"/>
    <cellStyle name="Comma 7" xfId="189"/>
    <cellStyle name="Comma 8" xfId="4354"/>
    <cellStyle name="Comma 9" xfId="4355"/>
    <cellStyle name="Comma(0)" xfId="4356"/>
    <cellStyle name="comma(1)" xfId="4357"/>
    <cellStyle name="Comma(3)" xfId="4358"/>
    <cellStyle name="Comma[0]" xfId="4359"/>
    <cellStyle name="Comma[1]" xfId="4360"/>
    <cellStyle name="Comma[2]__" xfId="4361"/>
    <cellStyle name="Comma[3]" xfId="4362"/>
    <cellStyle name="Comma0" xfId="4363"/>
    <cellStyle name="cuadro" xfId="4364"/>
    <cellStyle name="Currency [0] 2" xfId="190"/>
    <cellStyle name="Currency 2" xfId="4365"/>
    <cellStyle name="Currency 2 2" xfId="4366"/>
    <cellStyle name="Currency0" xfId="4367"/>
    <cellStyle name="data" xfId="4368"/>
    <cellStyle name="DataEntryCells" xfId="4369"/>
    <cellStyle name="Date" xfId="4370"/>
    <cellStyle name="Date 2" xfId="4371"/>
    <cellStyle name="datos" xfId="4372"/>
    <cellStyle name="Dezimal [0]_DIAGRAM" xfId="4373"/>
    <cellStyle name="Dezimal_DIAGRAM" xfId="4374"/>
    <cellStyle name="Didier" xfId="4375"/>
    <cellStyle name="Didier - Title" xfId="4376"/>
    <cellStyle name="Didier subtitles" xfId="4377"/>
    <cellStyle name="Diseño" xfId="191"/>
    <cellStyle name="Diseño 2" xfId="192"/>
    <cellStyle name="données" xfId="4378"/>
    <cellStyle name="donnéesbord" xfId="4379"/>
    <cellStyle name="double line" xfId="4380"/>
    <cellStyle name="dx" xfId="4381"/>
    <cellStyle name="Encabezado" xfId="4382"/>
    <cellStyle name="Encabezado 4" xfId="193"/>
    <cellStyle name="Encabezado 4 10" xfId="4383"/>
    <cellStyle name="Encabezado 4 11" xfId="4384"/>
    <cellStyle name="Encabezado 4 12" xfId="4385"/>
    <cellStyle name="Encabezado 4 13" xfId="4386"/>
    <cellStyle name="Encabezado 4 14" xfId="4387"/>
    <cellStyle name="Encabezado 4 15" xfId="4388"/>
    <cellStyle name="Encabezado 4 16" xfId="4389"/>
    <cellStyle name="Encabezado 4 17" xfId="4390"/>
    <cellStyle name="Encabezado 4 18" xfId="4391"/>
    <cellStyle name="Encabezado 4 19" xfId="4392"/>
    <cellStyle name="Encabezado 4 2" xfId="4393"/>
    <cellStyle name="Encabezado 4 2 10" xfId="4394"/>
    <cellStyle name="Encabezado 4 2 11" xfId="4395"/>
    <cellStyle name="Encabezado 4 2 12" xfId="4396"/>
    <cellStyle name="Encabezado 4 2 13" xfId="4397"/>
    <cellStyle name="Encabezado 4 2 14" xfId="4398"/>
    <cellStyle name="Encabezado 4 2 15" xfId="4399"/>
    <cellStyle name="Encabezado 4 2 16" xfId="4400"/>
    <cellStyle name="Encabezado 4 2 17" xfId="4401"/>
    <cellStyle name="Encabezado 4 2 18" xfId="4402"/>
    <cellStyle name="Encabezado 4 2 19" xfId="4403"/>
    <cellStyle name="Encabezado 4 2 2" xfId="4404"/>
    <cellStyle name="Encabezado 4 2 20" xfId="4405"/>
    <cellStyle name="Encabezado 4 2 21" xfId="4406"/>
    <cellStyle name="Encabezado 4 2 22" xfId="4407"/>
    <cellStyle name="Encabezado 4 2 23" xfId="4408"/>
    <cellStyle name="Encabezado 4 2 24" xfId="4409"/>
    <cellStyle name="Encabezado 4 2 25" xfId="4410"/>
    <cellStyle name="Encabezado 4 2 26" xfId="4411"/>
    <cellStyle name="Encabezado 4 2 27" xfId="4412"/>
    <cellStyle name="Encabezado 4 2 28" xfId="4413"/>
    <cellStyle name="Encabezado 4 2 29" xfId="4414"/>
    <cellStyle name="Encabezado 4 2 3" xfId="4415"/>
    <cellStyle name="Encabezado 4 2 30" xfId="4416"/>
    <cellStyle name="Encabezado 4 2 31" xfId="4417"/>
    <cellStyle name="Encabezado 4 2 32" xfId="4418"/>
    <cellStyle name="Encabezado 4 2 33" xfId="4419"/>
    <cellStyle name="Encabezado 4 2 34" xfId="4420"/>
    <cellStyle name="Encabezado 4 2 35" xfId="4421"/>
    <cellStyle name="Encabezado 4 2 36" xfId="4422"/>
    <cellStyle name="Encabezado 4 2 37" xfId="4423"/>
    <cellStyle name="Encabezado 4 2 38" xfId="4424"/>
    <cellStyle name="Encabezado 4 2 39" xfId="4425"/>
    <cellStyle name="Encabezado 4 2 4" xfId="4426"/>
    <cellStyle name="Encabezado 4 2 40" xfId="4427"/>
    <cellStyle name="Encabezado 4 2 41" xfId="4428"/>
    <cellStyle name="Encabezado 4 2 42" xfId="4429"/>
    <cellStyle name="Encabezado 4 2 43" xfId="4430"/>
    <cellStyle name="Encabezado 4 2 44" xfId="4431"/>
    <cellStyle name="Encabezado 4 2 45" xfId="4432"/>
    <cellStyle name="Encabezado 4 2 46" xfId="4433"/>
    <cellStyle name="Encabezado 4 2 47" xfId="4434"/>
    <cellStyle name="Encabezado 4 2 48" xfId="4435"/>
    <cellStyle name="Encabezado 4 2 49" xfId="4436"/>
    <cellStyle name="Encabezado 4 2 5" xfId="4437"/>
    <cellStyle name="Encabezado 4 2 50" xfId="4438"/>
    <cellStyle name="Encabezado 4 2 51" xfId="4439"/>
    <cellStyle name="Encabezado 4 2 52" xfId="4440"/>
    <cellStyle name="Encabezado 4 2 53" xfId="4441"/>
    <cellStyle name="Encabezado 4 2 54" xfId="4442"/>
    <cellStyle name="Encabezado 4 2 55" xfId="4443"/>
    <cellStyle name="Encabezado 4 2 56" xfId="4444"/>
    <cellStyle name="Encabezado 4 2 57" xfId="4445"/>
    <cellStyle name="Encabezado 4 2 58" xfId="4446"/>
    <cellStyle name="Encabezado 4 2 59" xfId="4447"/>
    <cellStyle name="Encabezado 4 2 6" xfId="4448"/>
    <cellStyle name="Encabezado 4 2 60" xfId="4449"/>
    <cellStyle name="Encabezado 4 2 61" xfId="4450"/>
    <cellStyle name="Encabezado 4 2 62" xfId="4451"/>
    <cellStyle name="Encabezado 4 2 63" xfId="4452"/>
    <cellStyle name="Encabezado 4 2 64" xfId="4453"/>
    <cellStyle name="Encabezado 4 2 65" xfId="4454"/>
    <cellStyle name="Encabezado 4 2 66" xfId="4455"/>
    <cellStyle name="Encabezado 4 2 67" xfId="4456"/>
    <cellStyle name="Encabezado 4 2 68" xfId="4457"/>
    <cellStyle name="Encabezado 4 2 69" xfId="4458"/>
    <cellStyle name="Encabezado 4 2 7" xfId="4459"/>
    <cellStyle name="Encabezado 4 2 70" xfId="4460"/>
    <cellStyle name="Encabezado 4 2 71" xfId="4461"/>
    <cellStyle name="Encabezado 4 2 72" xfId="4462"/>
    <cellStyle name="Encabezado 4 2 73" xfId="4463"/>
    <cellStyle name="Encabezado 4 2 74" xfId="4464"/>
    <cellStyle name="Encabezado 4 2 75" xfId="4465"/>
    <cellStyle name="Encabezado 4 2 76" xfId="4466"/>
    <cellStyle name="Encabezado 4 2 77" xfId="4467"/>
    <cellStyle name="Encabezado 4 2 78" xfId="4468"/>
    <cellStyle name="Encabezado 4 2 79" xfId="4469"/>
    <cellStyle name="Encabezado 4 2 8" xfId="4470"/>
    <cellStyle name="Encabezado 4 2 80" xfId="4471"/>
    <cellStyle name="Encabezado 4 2 81" xfId="4472"/>
    <cellStyle name="Encabezado 4 2 82" xfId="4473"/>
    <cellStyle name="Encabezado 4 2 83" xfId="4474"/>
    <cellStyle name="Encabezado 4 2 84" xfId="4475"/>
    <cellStyle name="Encabezado 4 2 85" xfId="4476"/>
    <cellStyle name="Encabezado 4 2 86" xfId="4477"/>
    <cellStyle name="Encabezado 4 2 9" xfId="4478"/>
    <cellStyle name="Encabezado 4 2_11 CC2007 trabajo" xfId="4479"/>
    <cellStyle name="Encabezado 4 20" xfId="4480"/>
    <cellStyle name="Encabezado 4 21" xfId="4481"/>
    <cellStyle name="Encabezado 4 22" xfId="4482"/>
    <cellStyle name="Encabezado 4 23" xfId="4483"/>
    <cellStyle name="Encabezado 4 24" xfId="4484"/>
    <cellStyle name="Encabezado 4 25" xfId="4485"/>
    <cellStyle name="Encabezado 4 26" xfId="4486"/>
    <cellStyle name="Encabezado 4 27" xfId="4487"/>
    <cellStyle name="Encabezado 4 28" xfId="4488"/>
    <cellStyle name="Encabezado 4 29" xfId="4489"/>
    <cellStyle name="Encabezado 4 3" xfId="4490"/>
    <cellStyle name="Encabezado 4 30" xfId="4491"/>
    <cellStyle name="Encabezado 4 31" xfId="4492"/>
    <cellStyle name="Encabezado 4 32" xfId="4493"/>
    <cellStyle name="Encabezado 4 33" xfId="4494"/>
    <cellStyle name="Encabezado 4 34" xfId="4495"/>
    <cellStyle name="Encabezado 4 35" xfId="4496"/>
    <cellStyle name="Encabezado 4 36" xfId="4497"/>
    <cellStyle name="Encabezado 4 37" xfId="4498"/>
    <cellStyle name="Encabezado 4 38" xfId="4499"/>
    <cellStyle name="Encabezado 4 39" xfId="4500"/>
    <cellStyle name="Encabezado 4 4" xfId="4501"/>
    <cellStyle name="Encabezado 4 40" xfId="4502"/>
    <cellStyle name="Encabezado 4 41" xfId="4503"/>
    <cellStyle name="Encabezado 4 42" xfId="4504"/>
    <cellStyle name="Encabezado 4 43" xfId="4505"/>
    <cellStyle name="Encabezado 4 44" xfId="4506"/>
    <cellStyle name="Encabezado 4 45" xfId="4507"/>
    <cellStyle name="Encabezado 4 46" xfId="4508"/>
    <cellStyle name="Encabezado 4 47" xfId="4509"/>
    <cellStyle name="Encabezado 4 48" xfId="4510"/>
    <cellStyle name="Encabezado 4 49" xfId="4511"/>
    <cellStyle name="Encabezado 4 5" xfId="4512"/>
    <cellStyle name="Encabezado 4 50" xfId="4513"/>
    <cellStyle name="Encabezado 4 51" xfId="4514"/>
    <cellStyle name="Encabezado 4 52" xfId="4515"/>
    <cellStyle name="Encabezado 4 53" xfId="4516"/>
    <cellStyle name="Encabezado 4 54" xfId="4517"/>
    <cellStyle name="Encabezado 4 55" xfId="4518"/>
    <cellStyle name="Encabezado 4 56" xfId="4519"/>
    <cellStyle name="Encabezado 4 57" xfId="4520"/>
    <cellStyle name="Encabezado 4 58" xfId="4521"/>
    <cellStyle name="Encabezado 4 59" xfId="4522"/>
    <cellStyle name="Encabezado 4 6" xfId="4523"/>
    <cellStyle name="Encabezado 4 60" xfId="4524"/>
    <cellStyle name="Encabezado 4 61" xfId="4525"/>
    <cellStyle name="Encabezado 4 62" xfId="4526"/>
    <cellStyle name="Encabezado 4 63" xfId="4527"/>
    <cellStyle name="Encabezado 4 64" xfId="4528"/>
    <cellStyle name="Encabezado 4 65" xfId="4529"/>
    <cellStyle name="Encabezado 4 66" xfId="4530"/>
    <cellStyle name="Encabezado 4 67" xfId="4531"/>
    <cellStyle name="Encabezado 4 68" xfId="4532"/>
    <cellStyle name="Encabezado 4 69" xfId="4533"/>
    <cellStyle name="Encabezado 4 7" xfId="4534"/>
    <cellStyle name="Encabezado 4 70" xfId="4535"/>
    <cellStyle name="Encabezado 4 71" xfId="4536"/>
    <cellStyle name="Encabezado 4 72" xfId="4537"/>
    <cellStyle name="Encabezado 4 73" xfId="4538"/>
    <cellStyle name="Encabezado 4 74" xfId="4539"/>
    <cellStyle name="Encabezado 4 75" xfId="4540"/>
    <cellStyle name="Encabezado 4 76" xfId="4541"/>
    <cellStyle name="Encabezado 4 77" xfId="4542"/>
    <cellStyle name="Encabezado 4 78" xfId="4543"/>
    <cellStyle name="Encabezado 4 79" xfId="4544"/>
    <cellStyle name="Encabezado 4 8" xfId="4545"/>
    <cellStyle name="Encabezado 4 80" xfId="4546"/>
    <cellStyle name="Encabezado 4 81" xfId="4547"/>
    <cellStyle name="Encabezado 4 82" xfId="4548"/>
    <cellStyle name="Encabezado 4 83" xfId="4549"/>
    <cellStyle name="Encabezado 4 84" xfId="4550"/>
    <cellStyle name="Encabezado 4 85" xfId="4551"/>
    <cellStyle name="Encabezado 4 86" xfId="4552"/>
    <cellStyle name="Encabezado 4 9" xfId="4553"/>
    <cellStyle name="Énfasis1" xfId="194"/>
    <cellStyle name="Énfasis1 10" xfId="4554"/>
    <cellStyle name="Énfasis1 11" xfId="4555"/>
    <cellStyle name="Énfasis1 12" xfId="4556"/>
    <cellStyle name="Énfasis1 13" xfId="4557"/>
    <cellStyle name="Énfasis1 14" xfId="4558"/>
    <cellStyle name="Énfasis1 15" xfId="4559"/>
    <cellStyle name="Énfasis1 16" xfId="4560"/>
    <cellStyle name="Énfasis1 17" xfId="4561"/>
    <cellStyle name="Énfasis1 18" xfId="4562"/>
    <cellStyle name="Énfasis1 19" xfId="4563"/>
    <cellStyle name="Énfasis1 2" xfId="4564"/>
    <cellStyle name="Énfasis1 2 10" xfId="4565"/>
    <cellStyle name="Énfasis1 2 11" xfId="4566"/>
    <cellStyle name="Énfasis1 2 12" xfId="4567"/>
    <cellStyle name="Énfasis1 2 13" xfId="4568"/>
    <cellStyle name="Énfasis1 2 14" xfId="4569"/>
    <cellStyle name="Énfasis1 2 15" xfId="4570"/>
    <cellStyle name="Énfasis1 2 16" xfId="4571"/>
    <cellStyle name="Énfasis1 2 17" xfId="4572"/>
    <cellStyle name="Énfasis1 2 18" xfId="4573"/>
    <cellStyle name="Énfasis1 2 19" xfId="4574"/>
    <cellStyle name="Énfasis1 2 2" xfId="4575"/>
    <cellStyle name="Énfasis1 2 20" xfId="4576"/>
    <cellStyle name="Énfasis1 2 21" xfId="4577"/>
    <cellStyle name="Énfasis1 2 22" xfId="4578"/>
    <cellStyle name="Énfasis1 2 23" xfId="4579"/>
    <cellStyle name="Énfasis1 2 24" xfId="4580"/>
    <cellStyle name="Énfasis1 2 25" xfId="4581"/>
    <cellStyle name="Énfasis1 2 26" xfId="4582"/>
    <cellStyle name="Énfasis1 2 27" xfId="4583"/>
    <cellStyle name="Énfasis1 2 28" xfId="4584"/>
    <cellStyle name="Énfasis1 2 29" xfId="4585"/>
    <cellStyle name="Énfasis1 2 3" xfId="4586"/>
    <cellStyle name="Énfasis1 2 30" xfId="4587"/>
    <cellStyle name="Énfasis1 2 31" xfId="4588"/>
    <cellStyle name="Énfasis1 2 32" xfId="4589"/>
    <cellStyle name="Énfasis1 2 33" xfId="4590"/>
    <cellStyle name="Énfasis1 2 34" xfId="4591"/>
    <cellStyle name="Énfasis1 2 35" xfId="4592"/>
    <cellStyle name="Énfasis1 2 36" xfId="4593"/>
    <cellStyle name="Énfasis1 2 37" xfId="4594"/>
    <cellStyle name="Énfasis1 2 38" xfId="4595"/>
    <cellStyle name="Énfasis1 2 39" xfId="4596"/>
    <cellStyle name="Énfasis1 2 4" xfId="4597"/>
    <cellStyle name="Énfasis1 2 40" xfId="4598"/>
    <cellStyle name="Énfasis1 2 41" xfId="4599"/>
    <cellStyle name="Énfasis1 2 42" xfId="4600"/>
    <cellStyle name="Énfasis1 2 43" xfId="4601"/>
    <cellStyle name="Énfasis1 2 44" xfId="4602"/>
    <cellStyle name="Énfasis1 2 45" xfId="4603"/>
    <cellStyle name="Énfasis1 2 46" xfId="4604"/>
    <cellStyle name="Énfasis1 2 47" xfId="4605"/>
    <cellStyle name="Énfasis1 2 48" xfId="4606"/>
    <cellStyle name="Énfasis1 2 49" xfId="4607"/>
    <cellStyle name="Énfasis1 2 5" xfId="4608"/>
    <cellStyle name="Énfasis1 2 50" xfId="4609"/>
    <cellStyle name="Énfasis1 2 51" xfId="4610"/>
    <cellStyle name="Énfasis1 2 52" xfId="4611"/>
    <cellStyle name="Énfasis1 2 53" xfId="4612"/>
    <cellStyle name="Énfasis1 2 54" xfId="4613"/>
    <cellStyle name="Énfasis1 2 55" xfId="4614"/>
    <cellStyle name="Énfasis1 2 56" xfId="4615"/>
    <cellStyle name="Énfasis1 2 57" xfId="4616"/>
    <cellStyle name="Énfasis1 2 58" xfId="4617"/>
    <cellStyle name="Énfasis1 2 59" xfId="4618"/>
    <cellStyle name="Énfasis1 2 6" xfId="4619"/>
    <cellStyle name="Énfasis1 2 60" xfId="4620"/>
    <cellStyle name="Énfasis1 2 61" xfId="4621"/>
    <cellStyle name="Énfasis1 2 62" xfId="4622"/>
    <cellStyle name="Énfasis1 2 63" xfId="4623"/>
    <cellStyle name="Énfasis1 2 64" xfId="4624"/>
    <cellStyle name="Énfasis1 2 65" xfId="4625"/>
    <cellStyle name="Énfasis1 2 66" xfId="4626"/>
    <cellStyle name="Énfasis1 2 67" xfId="4627"/>
    <cellStyle name="Énfasis1 2 68" xfId="4628"/>
    <cellStyle name="Énfasis1 2 69" xfId="4629"/>
    <cellStyle name="Énfasis1 2 7" xfId="4630"/>
    <cellStyle name="Énfasis1 2 70" xfId="4631"/>
    <cellStyle name="Énfasis1 2 71" xfId="4632"/>
    <cellStyle name="Énfasis1 2 72" xfId="4633"/>
    <cellStyle name="Énfasis1 2 73" xfId="4634"/>
    <cellStyle name="Énfasis1 2 74" xfId="4635"/>
    <cellStyle name="Énfasis1 2 75" xfId="4636"/>
    <cellStyle name="Énfasis1 2 76" xfId="4637"/>
    <cellStyle name="Énfasis1 2 77" xfId="4638"/>
    <cellStyle name="Énfasis1 2 78" xfId="4639"/>
    <cellStyle name="Énfasis1 2 79" xfId="4640"/>
    <cellStyle name="Énfasis1 2 8" xfId="4641"/>
    <cellStyle name="Énfasis1 2 80" xfId="4642"/>
    <cellStyle name="Énfasis1 2 81" xfId="4643"/>
    <cellStyle name="Énfasis1 2 82" xfId="4644"/>
    <cellStyle name="Énfasis1 2 83" xfId="4645"/>
    <cellStyle name="Énfasis1 2 84" xfId="4646"/>
    <cellStyle name="Énfasis1 2 85" xfId="4647"/>
    <cellStyle name="Énfasis1 2 86" xfId="4648"/>
    <cellStyle name="Énfasis1 2 9" xfId="4649"/>
    <cellStyle name="Énfasis1 2_11 CC2007 trabajo" xfId="4650"/>
    <cellStyle name="Énfasis1 20" xfId="4651"/>
    <cellStyle name="Énfasis1 21" xfId="4652"/>
    <cellStyle name="Énfasis1 22" xfId="4653"/>
    <cellStyle name="Énfasis1 23" xfId="4654"/>
    <cellStyle name="Énfasis1 24" xfId="4655"/>
    <cellStyle name="Énfasis1 25" xfId="4656"/>
    <cellStyle name="Énfasis1 26" xfId="4657"/>
    <cellStyle name="Énfasis1 27" xfId="4658"/>
    <cellStyle name="Énfasis1 28" xfId="4659"/>
    <cellStyle name="Énfasis1 29" xfId="4660"/>
    <cellStyle name="Énfasis1 3" xfId="4661"/>
    <cellStyle name="Énfasis1 30" xfId="4662"/>
    <cellStyle name="Énfasis1 31" xfId="4663"/>
    <cellStyle name="Énfasis1 32" xfId="4664"/>
    <cellStyle name="Énfasis1 33" xfId="4665"/>
    <cellStyle name="Énfasis1 34" xfId="4666"/>
    <cellStyle name="Énfasis1 35" xfId="4667"/>
    <cellStyle name="Énfasis1 36" xfId="4668"/>
    <cellStyle name="Énfasis1 37" xfId="4669"/>
    <cellStyle name="Énfasis1 38" xfId="4670"/>
    <cellStyle name="Énfasis1 39" xfId="4671"/>
    <cellStyle name="Énfasis1 4" xfId="4672"/>
    <cellStyle name="Énfasis1 40" xfId="4673"/>
    <cellStyle name="Énfasis1 41" xfId="4674"/>
    <cellStyle name="Énfasis1 42" xfId="4675"/>
    <cellStyle name="Énfasis1 43" xfId="4676"/>
    <cellStyle name="Énfasis1 44" xfId="4677"/>
    <cellStyle name="Énfasis1 45" xfId="4678"/>
    <cellStyle name="Énfasis1 46" xfId="4679"/>
    <cellStyle name="Énfasis1 47" xfId="4680"/>
    <cellStyle name="Énfasis1 48" xfId="4681"/>
    <cellStyle name="Énfasis1 49" xfId="4682"/>
    <cellStyle name="Énfasis1 5" xfId="4683"/>
    <cellStyle name="Énfasis1 50" xfId="4684"/>
    <cellStyle name="Énfasis1 51" xfId="4685"/>
    <cellStyle name="Énfasis1 52" xfId="4686"/>
    <cellStyle name="Énfasis1 53" xfId="4687"/>
    <cellStyle name="Énfasis1 54" xfId="4688"/>
    <cellStyle name="Énfasis1 55" xfId="4689"/>
    <cellStyle name="Énfasis1 56" xfId="4690"/>
    <cellStyle name="Énfasis1 57" xfId="4691"/>
    <cellStyle name="Énfasis1 58" xfId="4692"/>
    <cellStyle name="Énfasis1 59" xfId="4693"/>
    <cellStyle name="Énfasis1 6" xfId="4694"/>
    <cellStyle name="Énfasis1 60" xfId="4695"/>
    <cellStyle name="Énfasis1 61" xfId="4696"/>
    <cellStyle name="Énfasis1 62" xfId="4697"/>
    <cellStyle name="Énfasis1 63" xfId="4698"/>
    <cellStyle name="Énfasis1 64" xfId="4699"/>
    <cellStyle name="Énfasis1 65" xfId="4700"/>
    <cellStyle name="Énfasis1 66" xfId="4701"/>
    <cellStyle name="Énfasis1 67" xfId="4702"/>
    <cellStyle name="Énfasis1 68" xfId="4703"/>
    <cellStyle name="Énfasis1 69" xfId="4704"/>
    <cellStyle name="Énfasis1 7" xfId="4705"/>
    <cellStyle name="Énfasis1 70" xfId="4706"/>
    <cellStyle name="Énfasis1 71" xfId="4707"/>
    <cellStyle name="Énfasis1 72" xfId="4708"/>
    <cellStyle name="Énfasis1 73" xfId="4709"/>
    <cellStyle name="Énfasis1 74" xfId="4710"/>
    <cellStyle name="Énfasis1 75" xfId="4711"/>
    <cellStyle name="Énfasis1 76" xfId="4712"/>
    <cellStyle name="Énfasis1 77" xfId="4713"/>
    <cellStyle name="Énfasis1 78" xfId="4714"/>
    <cellStyle name="Énfasis1 79" xfId="4715"/>
    <cellStyle name="Énfasis1 8" xfId="4716"/>
    <cellStyle name="Énfasis1 80" xfId="4717"/>
    <cellStyle name="Énfasis1 81" xfId="4718"/>
    <cellStyle name="Énfasis1 82" xfId="4719"/>
    <cellStyle name="Énfasis1 83" xfId="4720"/>
    <cellStyle name="Énfasis1 84" xfId="4721"/>
    <cellStyle name="Énfasis1 85" xfId="4722"/>
    <cellStyle name="Énfasis1 86" xfId="4723"/>
    <cellStyle name="Énfasis1 9" xfId="4724"/>
    <cellStyle name="Énfasis2" xfId="195"/>
    <cellStyle name="Énfasis2 10" xfId="4725"/>
    <cellStyle name="Énfasis2 11" xfId="4726"/>
    <cellStyle name="Énfasis2 12" xfId="4727"/>
    <cellStyle name="Énfasis2 13" xfId="4728"/>
    <cellStyle name="Énfasis2 14" xfId="4729"/>
    <cellStyle name="Énfasis2 15" xfId="4730"/>
    <cellStyle name="Énfasis2 16" xfId="4731"/>
    <cellStyle name="Énfasis2 17" xfId="4732"/>
    <cellStyle name="Énfasis2 18" xfId="4733"/>
    <cellStyle name="Énfasis2 19" xfId="4734"/>
    <cellStyle name="Énfasis2 2" xfId="4735"/>
    <cellStyle name="Énfasis2 2 10" xfId="4736"/>
    <cellStyle name="Énfasis2 2 11" xfId="4737"/>
    <cellStyle name="Énfasis2 2 12" xfId="4738"/>
    <cellStyle name="Énfasis2 2 13" xfId="4739"/>
    <cellStyle name="Énfasis2 2 14" xfId="4740"/>
    <cellStyle name="Énfasis2 2 15" xfId="4741"/>
    <cellStyle name="Énfasis2 2 16" xfId="4742"/>
    <cellStyle name="Énfasis2 2 17" xfId="4743"/>
    <cellStyle name="Énfasis2 2 18" xfId="4744"/>
    <cellStyle name="Énfasis2 2 19" xfId="4745"/>
    <cellStyle name="Énfasis2 2 2" xfId="4746"/>
    <cellStyle name="Énfasis2 2 20" xfId="4747"/>
    <cellStyle name="Énfasis2 2 21" xfId="4748"/>
    <cellStyle name="Énfasis2 2 22" xfId="4749"/>
    <cellStyle name="Énfasis2 2 23" xfId="4750"/>
    <cellStyle name="Énfasis2 2 24" xfId="4751"/>
    <cellStyle name="Énfasis2 2 25" xfId="4752"/>
    <cellStyle name="Énfasis2 2 26" xfId="4753"/>
    <cellStyle name="Énfasis2 2 27" xfId="4754"/>
    <cellStyle name="Énfasis2 2 28" xfId="4755"/>
    <cellStyle name="Énfasis2 2 29" xfId="4756"/>
    <cellStyle name="Énfasis2 2 3" xfId="4757"/>
    <cellStyle name="Énfasis2 2 30" xfId="4758"/>
    <cellStyle name="Énfasis2 2 31" xfId="4759"/>
    <cellStyle name="Énfasis2 2 32" xfId="4760"/>
    <cellStyle name="Énfasis2 2 33" xfId="4761"/>
    <cellStyle name="Énfasis2 2 34" xfId="4762"/>
    <cellStyle name="Énfasis2 2 35" xfId="4763"/>
    <cellStyle name="Énfasis2 2 36" xfId="4764"/>
    <cellStyle name="Énfasis2 2 37" xfId="4765"/>
    <cellStyle name="Énfasis2 2 38" xfId="4766"/>
    <cellStyle name="Énfasis2 2 39" xfId="4767"/>
    <cellStyle name="Énfasis2 2 4" xfId="4768"/>
    <cellStyle name="Énfasis2 2 40" xfId="4769"/>
    <cellStyle name="Énfasis2 2 41" xfId="4770"/>
    <cellStyle name="Énfasis2 2 42" xfId="4771"/>
    <cellStyle name="Énfasis2 2 43" xfId="4772"/>
    <cellStyle name="Énfasis2 2 44" xfId="4773"/>
    <cellStyle name="Énfasis2 2 45" xfId="4774"/>
    <cellStyle name="Énfasis2 2 46" xfId="4775"/>
    <cellStyle name="Énfasis2 2 47" xfId="4776"/>
    <cellStyle name="Énfasis2 2 48" xfId="4777"/>
    <cellStyle name="Énfasis2 2 49" xfId="4778"/>
    <cellStyle name="Énfasis2 2 5" xfId="4779"/>
    <cellStyle name="Énfasis2 2 50" xfId="4780"/>
    <cellStyle name="Énfasis2 2 51" xfId="4781"/>
    <cellStyle name="Énfasis2 2 52" xfId="4782"/>
    <cellStyle name="Énfasis2 2 53" xfId="4783"/>
    <cellStyle name="Énfasis2 2 54" xfId="4784"/>
    <cellStyle name="Énfasis2 2 55" xfId="4785"/>
    <cellStyle name="Énfasis2 2 56" xfId="4786"/>
    <cellStyle name="Énfasis2 2 57" xfId="4787"/>
    <cellStyle name="Énfasis2 2 58" xfId="4788"/>
    <cellStyle name="Énfasis2 2 59" xfId="4789"/>
    <cellStyle name="Énfasis2 2 6" xfId="4790"/>
    <cellStyle name="Énfasis2 2 60" xfId="4791"/>
    <cellStyle name="Énfasis2 2 61" xfId="4792"/>
    <cellStyle name="Énfasis2 2 62" xfId="4793"/>
    <cellStyle name="Énfasis2 2 63" xfId="4794"/>
    <cellStyle name="Énfasis2 2 64" xfId="4795"/>
    <cellStyle name="Énfasis2 2 65" xfId="4796"/>
    <cellStyle name="Énfasis2 2 66" xfId="4797"/>
    <cellStyle name="Énfasis2 2 67" xfId="4798"/>
    <cellStyle name="Énfasis2 2 68" xfId="4799"/>
    <cellStyle name="Énfasis2 2 69" xfId="4800"/>
    <cellStyle name="Énfasis2 2 7" xfId="4801"/>
    <cellStyle name="Énfasis2 2 70" xfId="4802"/>
    <cellStyle name="Énfasis2 2 71" xfId="4803"/>
    <cellStyle name="Énfasis2 2 72" xfId="4804"/>
    <cellStyle name="Énfasis2 2 73" xfId="4805"/>
    <cellStyle name="Énfasis2 2 74" xfId="4806"/>
    <cellStyle name="Énfasis2 2 75" xfId="4807"/>
    <cellStyle name="Énfasis2 2 76" xfId="4808"/>
    <cellStyle name="Énfasis2 2 77" xfId="4809"/>
    <cellStyle name="Énfasis2 2 78" xfId="4810"/>
    <cellStyle name="Énfasis2 2 79" xfId="4811"/>
    <cellStyle name="Énfasis2 2 8" xfId="4812"/>
    <cellStyle name="Énfasis2 2 80" xfId="4813"/>
    <cellStyle name="Énfasis2 2 81" xfId="4814"/>
    <cellStyle name="Énfasis2 2 82" xfId="4815"/>
    <cellStyle name="Énfasis2 2 83" xfId="4816"/>
    <cellStyle name="Énfasis2 2 84" xfId="4817"/>
    <cellStyle name="Énfasis2 2 85" xfId="4818"/>
    <cellStyle name="Énfasis2 2 86" xfId="4819"/>
    <cellStyle name="Énfasis2 2 9" xfId="4820"/>
    <cellStyle name="Énfasis2 2_11 CC2007 trabajo" xfId="4821"/>
    <cellStyle name="Énfasis2 20" xfId="4822"/>
    <cellStyle name="Énfasis2 21" xfId="4823"/>
    <cellStyle name="Énfasis2 22" xfId="4824"/>
    <cellStyle name="Énfasis2 23" xfId="4825"/>
    <cellStyle name="Énfasis2 24" xfId="4826"/>
    <cellStyle name="Énfasis2 25" xfId="4827"/>
    <cellStyle name="Énfasis2 26" xfId="4828"/>
    <cellStyle name="Énfasis2 27" xfId="4829"/>
    <cellStyle name="Énfasis2 28" xfId="4830"/>
    <cellStyle name="Énfasis2 29" xfId="4831"/>
    <cellStyle name="Énfasis2 3" xfId="4832"/>
    <cellStyle name="Énfasis2 30" xfId="4833"/>
    <cellStyle name="Énfasis2 31" xfId="4834"/>
    <cellStyle name="Énfasis2 32" xfId="4835"/>
    <cellStyle name="Énfasis2 33" xfId="4836"/>
    <cellStyle name="Énfasis2 34" xfId="4837"/>
    <cellStyle name="Énfasis2 35" xfId="4838"/>
    <cellStyle name="Énfasis2 36" xfId="4839"/>
    <cellStyle name="Énfasis2 37" xfId="4840"/>
    <cellStyle name="Énfasis2 38" xfId="4841"/>
    <cellStyle name="Énfasis2 39" xfId="4842"/>
    <cellStyle name="Énfasis2 4" xfId="4843"/>
    <cellStyle name="Énfasis2 40" xfId="4844"/>
    <cellStyle name="Énfasis2 41" xfId="4845"/>
    <cellStyle name="Énfasis2 42" xfId="4846"/>
    <cellStyle name="Énfasis2 43" xfId="4847"/>
    <cellStyle name="Énfasis2 44" xfId="4848"/>
    <cellStyle name="Énfasis2 45" xfId="4849"/>
    <cellStyle name="Énfasis2 46" xfId="4850"/>
    <cellStyle name="Énfasis2 47" xfId="4851"/>
    <cellStyle name="Énfasis2 48" xfId="4852"/>
    <cellStyle name="Énfasis2 49" xfId="4853"/>
    <cellStyle name="Énfasis2 5" xfId="4854"/>
    <cellStyle name="Énfasis2 50" xfId="4855"/>
    <cellStyle name="Énfasis2 51" xfId="4856"/>
    <cellStyle name="Énfasis2 52" xfId="4857"/>
    <cellStyle name="Énfasis2 53" xfId="4858"/>
    <cellStyle name="Énfasis2 54" xfId="4859"/>
    <cellStyle name="Énfasis2 55" xfId="4860"/>
    <cellStyle name="Énfasis2 56" xfId="4861"/>
    <cellStyle name="Énfasis2 57" xfId="4862"/>
    <cellStyle name="Énfasis2 58" xfId="4863"/>
    <cellStyle name="Énfasis2 59" xfId="4864"/>
    <cellStyle name="Énfasis2 6" xfId="4865"/>
    <cellStyle name="Énfasis2 60" xfId="4866"/>
    <cellStyle name="Énfasis2 61" xfId="4867"/>
    <cellStyle name="Énfasis2 62" xfId="4868"/>
    <cellStyle name="Énfasis2 63" xfId="4869"/>
    <cellStyle name="Énfasis2 64" xfId="4870"/>
    <cellStyle name="Énfasis2 65" xfId="4871"/>
    <cellStyle name="Énfasis2 66" xfId="4872"/>
    <cellStyle name="Énfasis2 67" xfId="4873"/>
    <cellStyle name="Énfasis2 68" xfId="4874"/>
    <cellStyle name="Énfasis2 69" xfId="4875"/>
    <cellStyle name="Énfasis2 7" xfId="4876"/>
    <cellStyle name="Énfasis2 70" xfId="4877"/>
    <cellStyle name="Énfasis2 71" xfId="4878"/>
    <cellStyle name="Énfasis2 72" xfId="4879"/>
    <cellStyle name="Énfasis2 73" xfId="4880"/>
    <cellStyle name="Énfasis2 74" xfId="4881"/>
    <cellStyle name="Énfasis2 75" xfId="4882"/>
    <cellStyle name="Énfasis2 76" xfId="4883"/>
    <cellStyle name="Énfasis2 77" xfId="4884"/>
    <cellStyle name="Énfasis2 78" xfId="4885"/>
    <cellStyle name="Énfasis2 79" xfId="4886"/>
    <cellStyle name="Énfasis2 8" xfId="4887"/>
    <cellStyle name="Énfasis2 80" xfId="4888"/>
    <cellStyle name="Énfasis2 81" xfId="4889"/>
    <cellStyle name="Énfasis2 82" xfId="4890"/>
    <cellStyle name="Énfasis2 83" xfId="4891"/>
    <cellStyle name="Énfasis2 84" xfId="4892"/>
    <cellStyle name="Énfasis2 85" xfId="4893"/>
    <cellStyle name="Énfasis2 86" xfId="4894"/>
    <cellStyle name="Énfasis2 9" xfId="4895"/>
    <cellStyle name="Énfasis3" xfId="196"/>
    <cellStyle name="Énfasis3 10" xfId="4896"/>
    <cellStyle name="Énfasis3 11" xfId="4897"/>
    <cellStyle name="Énfasis3 12" xfId="4898"/>
    <cellStyle name="Énfasis3 13" xfId="4899"/>
    <cellStyle name="Énfasis3 14" xfId="4900"/>
    <cellStyle name="Énfasis3 15" xfId="4901"/>
    <cellStyle name="Énfasis3 16" xfId="4902"/>
    <cellStyle name="Énfasis3 17" xfId="4903"/>
    <cellStyle name="Énfasis3 18" xfId="4904"/>
    <cellStyle name="Énfasis3 19" xfId="4905"/>
    <cellStyle name="Énfasis3 2" xfId="4906"/>
    <cellStyle name="Énfasis3 2 10" xfId="4907"/>
    <cellStyle name="Énfasis3 2 11" xfId="4908"/>
    <cellStyle name="Énfasis3 2 12" xfId="4909"/>
    <cellStyle name="Énfasis3 2 13" xfId="4910"/>
    <cellStyle name="Énfasis3 2 14" xfId="4911"/>
    <cellStyle name="Énfasis3 2 15" xfId="4912"/>
    <cellStyle name="Énfasis3 2 16" xfId="4913"/>
    <cellStyle name="Énfasis3 2 17" xfId="4914"/>
    <cellStyle name="Énfasis3 2 18" xfId="4915"/>
    <cellStyle name="Énfasis3 2 19" xfId="4916"/>
    <cellStyle name="Énfasis3 2 2" xfId="4917"/>
    <cellStyle name="Énfasis3 2 20" xfId="4918"/>
    <cellStyle name="Énfasis3 2 21" xfId="4919"/>
    <cellStyle name="Énfasis3 2 22" xfId="4920"/>
    <cellStyle name="Énfasis3 2 23" xfId="4921"/>
    <cellStyle name="Énfasis3 2 24" xfId="4922"/>
    <cellStyle name="Énfasis3 2 25" xfId="4923"/>
    <cellStyle name="Énfasis3 2 26" xfId="4924"/>
    <cellStyle name="Énfasis3 2 27" xfId="4925"/>
    <cellStyle name="Énfasis3 2 28" xfId="4926"/>
    <cellStyle name="Énfasis3 2 29" xfId="4927"/>
    <cellStyle name="Énfasis3 2 3" xfId="4928"/>
    <cellStyle name="Énfasis3 2 30" xfId="4929"/>
    <cellStyle name="Énfasis3 2 31" xfId="4930"/>
    <cellStyle name="Énfasis3 2 32" xfId="4931"/>
    <cellStyle name="Énfasis3 2 33" xfId="4932"/>
    <cellStyle name="Énfasis3 2 34" xfId="4933"/>
    <cellStyle name="Énfasis3 2 35" xfId="4934"/>
    <cellStyle name="Énfasis3 2 36" xfId="4935"/>
    <cellStyle name="Énfasis3 2 37" xfId="4936"/>
    <cellStyle name="Énfasis3 2 38" xfId="4937"/>
    <cellStyle name="Énfasis3 2 39" xfId="4938"/>
    <cellStyle name="Énfasis3 2 4" xfId="4939"/>
    <cellStyle name="Énfasis3 2 40" xfId="4940"/>
    <cellStyle name="Énfasis3 2 41" xfId="4941"/>
    <cellStyle name="Énfasis3 2 42" xfId="4942"/>
    <cellStyle name="Énfasis3 2 43" xfId="4943"/>
    <cellStyle name="Énfasis3 2 44" xfId="4944"/>
    <cellStyle name="Énfasis3 2 45" xfId="4945"/>
    <cellStyle name="Énfasis3 2 46" xfId="4946"/>
    <cellStyle name="Énfasis3 2 47" xfId="4947"/>
    <cellStyle name="Énfasis3 2 48" xfId="4948"/>
    <cellStyle name="Énfasis3 2 49" xfId="4949"/>
    <cellStyle name="Énfasis3 2 5" xfId="4950"/>
    <cellStyle name="Énfasis3 2 50" xfId="4951"/>
    <cellStyle name="Énfasis3 2 51" xfId="4952"/>
    <cellStyle name="Énfasis3 2 52" xfId="4953"/>
    <cellStyle name="Énfasis3 2 53" xfId="4954"/>
    <cellStyle name="Énfasis3 2 54" xfId="4955"/>
    <cellStyle name="Énfasis3 2 55" xfId="4956"/>
    <cellStyle name="Énfasis3 2 56" xfId="4957"/>
    <cellStyle name="Énfasis3 2 57" xfId="4958"/>
    <cellStyle name="Énfasis3 2 58" xfId="4959"/>
    <cellStyle name="Énfasis3 2 59" xfId="4960"/>
    <cellStyle name="Énfasis3 2 6" xfId="4961"/>
    <cellStyle name="Énfasis3 2 60" xfId="4962"/>
    <cellStyle name="Énfasis3 2 61" xfId="4963"/>
    <cellStyle name="Énfasis3 2 62" xfId="4964"/>
    <cellStyle name="Énfasis3 2 63" xfId="4965"/>
    <cellStyle name="Énfasis3 2 64" xfId="4966"/>
    <cellStyle name="Énfasis3 2 65" xfId="4967"/>
    <cellStyle name="Énfasis3 2 66" xfId="4968"/>
    <cellStyle name="Énfasis3 2 67" xfId="4969"/>
    <cellStyle name="Énfasis3 2 68" xfId="4970"/>
    <cellStyle name="Énfasis3 2 69" xfId="4971"/>
    <cellStyle name="Énfasis3 2 7" xfId="4972"/>
    <cellStyle name="Énfasis3 2 70" xfId="4973"/>
    <cellStyle name="Énfasis3 2 71" xfId="4974"/>
    <cellStyle name="Énfasis3 2 72" xfId="4975"/>
    <cellStyle name="Énfasis3 2 73" xfId="4976"/>
    <cellStyle name="Énfasis3 2 74" xfId="4977"/>
    <cellStyle name="Énfasis3 2 75" xfId="4978"/>
    <cellStyle name="Énfasis3 2 76" xfId="4979"/>
    <cellStyle name="Énfasis3 2 77" xfId="4980"/>
    <cellStyle name="Énfasis3 2 78" xfId="4981"/>
    <cellStyle name="Énfasis3 2 79" xfId="4982"/>
    <cellStyle name="Énfasis3 2 8" xfId="4983"/>
    <cellStyle name="Énfasis3 2 80" xfId="4984"/>
    <cellStyle name="Énfasis3 2 81" xfId="4985"/>
    <cellStyle name="Énfasis3 2 82" xfId="4986"/>
    <cellStyle name="Énfasis3 2 83" xfId="4987"/>
    <cellStyle name="Énfasis3 2 84" xfId="4988"/>
    <cellStyle name="Énfasis3 2 85" xfId="4989"/>
    <cellStyle name="Énfasis3 2 86" xfId="4990"/>
    <cellStyle name="Énfasis3 2 9" xfId="4991"/>
    <cellStyle name="Énfasis3 2_11 CC2007 trabajo" xfId="4992"/>
    <cellStyle name="Énfasis3 20" xfId="4993"/>
    <cellStyle name="Énfasis3 21" xfId="4994"/>
    <cellStyle name="Énfasis3 22" xfId="4995"/>
    <cellStyle name="Énfasis3 23" xfId="4996"/>
    <cellStyle name="Énfasis3 24" xfId="4997"/>
    <cellStyle name="Énfasis3 25" xfId="4998"/>
    <cellStyle name="Énfasis3 26" xfId="4999"/>
    <cellStyle name="Énfasis3 27" xfId="5000"/>
    <cellStyle name="Énfasis3 28" xfId="5001"/>
    <cellStyle name="Énfasis3 29" xfId="5002"/>
    <cellStyle name="Énfasis3 3" xfId="5003"/>
    <cellStyle name="Énfasis3 30" xfId="5004"/>
    <cellStyle name="Énfasis3 31" xfId="5005"/>
    <cellStyle name="Énfasis3 32" xfId="5006"/>
    <cellStyle name="Énfasis3 33" xfId="5007"/>
    <cellStyle name="Énfasis3 34" xfId="5008"/>
    <cellStyle name="Énfasis3 35" xfId="5009"/>
    <cellStyle name="Énfasis3 36" xfId="5010"/>
    <cellStyle name="Énfasis3 37" xfId="5011"/>
    <cellStyle name="Énfasis3 38" xfId="5012"/>
    <cellStyle name="Énfasis3 39" xfId="5013"/>
    <cellStyle name="Énfasis3 4" xfId="5014"/>
    <cellStyle name="Énfasis3 40" xfId="5015"/>
    <cellStyle name="Énfasis3 41" xfId="5016"/>
    <cellStyle name="Énfasis3 42" xfId="5017"/>
    <cellStyle name="Énfasis3 43" xfId="5018"/>
    <cellStyle name="Énfasis3 44" xfId="5019"/>
    <cellStyle name="Énfasis3 45" xfId="5020"/>
    <cellStyle name="Énfasis3 46" xfId="5021"/>
    <cellStyle name="Énfasis3 47" xfId="5022"/>
    <cellStyle name="Énfasis3 48" xfId="5023"/>
    <cellStyle name="Énfasis3 49" xfId="5024"/>
    <cellStyle name="Énfasis3 5" xfId="5025"/>
    <cellStyle name="Énfasis3 50" xfId="5026"/>
    <cellStyle name="Énfasis3 51" xfId="5027"/>
    <cellStyle name="Énfasis3 52" xfId="5028"/>
    <cellStyle name="Énfasis3 53" xfId="5029"/>
    <cellStyle name="Énfasis3 54" xfId="5030"/>
    <cellStyle name="Énfasis3 55" xfId="5031"/>
    <cellStyle name="Énfasis3 56" xfId="5032"/>
    <cellStyle name="Énfasis3 57" xfId="5033"/>
    <cellStyle name="Énfasis3 58" xfId="5034"/>
    <cellStyle name="Énfasis3 59" xfId="5035"/>
    <cellStyle name="Énfasis3 6" xfId="5036"/>
    <cellStyle name="Énfasis3 60" xfId="5037"/>
    <cellStyle name="Énfasis3 61" xfId="5038"/>
    <cellStyle name="Énfasis3 62" xfId="5039"/>
    <cellStyle name="Énfasis3 63" xfId="5040"/>
    <cellStyle name="Énfasis3 64" xfId="5041"/>
    <cellStyle name="Énfasis3 65" xfId="5042"/>
    <cellStyle name="Énfasis3 66" xfId="5043"/>
    <cellStyle name="Énfasis3 67" xfId="5044"/>
    <cellStyle name="Énfasis3 68" xfId="5045"/>
    <cellStyle name="Énfasis3 69" xfId="5046"/>
    <cellStyle name="Énfasis3 7" xfId="5047"/>
    <cellStyle name="Énfasis3 70" xfId="5048"/>
    <cellStyle name="Énfasis3 71" xfId="5049"/>
    <cellStyle name="Énfasis3 72" xfId="5050"/>
    <cellStyle name="Énfasis3 73" xfId="5051"/>
    <cellStyle name="Énfasis3 74" xfId="5052"/>
    <cellStyle name="Énfasis3 75" xfId="5053"/>
    <cellStyle name="Énfasis3 76" xfId="5054"/>
    <cellStyle name="Énfasis3 77" xfId="5055"/>
    <cellStyle name="Énfasis3 78" xfId="5056"/>
    <cellStyle name="Énfasis3 79" xfId="5057"/>
    <cellStyle name="Énfasis3 8" xfId="5058"/>
    <cellStyle name="Énfasis3 80" xfId="5059"/>
    <cellStyle name="Énfasis3 81" xfId="5060"/>
    <cellStyle name="Énfasis3 82" xfId="5061"/>
    <cellStyle name="Énfasis3 83" xfId="5062"/>
    <cellStyle name="Énfasis3 84" xfId="5063"/>
    <cellStyle name="Énfasis3 85" xfId="5064"/>
    <cellStyle name="Énfasis3 86" xfId="5065"/>
    <cellStyle name="Énfasis3 9" xfId="5066"/>
    <cellStyle name="Énfasis4" xfId="197"/>
    <cellStyle name="Énfasis4 10" xfId="5067"/>
    <cellStyle name="Énfasis4 11" xfId="5068"/>
    <cellStyle name="Énfasis4 12" xfId="5069"/>
    <cellStyle name="Énfasis4 13" xfId="5070"/>
    <cellStyle name="Énfasis4 14" xfId="5071"/>
    <cellStyle name="Énfasis4 15" xfId="5072"/>
    <cellStyle name="Énfasis4 16" xfId="5073"/>
    <cellStyle name="Énfasis4 17" xfId="5074"/>
    <cellStyle name="Énfasis4 18" xfId="5075"/>
    <cellStyle name="Énfasis4 19" xfId="5076"/>
    <cellStyle name="Énfasis4 2" xfId="5077"/>
    <cellStyle name="Énfasis4 2 10" xfId="5078"/>
    <cellStyle name="Énfasis4 2 11" xfId="5079"/>
    <cellStyle name="Énfasis4 2 12" xfId="5080"/>
    <cellStyle name="Énfasis4 2 13" xfId="5081"/>
    <cellStyle name="Énfasis4 2 14" xfId="5082"/>
    <cellStyle name="Énfasis4 2 15" xfId="5083"/>
    <cellStyle name="Énfasis4 2 16" xfId="5084"/>
    <cellStyle name="Énfasis4 2 17" xfId="5085"/>
    <cellStyle name="Énfasis4 2 18" xfId="5086"/>
    <cellStyle name="Énfasis4 2 19" xfId="5087"/>
    <cellStyle name="Énfasis4 2 2" xfId="5088"/>
    <cellStyle name="Énfasis4 2 20" xfId="5089"/>
    <cellStyle name="Énfasis4 2 21" xfId="5090"/>
    <cellStyle name="Énfasis4 2 22" xfId="5091"/>
    <cellStyle name="Énfasis4 2 23" xfId="5092"/>
    <cellStyle name="Énfasis4 2 24" xfId="5093"/>
    <cellStyle name="Énfasis4 2 25" xfId="5094"/>
    <cellStyle name="Énfasis4 2 26" xfId="5095"/>
    <cellStyle name="Énfasis4 2 27" xfId="5096"/>
    <cellStyle name="Énfasis4 2 28" xfId="5097"/>
    <cellStyle name="Énfasis4 2 29" xfId="5098"/>
    <cellStyle name="Énfasis4 2 3" xfId="5099"/>
    <cellStyle name="Énfasis4 2 30" xfId="5100"/>
    <cellStyle name="Énfasis4 2 31" xfId="5101"/>
    <cellStyle name="Énfasis4 2 32" xfId="5102"/>
    <cellStyle name="Énfasis4 2 33" xfId="5103"/>
    <cellStyle name="Énfasis4 2 34" xfId="5104"/>
    <cellStyle name="Énfasis4 2 35" xfId="5105"/>
    <cellStyle name="Énfasis4 2 36" xfId="5106"/>
    <cellStyle name="Énfasis4 2 37" xfId="5107"/>
    <cellStyle name="Énfasis4 2 38" xfId="5108"/>
    <cellStyle name="Énfasis4 2 39" xfId="5109"/>
    <cellStyle name="Énfasis4 2 4" xfId="5110"/>
    <cellStyle name="Énfasis4 2 40" xfId="5111"/>
    <cellStyle name="Énfasis4 2 41" xfId="5112"/>
    <cellStyle name="Énfasis4 2 42" xfId="5113"/>
    <cellStyle name="Énfasis4 2 43" xfId="5114"/>
    <cellStyle name="Énfasis4 2 44" xfId="5115"/>
    <cellStyle name="Énfasis4 2 45" xfId="5116"/>
    <cellStyle name="Énfasis4 2 46" xfId="5117"/>
    <cellStyle name="Énfasis4 2 47" xfId="5118"/>
    <cellStyle name="Énfasis4 2 48" xfId="5119"/>
    <cellStyle name="Énfasis4 2 49" xfId="5120"/>
    <cellStyle name="Énfasis4 2 5" xfId="5121"/>
    <cellStyle name="Énfasis4 2 50" xfId="5122"/>
    <cellStyle name="Énfasis4 2 51" xfId="5123"/>
    <cellStyle name="Énfasis4 2 52" xfId="5124"/>
    <cellStyle name="Énfasis4 2 53" xfId="5125"/>
    <cellStyle name="Énfasis4 2 54" xfId="5126"/>
    <cellStyle name="Énfasis4 2 55" xfId="5127"/>
    <cellStyle name="Énfasis4 2 56" xfId="5128"/>
    <cellStyle name="Énfasis4 2 57" xfId="5129"/>
    <cellStyle name="Énfasis4 2 58" xfId="5130"/>
    <cellStyle name="Énfasis4 2 59" xfId="5131"/>
    <cellStyle name="Énfasis4 2 6" xfId="5132"/>
    <cellStyle name="Énfasis4 2 60" xfId="5133"/>
    <cellStyle name="Énfasis4 2 61" xfId="5134"/>
    <cellStyle name="Énfasis4 2 62" xfId="5135"/>
    <cellStyle name="Énfasis4 2 63" xfId="5136"/>
    <cellStyle name="Énfasis4 2 64" xfId="5137"/>
    <cellStyle name="Énfasis4 2 65" xfId="5138"/>
    <cellStyle name="Énfasis4 2 66" xfId="5139"/>
    <cellStyle name="Énfasis4 2 67" xfId="5140"/>
    <cellStyle name="Énfasis4 2 68" xfId="5141"/>
    <cellStyle name="Énfasis4 2 69" xfId="5142"/>
    <cellStyle name="Énfasis4 2 7" xfId="5143"/>
    <cellStyle name="Énfasis4 2 70" xfId="5144"/>
    <cellStyle name="Énfasis4 2 71" xfId="5145"/>
    <cellStyle name="Énfasis4 2 72" xfId="5146"/>
    <cellStyle name="Énfasis4 2 73" xfId="5147"/>
    <cellStyle name="Énfasis4 2 74" xfId="5148"/>
    <cellStyle name="Énfasis4 2 75" xfId="5149"/>
    <cellStyle name="Énfasis4 2 76" xfId="5150"/>
    <cellStyle name="Énfasis4 2 77" xfId="5151"/>
    <cellStyle name="Énfasis4 2 78" xfId="5152"/>
    <cellStyle name="Énfasis4 2 79" xfId="5153"/>
    <cellStyle name="Énfasis4 2 8" xfId="5154"/>
    <cellStyle name="Énfasis4 2 80" xfId="5155"/>
    <cellStyle name="Énfasis4 2 81" xfId="5156"/>
    <cellStyle name="Énfasis4 2 82" xfId="5157"/>
    <cellStyle name="Énfasis4 2 83" xfId="5158"/>
    <cellStyle name="Énfasis4 2 84" xfId="5159"/>
    <cellStyle name="Énfasis4 2 85" xfId="5160"/>
    <cellStyle name="Énfasis4 2 86" xfId="5161"/>
    <cellStyle name="Énfasis4 2 9" xfId="5162"/>
    <cellStyle name="Énfasis4 2_11 CC2007 trabajo" xfId="5163"/>
    <cellStyle name="Énfasis4 20" xfId="5164"/>
    <cellStyle name="Énfasis4 21" xfId="5165"/>
    <cellStyle name="Énfasis4 22" xfId="5166"/>
    <cellStyle name="Énfasis4 23" xfId="5167"/>
    <cellStyle name="Énfasis4 24" xfId="5168"/>
    <cellStyle name="Énfasis4 25" xfId="5169"/>
    <cellStyle name="Énfasis4 26" xfId="5170"/>
    <cellStyle name="Énfasis4 27" xfId="5171"/>
    <cellStyle name="Énfasis4 28" xfId="5172"/>
    <cellStyle name="Énfasis4 29" xfId="5173"/>
    <cellStyle name="Énfasis4 3" xfId="5174"/>
    <cellStyle name="Énfasis4 30" xfId="5175"/>
    <cellStyle name="Énfasis4 31" xfId="5176"/>
    <cellStyle name="Énfasis4 32" xfId="5177"/>
    <cellStyle name="Énfasis4 33" xfId="5178"/>
    <cellStyle name="Énfasis4 34" xfId="5179"/>
    <cellStyle name="Énfasis4 35" xfId="5180"/>
    <cellStyle name="Énfasis4 36" xfId="5181"/>
    <cellStyle name="Énfasis4 37" xfId="5182"/>
    <cellStyle name="Énfasis4 38" xfId="5183"/>
    <cellStyle name="Énfasis4 39" xfId="5184"/>
    <cellStyle name="Énfasis4 4" xfId="5185"/>
    <cellStyle name="Énfasis4 40" xfId="5186"/>
    <cellStyle name="Énfasis4 41" xfId="5187"/>
    <cellStyle name="Énfasis4 42" xfId="5188"/>
    <cellStyle name="Énfasis4 43" xfId="5189"/>
    <cellStyle name="Énfasis4 44" xfId="5190"/>
    <cellStyle name="Énfasis4 45" xfId="5191"/>
    <cellStyle name="Énfasis4 46" xfId="5192"/>
    <cellStyle name="Énfasis4 47" xfId="5193"/>
    <cellStyle name="Énfasis4 48" xfId="5194"/>
    <cellStyle name="Énfasis4 49" xfId="5195"/>
    <cellStyle name="Énfasis4 5" xfId="5196"/>
    <cellStyle name="Énfasis4 50" xfId="5197"/>
    <cellStyle name="Énfasis4 51" xfId="5198"/>
    <cellStyle name="Énfasis4 52" xfId="5199"/>
    <cellStyle name="Énfasis4 53" xfId="5200"/>
    <cellStyle name="Énfasis4 54" xfId="5201"/>
    <cellStyle name="Énfasis4 55" xfId="5202"/>
    <cellStyle name="Énfasis4 56" xfId="5203"/>
    <cellStyle name="Énfasis4 57" xfId="5204"/>
    <cellStyle name="Énfasis4 58" xfId="5205"/>
    <cellStyle name="Énfasis4 59" xfId="5206"/>
    <cellStyle name="Énfasis4 6" xfId="5207"/>
    <cellStyle name="Énfasis4 60" xfId="5208"/>
    <cellStyle name="Énfasis4 61" xfId="5209"/>
    <cellStyle name="Énfasis4 62" xfId="5210"/>
    <cellStyle name="Énfasis4 63" xfId="5211"/>
    <cellStyle name="Énfasis4 64" xfId="5212"/>
    <cellStyle name="Énfasis4 65" xfId="5213"/>
    <cellStyle name="Énfasis4 66" xfId="5214"/>
    <cellStyle name="Énfasis4 67" xfId="5215"/>
    <cellStyle name="Énfasis4 68" xfId="5216"/>
    <cellStyle name="Énfasis4 69" xfId="5217"/>
    <cellStyle name="Énfasis4 7" xfId="5218"/>
    <cellStyle name="Énfasis4 70" xfId="5219"/>
    <cellStyle name="Énfasis4 71" xfId="5220"/>
    <cellStyle name="Énfasis4 72" xfId="5221"/>
    <cellStyle name="Énfasis4 73" xfId="5222"/>
    <cellStyle name="Énfasis4 74" xfId="5223"/>
    <cellStyle name="Énfasis4 75" xfId="5224"/>
    <cellStyle name="Énfasis4 76" xfId="5225"/>
    <cellStyle name="Énfasis4 77" xfId="5226"/>
    <cellStyle name="Énfasis4 78" xfId="5227"/>
    <cellStyle name="Énfasis4 79" xfId="5228"/>
    <cellStyle name="Énfasis4 8" xfId="5229"/>
    <cellStyle name="Énfasis4 80" xfId="5230"/>
    <cellStyle name="Énfasis4 81" xfId="5231"/>
    <cellStyle name="Énfasis4 82" xfId="5232"/>
    <cellStyle name="Énfasis4 83" xfId="5233"/>
    <cellStyle name="Énfasis4 84" xfId="5234"/>
    <cellStyle name="Énfasis4 85" xfId="5235"/>
    <cellStyle name="Énfasis4 86" xfId="5236"/>
    <cellStyle name="Énfasis4 9" xfId="5237"/>
    <cellStyle name="Énfasis5" xfId="198"/>
    <cellStyle name="Énfasis5 10" xfId="5238"/>
    <cellStyle name="Énfasis5 11" xfId="5239"/>
    <cellStyle name="Énfasis5 12" xfId="5240"/>
    <cellStyle name="Énfasis5 13" xfId="5241"/>
    <cellStyle name="Énfasis5 14" xfId="5242"/>
    <cellStyle name="Énfasis5 15" xfId="5243"/>
    <cellStyle name="Énfasis5 16" xfId="5244"/>
    <cellStyle name="Énfasis5 17" xfId="5245"/>
    <cellStyle name="Énfasis5 18" xfId="5246"/>
    <cellStyle name="Énfasis5 19" xfId="5247"/>
    <cellStyle name="Énfasis5 2" xfId="5248"/>
    <cellStyle name="Énfasis5 2 10" xfId="5249"/>
    <cellStyle name="Énfasis5 2 11" xfId="5250"/>
    <cellStyle name="Énfasis5 2 12" xfId="5251"/>
    <cellStyle name="Énfasis5 2 13" xfId="5252"/>
    <cellStyle name="Énfasis5 2 14" xfId="5253"/>
    <cellStyle name="Énfasis5 2 15" xfId="5254"/>
    <cellStyle name="Énfasis5 2 16" xfId="5255"/>
    <cellStyle name="Énfasis5 2 17" xfId="5256"/>
    <cellStyle name="Énfasis5 2 18" xfId="5257"/>
    <cellStyle name="Énfasis5 2 19" xfId="5258"/>
    <cellStyle name="Énfasis5 2 2" xfId="5259"/>
    <cellStyle name="Énfasis5 2 20" xfId="5260"/>
    <cellStyle name="Énfasis5 2 21" xfId="5261"/>
    <cellStyle name="Énfasis5 2 22" xfId="5262"/>
    <cellStyle name="Énfasis5 2 23" xfId="5263"/>
    <cellStyle name="Énfasis5 2 24" xfId="5264"/>
    <cellStyle name="Énfasis5 2 25" xfId="5265"/>
    <cellStyle name="Énfasis5 2 26" xfId="5266"/>
    <cellStyle name="Énfasis5 2 27" xfId="5267"/>
    <cellStyle name="Énfasis5 2 28" xfId="5268"/>
    <cellStyle name="Énfasis5 2 29" xfId="5269"/>
    <cellStyle name="Énfasis5 2 3" xfId="5270"/>
    <cellStyle name="Énfasis5 2 30" xfId="5271"/>
    <cellStyle name="Énfasis5 2 31" xfId="5272"/>
    <cellStyle name="Énfasis5 2 32" xfId="5273"/>
    <cellStyle name="Énfasis5 2 33" xfId="5274"/>
    <cellStyle name="Énfasis5 2 34" xfId="5275"/>
    <cellStyle name="Énfasis5 2 35" xfId="5276"/>
    <cellStyle name="Énfasis5 2 36" xfId="5277"/>
    <cellStyle name="Énfasis5 2 37" xfId="5278"/>
    <cellStyle name="Énfasis5 2 38" xfId="5279"/>
    <cellStyle name="Énfasis5 2 39" xfId="5280"/>
    <cellStyle name="Énfasis5 2 4" xfId="5281"/>
    <cellStyle name="Énfasis5 2 40" xfId="5282"/>
    <cellStyle name="Énfasis5 2 41" xfId="5283"/>
    <cellStyle name="Énfasis5 2 42" xfId="5284"/>
    <cellStyle name="Énfasis5 2 43" xfId="5285"/>
    <cellStyle name="Énfasis5 2 44" xfId="5286"/>
    <cellStyle name="Énfasis5 2 45" xfId="5287"/>
    <cellStyle name="Énfasis5 2 46" xfId="5288"/>
    <cellStyle name="Énfasis5 2 47" xfId="5289"/>
    <cellStyle name="Énfasis5 2 48" xfId="5290"/>
    <cellStyle name="Énfasis5 2 49" xfId="5291"/>
    <cellStyle name="Énfasis5 2 5" xfId="5292"/>
    <cellStyle name="Énfasis5 2 50" xfId="5293"/>
    <cellStyle name="Énfasis5 2 51" xfId="5294"/>
    <cellStyle name="Énfasis5 2 52" xfId="5295"/>
    <cellStyle name="Énfasis5 2 53" xfId="5296"/>
    <cellStyle name="Énfasis5 2 54" xfId="5297"/>
    <cellStyle name="Énfasis5 2 55" xfId="5298"/>
    <cellStyle name="Énfasis5 2 56" xfId="5299"/>
    <cellStyle name="Énfasis5 2 57" xfId="5300"/>
    <cellStyle name="Énfasis5 2 58" xfId="5301"/>
    <cellStyle name="Énfasis5 2 59" xfId="5302"/>
    <cellStyle name="Énfasis5 2 6" xfId="5303"/>
    <cellStyle name="Énfasis5 2 60" xfId="5304"/>
    <cellStyle name="Énfasis5 2 61" xfId="5305"/>
    <cellStyle name="Énfasis5 2 62" xfId="5306"/>
    <cellStyle name="Énfasis5 2 63" xfId="5307"/>
    <cellStyle name="Énfasis5 2 64" xfId="5308"/>
    <cellStyle name="Énfasis5 2 65" xfId="5309"/>
    <cellStyle name="Énfasis5 2 66" xfId="5310"/>
    <cellStyle name="Énfasis5 2 67" xfId="5311"/>
    <cellStyle name="Énfasis5 2 68" xfId="5312"/>
    <cellStyle name="Énfasis5 2 69" xfId="5313"/>
    <cellStyle name="Énfasis5 2 7" xfId="5314"/>
    <cellStyle name="Énfasis5 2 70" xfId="5315"/>
    <cellStyle name="Énfasis5 2 71" xfId="5316"/>
    <cellStyle name="Énfasis5 2 72" xfId="5317"/>
    <cellStyle name="Énfasis5 2 73" xfId="5318"/>
    <cellStyle name="Énfasis5 2 74" xfId="5319"/>
    <cellStyle name="Énfasis5 2 75" xfId="5320"/>
    <cellStyle name="Énfasis5 2 76" xfId="5321"/>
    <cellStyle name="Énfasis5 2 77" xfId="5322"/>
    <cellStyle name="Énfasis5 2 78" xfId="5323"/>
    <cellStyle name="Énfasis5 2 79" xfId="5324"/>
    <cellStyle name="Énfasis5 2 8" xfId="5325"/>
    <cellStyle name="Énfasis5 2 80" xfId="5326"/>
    <cellStyle name="Énfasis5 2 81" xfId="5327"/>
    <cellStyle name="Énfasis5 2 82" xfId="5328"/>
    <cellStyle name="Énfasis5 2 83" xfId="5329"/>
    <cellStyle name="Énfasis5 2 84" xfId="5330"/>
    <cellStyle name="Énfasis5 2 85" xfId="5331"/>
    <cellStyle name="Énfasis5 2 86" xfId="5332"/>
    <cellStyle name="Énfasis5 2 9" xfId="5333"/>
    <cellStyle name="Énfasis5 2_11 CC2007 trabajo" xfId="5334"/>
    <cellStyle name="Énfasis5 20" xfId="5335"/>
    <cellStyle name="Énfasis5 21" xfId="5336"/>
    <cellStyle name="Énfasis5 22" xfId="5337"/>
    <cellStyle name="Énfasis5 23" xfId="5338"/>
    <cellStyle name="Énfasis5 24" xfId="5339"/>
    <cellStyle name="Énfasis5 25" xfId="5340"/>
    <cellStyle name="Énfasis5 26" xfId="5341"/>
    <cellStyle name="Énfasis5 27" xfId="5342"/>
    <cellStyle name="Énfasis5 28" xfId="5343"/>
    <cellStyle name="Énfasis5 29" xfId="5344"/>
    <cellStyle name="Énfasis5 3" xfId="5345"/>
    <cellStyle name="Énfasis5 30" xfId="5346"/>
    <cellStyle name="Énfasis5 31" xfId="5347"/>
    <cellStyle name="Énfasis5 32" xfId="5348"/>
    <cellStyle name="Énfasis5 33" xfId="5349"/>
    <cellStyle name="Énfasis5 34" xfId="5350"/>
    <cellStyle name="Énfasis5 35" xfId="5351"/>
    <cellStyle name="Énfasis5 36" xfId="5352"/>
    <cellStyle name="Énfasis5 37" xfId="5353"/>
    <cellStyle name="Énfasis5 38" xfId="5354"/>
    <cellStyle name="Énfasis5 39" xfId="5355"/>
    <cellStyle name="Énfasis5 4" xfId="5356"/>
    <cellStyle name="Énfasis5 40" xfId="5357"/>
    <cellStyle name="Énfasis5 41" xfId="5358"/>
    <cellStyle name="Énfasis5 42" xfId="5359"/>
    <cellStyle name="Énfasis5 43" xfId="5360"/>
    <cellStyle name="Énfasis5 44" xfId="5361"/>
    <cellStyle name="Énfasis5 45" xfId="5362"/>
    <cellStyle name="Énfasis5 46" xfId="5363"/>
    <cellStyle name="Énfasis5 47" xfId="5364"/>
    <cellStyle name="Énfasis5 48" xfId="5365"/>
    <cellStyle name="Énfasis5 49" xfId="5366"/>
    <cellStyle name="Énfasis5 5" xfId="5367"/>
    <cellStyle name="Énfasis5 50" xfId="5368"/>
    <cellStyle name="Énfasis5 51" xfId="5369"/>
    <cellStyle name="Énfasis5 52" xfId="5370"/>
    <cellStyle name="Énfasis5 53" xfId="5371"/>
    <cellStyle name="Énfasis5 54" xfId="5372"/>
    <cellStyle name="Énfasis5 55" xfId="5373"/>
    <cellStyle name="Énfasis5 56" xfId="5374"/>
    <cellStyle name="Énfasis5 57" xfId="5375"/>
    <cellStyle name="Énfasis5 58" xfId="5376"/>
    <cellStyle name="Énfasis5 59" xfId="5377"/>
    <cellStyle name="Énfasis5 6" xfId="5378"/>
    <cellStyle name="Énfasis5 60" xfId="5379"/>
    <cellStyle name="Énfasis5 61" xfId="5380"/>
    <cellStyle name="Énfasis5 62" xfId="5381"/>
    <cellStyle name="Énfasis5 63" xfId="5382"/>
    <cellStyle name="Énfasis5 64" xfId="5383"/>
    <cellStyle name="Énfasis5 65" xfId="5384"/>
    <cellStyle name="Énfasis5 66" xfId="5385"/>
    <cellStyle name="Énfasis5 67" xfId="5386"/>
    <cellStyle name="Énfasis5 68" xfId="5387"/>
    <cellStyle name="Énfasis5 69" xfId="5388"/>
    <cellStyle name="Énfasis5 7" xfId="5389"/>
    <cellStyle name="Énfasis5 70" xfId="5390"/>
    <cellStyle name="Énfasis5 71" xfId="5391"/>
    <cellStyle name="Énfasis5 72" xfId="5392"/>
    <cellStyle name="Énfasis5 73" xfId="5393"/>
    <cellStyle name="Énfasis5 74" xfId="5394"/>
    <cellStyle name="Énfasis5 75" xfId="5395"/>
    <cellStyle name="Énfasis5 76" xfId="5396"/>
    <cellStyle name="Énfasis5 77" xfId="5397"/>
    <cellStyle name="Énfasis5 78" xfId="5398"/>
    <cellStyle name="Énfasis5 79" xfId="5399"/>
    <cellStyle name="Énfasis5 8" xfId="5400"/>
    <cellStyle name="Énfasis5 80" xfId="5401"/>
    <cellStyle name="Énfasis5 81" xfId="5402"/>
    <cellStyle name="Énfasis5 82" xfId="5403"/>
    <cellStyle name="Énfasis5 83" xfId="5404"/>
    <cellStyle name="Énfasis5 84" xfId="5405"/>
    <cellStyle name="Énfasis5 85" xfId="5406"/>
    <cellStyle name="Énfasis5 86" xfId="5407"/>
    <cellStyle name="Énfasis5 9" xfId="5408"/>
    <cellStyle name="Énfasis6" xfId="199"/>
    <cellStyle name="Énfasis6 10" xfId="5409"/>
    <cellStyle name="Énfasis6 11" xfId="5410"/>
    <cellStyle name="Énfasis6 12" xfId="5411"/>
    <cellStyle name="Énfasis6 13" xfId="5412"/>
    <cellStyle name="Énfasis6 14" xfId="5413"/>
    <cellStyle name="Énfasis6 15" xfId="5414"/>
    <cellStyle name="Énfasis6 16" xfId="5415"/>
    <cellStyle name="Énfasis6 17" xfId="5416"/>
    <cellStyle name="Énfasis6 18" xfId="5417"/>
    <cellStyle name="Énfasis6 19" xfId="5418"/>
    <cellStyle name="Énfasis6 2" xfId="5419"/>
    <cellStyle name="Énfasis6 2 10" xfId="5420"/>
    <cellStyle name="Énfasis6 2 11" xfId="5421"/>
    <cellStyle name="Énfasis6 2 12" xfId="5422"/>
    <cellStyle name="Énfasis6 2 13" xfId="5423"/>
    <cellStyle name="Énfasis6 2 14" xfId="5424"/>
    <cellStyle name="Énfasis6 2 15" xfId="5425"/>
    <cellStyle name="Énfasis6 2 16" xfId="5426"/>
    <cellStyle name="Énfasis6 2 17" xfId="5427"/>
    <cellStyle name="Énfasis6 2 18" xfId="5428"/>
    <cellStyle name="Énfasis6 2 19" xfId="5429"/>
    <cellStyle name="Énfasis6 2 2" xfId="5430"/>
    <cellStyle name="Énfasis6 2 20" xfId="5431"/>
    <cellStyle name="Énfasis6 2 21" xfId="5432"/>
    <cellStyle name="Énfasis6 2 22" xfId="5433"/>
    <cellStyle name="Énfasis6 2 23" xfId="5434"/>
    <cellStyle name="Énfasis6 2 24" xfId="5435"/>
    <cellStyle name="Énfasis6 2 25" xfId="5436"/>
    <cellStyle name="Énfasis6 2 26" xfId="5437"/>
    <cellStyle name="Énfasis6 2 27" xfId="5438"/>
    <cellStyle name="Énfasis6 2 28" xfId="5439"/>
    <cellStyle name="Énfasis6 2 29" xfId="5440"/>
    <cellStyle name="Énfasis6 2 3" xfId="5441"/>
    <cellStyle name="Énfasis6 2 30" xfId="5442"/>
    <cellStyle name="Énfasis6 2 31" xfId="5443"/>
    <cellStyle name="Énfasis6 2 32" xfId="5444"/>
    <cellStyle name="Énfasis6 2 33" xfId="5445"/>
    <cellStyle name="Énfasis6 2 34" xfId="5446"/>
    <cellStyle name="Énfasis6 2 35" xfId="5447"/>
    <cellStyle name="Énfasis6 2 36" xfId="5448"/>
    <cellStyle name="Énfasis6 2 37" xfId="5449"/>
    <cellStyle name="Énfasis6 2 38" xfId="5450"/>
    <cellStyle name="Énfasis6 2 39" xfId="5451"/>
    <cellStyle name="Énfasis6 2 4" xfId="5452"/>
    <cellStyle name="Énfasis6 2 40" xfId="5453"/>
    <cellStyle name="Énfasis6 2 41" xfId="5454"/>
    <cellStyle name="Énfasis6 2 42" xfId="5455"/>
    <cellStyle name="Énfasis6 2 43" xfId="5456"/>
    <cellStyle name="Énfasis6 2 44" xfId="5457"/>
    <cellStyle name="Énfasis6 2 45" xfId="5458"/>
    <cellStyle name="Énfasis6 2 46" xfId="5459"/>
    <cellStyle name="Énfasis6 2 47" xfId="5460"/>
    <cellStyle name="Énfasis6 2 48" xfId="5461"/>
    <cellStyle name="Énfasis6 2 49" xfId="5462"/>
    <cellStyle name="Énfasis6 2 5" xfId="5463"/>
    <cellStyle name="Énfasis6 2 50" xfId="5464"/>
    <cellStyle name="Énfasis6 2 51" xfId="5465"/>
    <cellStyle name="Énfasis6 2 52" xfId="5466"/>
    <cellStyle name="Énfasis6 2 53" xfId="5467"/>
    <cellStyle name="Énfasis6 2 54" xfId="5468"/>
    <cellStyle name="Énfasis6 2 55" xfId="5469"/>
    <cellStyle name="Énfasis6 2 56" xfId="5470"/>
    <cellStyle name="Énfasis6 2 57" xfId="5471"/>
    <cellStyle name="Énfasis6 2 58" xfId="5472"/>
    <cellStyle name="Énfasis6 2 59" xfId="5473"/>
    <cellStyle name="Énfasis6 2 6" xfId="5474"/>
    <cellStyle name="Énfasis6 2 60" xfId="5475"/>
    <cellStyle name="Énfasis6 2 61" xfId="5476"/>
    <cellStyle name="Énfasis6 2 62" xfId="5477"/>
    <cellStyle name="Énfasis6 2 63" xfId="5478"/>
    <cellStyle name="Énfasis6 2 64" xfId="5479"/>
    <cellStyle name="Énfasis6 2 65" xfId="5480"/>
    <cellStyle name="Énfasis6 2 66" xfId="5481"/>
    <cellStyle name="Énfasis6 2 67" xfId="5482"/>
    <cellStyle name="Énfasis6 2 68" xfId="5483"/>
    <cellStyle name="Énfasis6 2 69" xfId="5484"/>
    <cellStyle name="Énfasis6 2 7" xfId="5485"/>
    <cellStyle name="Énfasis6 2 70" xfId="5486"/>
    <cellStyle name="Énfasis6 2 71" xfId="5487"/>
    <cellStyle name="Énfasis6 2 72" xfId="5488"/>
    <cellStyle name="Énfasis6 2 73" xfId="5489"/>
    <cellStyle name="Énfasis6 2 74" xfId="5490"/>
    <cellStyle name="Énfasis6 2 75" xfId="5491"/>
    <cellStyle name="Énfasis6 2 76" xfId="5492"/>
    <cellStyle name="Énfasis6 2 77" xfId="5493"/>
    <cellStyle name="Énfasis6 2 78" xfId="5494"/>
    <cellStyle name="Énfasis6 2 79" xfId="5495"/>
    <cellStyle name="Énfasis6 2 8" xfId="5496"/>
    <cellStyle name="Énfasis6 2 80" xfId="5497"/>
    <cellStyle name="Énfasis6 2 81" xfId="5498"/>
    <cellStyle name="Énfasis6 2 82" xfId="5499"/>
    <cellStyle name="Énfasis6 2 83" xfId="5500"/>
    <cellStyle name="Énfasis6 2 84" xfId="5501"/>
    <cellStyle name="Énfasis6 2 85" xfId="5502"/>
    <cellStyle name="Énfasis6 2 86" xfId="5503"/>
    <cellStyle name="Énfasis6 2 9" xfId="5504"/>
    <cellStyle name="Énfasis6 2_11 CC2007 trabajo" xfId="5505"/>
    <cellStyle name="Énfasis6 20" xfId="5506"/>
    <cellStyle name="Énfasis6 21" xfId="5507"/>
    <cellStyle name="Énfasis6 22" xfId="5508"/>
    <cellStyle name="Énfasis6 23" xfId="5509"/>
    <cellStyle name="Énfasis6 24" xfId="5510"/>
    <cellStyle name="Énfasis6 25" xfId="5511"/>
    <cellStyle name="Énfasis6 26" xfId="5512"/>
    <cellStyle name="Énfasis6 27" xfId="5513"/>
    <cellStyle name="Énfasis6 28" xfId="5514"/>
    <cellStyle name="Énfasis6 29" xfId="5515"/>
    <cellStyle name="Énfasis6 3" xfId="5516"/>
    <cellStyle name="Énfasis6 30" xfId="5517"/>
    <cellStyle name="Énfasis6 31" xfId="5518"/>
    <cellStyle name="Énfasis6 32" xfId="5519"/>
    <cellStyle name="Énfasis6 33" xfId="5520"/>
    <cellStyle name="Énfasis6 34" xfId="5521"/>
    <cellStyle name="Énfasis6 35" xfId="5522"/>
    <cellStyle name="Énfasis6 36" xfId="5523"/>
    <cellStyle name="Énfasis6 37" xfId="5524"/>
    <cellStyle name="Énfasis6 38" xfId="5525"/>
    <cellStyle name="Énfasis6 39" xfId="5526"/>
    <cellStyle name="Énfasis6 4" xfId="5527"/>
    <cellStyle name="Énfasis6 40" xfId="5528"/>
    <cellStyle name="Énfasis6 41" xfId="5529"/>
    <cellStyle name="Énfasis6 42" xfId="5530"/>
    <cellStyle name="Énfasis6 43" xfId="5531"/>
    <cellStyle name="Énfasis6 44" xfId="5532"/>
    <cellStyle name="Énfasis6 45" xfId="5533"/>
    <cellStyle name="Énfasis6 46" xfId="5534"/>
    <cellStyle name="Énfasis6 47" xfId="5535"/>
    <cellStyle name="Énfasis6 48" xfId="5536"/>
    <cellStyle name="Énfasis6 49" xfId="5537"/>
    <cellStyle name="Énfasis6 5" xfId="5538"/>
    <cellStyle name="Énfasis6 50" xfId="5539"/>
    <cellStyle name="Énfasis6 51" xfId="5540"/>
    <cellStyle name="Énfasis6 52" xfId="5541"/>
    <cellStyle name="Énfasis6 53" xfId="5542"/>
    <cellStyle name="Énfasis6 54" xfId="5543"/>
    <cellStyle name="Énfasis6 55" xfId="5544"/>
    <cellStyle name="Énfasis6 56" xfId="5545"/>
    <cellStyle name="Énfasis6 57" xfId="5546"/>
    <cellStyle name="Énfasis6 58" xfId="5547"/>
    <cellStyle name="Énfasis6 59" xfId="5548"/>
    <cellStyle name="Énfasis6 6" xfId="5549"/>
    <cellStyle name="Énfasis6 60" xfId="5550"/>
    <cellStyle name="Énfasis6 61" xfId="5551"/>
    <cellStyle name="Énfasis6 62" xfId="5552"/>
    <cellStyle name="Énfasis6 63" xfId="5553"/>
    <cellStyle name="Énfasis6 64" xfId="5554"/>
    <cellStyle name="Énfasis6 65" xfId="5555"/>
    <cellStyle name="Énfasis6 66" xfId="5556"/>
    <cellStyle name="Énfasis6 67" xfId="5557"/>
    <cellStyle name="Énfasis6 68" xfId="5558"/>
    <cellStyle name="Énfasis6 69" xfId="5559"/>
    <cellStyle name="Énfasis6 7" xfId="5560"/>
    <cellStyle name="Énfasis6 70" xfId="5561"/>
    <cellStyle name="Énfasis6 71" xfId="5562"/>
    <cellStyle name="Énfasis6 72" xfId="5563"/>
    <cellStyle name="Énfasis6 73" xfId="5564"/>
    <cellStyle name="Énfasis6 74" xfId="5565"/>
    <cellStyle name="Énfasis6 75" xfId="5566"/>
    <cellStyle name="Énfasis6 76" xfId="5567"/>
    <cellStyle name="Énfasis6 77" xfId="5568"/>
    <cellStyle name="Énfasis6 78" xfId="5569"/>
    <cellStyle name="Énfasis6 79" xfId="5570"/>
    <cellStyle name="Énfasis6 8" xfId="5571"/>
    <cellStyle name="Énfasis6 80" xfId="5572"/>
    <cellStyle name="Énfasis6 81" xfId="5573"/>
    <cellStyle name="Énfasis6 82" xfId="5574"/>
    <cellStyle name="Énfasis6 83" xfId="5575"/>
    <cellStyle name="Énfasis6 84" xfId="5576"/>
    <cellStyle name="Énfasis6 85" xfId="5577"/>
    <cellStyle name="Énfasis6 86" xfId="5578"/>
    <cellStyle name="Énfasis6 9" xfId="5579"/>
    <cellStyle name="Entrada" xfId="200"/>
    <cellStyle name="Entrada 10" xfId="5580"/>
    <cellStyle name="Entrada 11" xfId="5581"/>
    <cellStyle name="Entrada 12" xfId="5582"/>
    <cellStyle name="Entrada 13" xfId="5583"/>
    <cellStyle name="Entrada 14" xfId="5584"/>
    <cellStyle name="Entrada 15" xfId="5585"/>
    <cellStyle name="Entrada 16" xfId="5586"/>
    <cellStyle name="Entrada 17" xfId="5587"/>
    <cellStyle name="Entrada 18" xfId="5588"/>
    <cellStyle name="Entrada 19" xfId="5589"/>
    <cellStyle name="Entrada 2" xfId="5590"/>
    <cellStyle name="Entrada 2 10" xfId="5591"/>
    <cellStyle name="Entrada 2 11" xfId="5592"/>
    <cellStyle name="Entrada 2 12" xfId="5593"/>
    <cellStyle name="Entrada 2 13" xfId="5594"/>
    <cellStyle name="Entrada 2 14" xfId="5595"/>
    <cellStyle name="Entrada 2 15" xfId="5596"/>
    <cellStyle name="Entrada 2 16" xfId="5597"/>
    <cellStyle name="Entrada 2 17" xfId="5598"/>
    <cellStyle name="Entrada 2 18" xfId="5599"/>
    <cellStyle name="Entrada 2 19" xfId="5600"/>
    <cellStyle name="Entrada 2 2" xfId="5601"/>
    <cellStyle name="Entrada 2 20" xfId="5602"/>
    <cellStyle name="Entrada 2 21" xfId="5603"/>
    <cellStyle name="Entrada 2 22" xfId="5604"/>
    <cellStyle name="Entrada 2 23" xfId="5605"/>
    <cellStyle name="Entrada 2 24" xfId="5606"/>
    <cellStyle name="Entrada 2 25" xfId="5607"/>
    <cellStyle name="Entrada 2 26" xfId="5608"/>
    <cellStyle name="Entrada 2 27" xfId="5609"/>
    <cellStyle name="Entrada 2 28" xfId="5610"/>
    <cellStyle name="Entrada 2 29" xfId="5611"/>
    <cellStyle name="Entrada 2 3" xfId="5612"/>
    <cellStyle name="Entrada 2 30" xfId="5613"/>
    <cellStyle name="Entrada 2 31" xfId="5614"/>
    <cellStyle name="Entrada 2 32" xfId="5615"/>
    <cellStyle name="Entrada 2 33" xfId="5616"/>
    <cellStyle name="Entrada 2 34" xfId="5617"/>
    <cellStyle name="Entrada 2 35" xfId="5618"/>
    <cellStyle name="Entrada 2 36" xfId="5619"/>
    <cellStyle name="Entrada 2 37" xfId="5620"/>
    <cellStyle name="Entrada 2 38" xfId="5621"/>
    <cellStyle name="Entrada 2 39" xfId="5622"/>
    <cellStyle name="Entrada 2 4" xfId="5623"/>
    <cellStyle name="Entrada 2 40" xfId="5624"/>
    <cellStyle name="Entrada 2 41" xfId="5625"/>
    <cellStyle name="Entrada 2 42" xfId="5626"/>
    <cellStyle name="Entrada 2 43" xfId="5627"/>
    <cellStyle name="Entrada 2 44" xfId="5628"/>
    <cellStyle name="Entrada 2 45" xfId="5629"/>
    <cellStyle name="Entrada 2 46" xfId="5630"/>
    <cellStyle name="Entrada 2 47" xfId="5631"/>
    <cellStyle name="Entrada 2 48" xfId="5632"/>
    <cellStyle name="Entrada 2 49" xfId="5633"/>
    <cellStyle name="Entrada 2 5" xfId="5634"/>
    <cellStyle name="Entrada 2 50" xfId="5635"/>
    <cellStyle name="Entrada 2 51" xfId="5636"/>
    <cellStyle name="Entrada 2 52" xfId="5637"/>
    <cellStyle name="Entrada 2 53" xfId="5638"/>
    <cellStyle name="Entrada 2 54" xfId="5639"/>
    <cellStyle name="Entrada 2 55" xfId="5640"/>
    <cellStyle name="Entrada 2 56" xfId="5641"/>
    <cellStyle name="Entrada 2 57" xfId="5642"/>
    <cellStyle name="Entrada 2 58" xfId="5643"/>
    <cellStyle name="Entrada 2 59" xfId="5644"/>
    <cellStyle name="Entrada 2 6" xfId="5645"/>
    <cellStyle name="Entrada 2 60" xfId="5646"/>
    <cellStyle name="Entrada 2 61" xfId="5647"/>
    <cellStyle name="Entrada 2 62" xfId="5648"/>
    <cellStyle name="Entrada 2 63" xfId="5649"/>
    <cellStyle name="Entrada 2 64" xfId="5650"/>
    <cellStyle name="Entrada 2 65" xfId="5651"/>
    <cellStyle name="Entrada 2 66" xfId="5652"/>
    <cellStyle name="Entrada 2 67" xfId="5653"/>
    <cellStyle name="Entrada 2 68" xfId="5654"/>
    <cellStyle name="Entrada 2 69" xfId="5655"/>
    <cellStyle name="Entrada 2 7" xfId="5656"/>
    <cellStyle name="Entrada 2 70" xfId="5657"/>
    <cellStyle name="Entrada 2 71" xfId="5658"/>
    <cellStyle name="Entrada 2 72" xfId="5659"/>
    <cellStyle name="Entrada 2 73" xfId="5660"/>
    <cellStyle name="Entrada 2 74" xfId="5661"/>
    <cellStyle name="Entrada 2 75" xfId="5662"/>
    <cellStyle name="Entrada 2 76" xfId="5663"/>
    <cellStyle name="Entrada 2 77" xfId="5664"/>
    <cellStyle name="Entrada 2 78" xfId="5665"/>
    <cellStyle name="Entrada 2 79" xfId="5666"/>
    <cellStyle name="Entrada 2 8" xfId="5667"/>
    <cellStyle name="Entrada 2 80" xfId="5668"/>
    <cellStyle name="Entrada 2 81" xfId="5669"/>
    <cellStyle name="Entrada 2 82" xfId="5670"/>
    <cellStyle name="Entrada 2 83" xfId="5671"/>
    <cellStyle name="Entrada 2 84" xfId="5672"/>
    <cellStyle name="Entrada 2 85" xfId="5673"/>
    <cellStyle name="Entrada 2 86" xfId="5674"/>
    <cellStyle name="Entrada 2 9" xfId="5675"/>
    <cellStyle name="Entrada 2_11 CC2007 trabajo" xfId="5676"/>
    <cellStyle name="Entrada 20" xfId="5677"/>
    <cellStyle name="Entrada 21" xfId="5678"/>
    <cellStyle name="Entrada 22" xfId="5679"/>
    <cellStyle name="Entrada 23" xfId="5680"/>
    <cellStyle name="Entrada 24" xfId="5681"/>
    <cellStyle name="Entrada 25" xfId="5682"/>
    <cellStyle name="Entrada 26" xfId="5683"/>
    <cellStyle name="Entrada 27" xfId="5684"/>
    <cellStyle name="Entrada 28" xfId="5685"/>
    <cellStyle name="Entrada 29" xfId="5686"/>
    <cellStyle name="Entrada 3" xfId="5687"/>
    <cellStyle name="Entrada 30" xfId="5688"/>
    <cellStyle name="Entrada 31" xfId="5689"/>
    <cellStyle name="Entrada 32" xfId="5690"/>
    <cellStyle name="Entrada 33" xfId="5691"/>
    <cellStyle name="Entrada 34" xfId="5692"/>
    <cellStyle name="Entrada 35" xfId="5693"/>
    <cellStyle name="Entrada 36" xfId="5694"/>
    <cellStyle name="Entrada 37" xfId="5695"/>
    <cellStyle name="Entrada 38" xfId="5696"/>
    <cellStyle name="Entrada 39" xfId="5697"/>
    <cellStyle name="Entrada 4" xfId="5698"/>
    <cellStyle name="Entrada 40" xfId="5699"/>
    <cellStyle name="Entrada 41" xfId="5700"/>
    <cellStyle name="Entrada 42" xfId="5701"/>
    <cellStyle name="Entrada 43" xfId="5702"/>
    <cellStyle name="Entrada 44" xfId="5703"/>
    <cellStyle name="Entrada 45" xfId="5704"/>
    <cellStyle name="Entrada 46" xfId="5705"/>
    <cellStyle name="Entrada 47" xfId="5706"/>
    <cellStyle name="Entrada 48" xfId="5707"/>
    <cellStyle name="Entrada 49" xfId="5708"/>
    <cellStyle name="Entrada 5" xfId="5709"/>
    <cellStyle name="Entrada 50" xfId="5710"/>
    <cellStyle name="Entrada 51" xfId="5711"/>
    <cellStyle name="Entrada 52" xfId="5712"/>
    <cellStyle name="Entrada 53" xfId="5713"/>
    <cellStyle name="Entrada 54" xfId="5714"/>
    <cellStyle name="Entrada 55" xfId="5715"/>
    <cellStyle name="Entrada 56" xfId="5716"/>
    <cellStyle name="Entrada 57" xfId="5717"/>
    <cellStyle name="Entrada 58" xfId="5718"/>
    <cellStyle name="Entrada 59" xfId="5719"/>
    <cellStyle name="Entrada 6" xfId="5720"/>
    <cellStyle name="Entrada 60" xfId="5721"/>
    <cellStyle name="Entrada 61" xfId="5722"/>
    <cellStyle name="Entrada 62" xfId="5723"/>
    <cellStyle name="Entrada 63" xfId="5724"/>
    <cellStyle name="Entrada 64" xfId="5725"/>
    <cellStyle name="Entrada 65" xfId="5726"/>
    <cellStyle name="Entrada 66" xfId="5727"/>
    <cellStyle name="Entrada 67" xfId="5728"/>
    <cellStyle name="Entrada 68" xfId="5729"/>
    <cellStyle name="Entrada 69" xfId="5730"/>
    <cellStyle name="Entrada 7" xfId="5731"/>
    <cellStyle name="Entrada 70" xfId="5732"/>
    <cellStyle name="Entrada 71" xfId="5733"/>
    <cellStyle name="Entrada 72" xfId="5734"/>
    <cellStyle name="Entrada 73" xfId="5735"/>
    <cellStyle name="Entrada 74" xfId="5736"/>
    <cellStyle name="Entrada 75" xfId="5737"/>
    <cellStyle name="Entrada 76" xfId="5738"/>
    <cellStyle name="Entrada 77" xfId="5739"/>
    <cellStyle name="Entrada 78" xfId="5740"/>
    <cellStyle name="Entrada 79" xfId="5741"/>
    <cellStyle name="Entrada 8" xfId="5742"/>
    <cellStyle name="Entrada 80" xfId="5743"/>
    <cellStyle name="Entrada 81" xfId="5744"/>
    <cellStyle name="Entrada 82" xfId="5745"/>
    <cellStyle name="Entrada 83" xfId="5746"/>
    <cellStyle name="Entrada 84" xfId="5747"/>
    <cellStyle name="Entrada 85" xfId="5748"/>
    <cellStyle name="Entrada 86" xfId="5749"/>
    <cellStyle name="Entrada 9" xfId="5750"/>
    <cellStyle name="ErrRpt_DataEntryCells" xfId="5751"/>
    <cellStyle name="ErrRpt-DataEntryCells" xfId="5752"/>
    <cellStyle name="ErrRpt-GreyBackground" xfId="5753"/>
    <cellStyle name="Euro" xfId="201"/>
    <cellStyle name="Euro 10" xfId="5754"/>
    <cellStyle name="Euro 11" xfId="5755"/>
    <cellStyle name="Euro 12" xfId="5756"/>
    <cellStyle name="Euro 13" xfId="5757"/>
    <cellStyle name="Euro 14" xfId="5758"/>
    <cellStyle name="Euro 15" xfId="5759"/>
    <cellStyle name="Euro 16" xfId="5760"/>
    <cellStyle name="Euro 17" xfId="5761"/>
    <cellStyle name="Euro 18" xfId="5762"/>
    <cellStyle name="Euro 19" xfId="5763"/>
    <cellStyle name="Euro 2" xfId="202"/>
    <cellStyle name="Euro 2 2" xfId="5764"/>
    <cellStyle name="Euro 2 3" xfId="5765"/>
    <cellStyle name="Euro 2 4" xfId="5766"/>
    <cellStyle name="Euro 2 5" xfId="5767"/>
    <cellStyle name="Euro 2 6" xfId="5768"/>
    <cellStyle name="Euro 2 7" xfId="5769"/>
    <cellStyle name="Euro 2_TD" xfId="5770"/>
    <cellStyle name="Euro 20" xfId="5771"/>
    <cellStyle name="Euro 21" xfId="5772"/>
    <cellStyle name="Euro 22" xfId="5773"/>
    <cellStyle name="Euro 23" xfId="5774"/>
    <cellStyle name="Euro 24" xfId="5775"/>
    <cellStyle name="Euro 25" xfId="5776"/>
    <cellStyle name="Euro 26" xfId="5777"/>
    <cellStyle name="Euro 27" xfId="5778"/>
    <cellStyle name="Euro 28" xfId="5779"/>
    <cellStyle name="Euro 29" xfId="5780"/>
    <cellStyle name="Euro 3" xfId="203"/>
    <cellStyle name="Euro 30" xfId="5781"/>
    <cellStyle name="Euro 31" xfId="5782"/>
    <cellStyle name="Euro 32" xfId="5783"/>
    <cellStyle name="Euro 33" xfId="5784"/>
    <cellStyle name="Euro 34" xfId="5785"/>
    <cellStyle name="Euro 35" xfId="5786"/>
    <cellStyle name="Euro 36" xfId="5787"/>
    <cellStyle name="Euro 37" xfId="5788"/>
    <cellStyle name="Euro 38" xfId="5789"/>
    <cellStyle name="Euro 39" xfId="5790"/>
    <cellStyle name="Euro 4" xfId="5791"/>
    <cellStyle name="Euro 4 10" xfId="5792"/>
    <cellStyle name="Euro 4 11" xfId="5793"/>
    <cellStyle name="Euro 4 12" xfId="5794"/>
    <cellStyle name="Euro 4 13" xfId="5795"/>
    <cellStyle name="Euro 4 14" xfId="5796"/>
    <cellStyle name="Euro 4 15" xfId="5797"/>
    <cellStyle name="Euro 4 16" xfId="5798"/>
    <cellStyle name="Euro 4 17" xfId="5799"/>
    <cellStyle name="Euro 4 2" xfId="5800"/>
    <cellStyle name="Euro 4 3" xfId="5801"/>
    <cellStyle name="Euro 4 4" xfId="5802"/>
    <cellStyle name="Euro 4 5" xfId="5803"/>
    <cellStyle name="Euro 4 6" xfId="5804"/>
    <cellStyle name="Euro 4 7" xfId="5805"/>
    <cellStyle name="Euro 4 8" xfId="5806"/>
    <cellStyle name="Euro 4 9" xfId="5807"/>
    <cellStyle name="Euro 40" xfId="5808"/>
    <cellStyle name="Euro 5" xfId="5809"/>
    <cellStyle name="Euro 6" xfId="5810"/>
    <cellStyle name="Euro 7" xfId="5811"/>
    <cellStyle name="Euro 8" xfId="5812"/>
    <cellStyle name="Euro 9" xfId="5813"/>
    <cellStyle name="Euro_Compendio 2008 V" xfId="5814"/>
    <cellStyle name="Excel Built-in Hyperlink" xfId="5815"/>
    <cellStyle name="Excel Built-in Normal" xfId="204"/>
    <cellStyle name="Excel_BuiltIn_Comma" xfId="5816"/>
    <cellStyle name="Explanatory Text 2" xfId="205"/>
    <cellStyle name="Explanatory Text 3" xfId="206"/>
    <cellStyle name="Explanatory Text 4" xfId="5817"/>
    <cellStyle name="Explanatory Text 5" xfId="5818"/>
    <cellStyle name="F2" xfId="5819"/>
    <cellStyle name="F2 2" xfId="5820"/>
    <cellStyle name="F3" xfId="5821"/>
    <cellStyle name="F3 2" xfId="5822"/>
    <cellStyle name="F4" xfId="5823"/>
    <cellStyle name="F4 2" xfId="5824"/>
    <cellStyle name="F5" xfId="5825"/>
    <cellStyle name="F5 2" xfId="5826"/>
    <cellStyle name="F6" xfId="5827"/>
    <cellStyle name="F6 2" xfId="5828"/>
    <cellStyle name="F7" xfId="5829"/>
    <cellStyle name="F7 2" xfId="5830"/>
    <cellStyle name="F8" xfId="5831"/>
    <cellStyle name="F8 2" xfId="5832"/>
    <cellStyle name="Fecha" xfId="207"/>
    <cellStyle name="Fecha 2" xfId="5833"/>
    <cellStyle name="Fecha 3" xfId="5834"/>
    <cellStyle name="Fecha 4" xfId="5835"/>
    <cellStyle name="Fecha_Bol_122007" xfId="5836"/>
    <cellStyle name="Fechas" xfId="5837"/>
    <cellStyle name="Fechas 10" xfId="5838"/>
    <cellStyle name="Fechas 2" xfId="5839"/>
    <cellStyle name="Fechas 3" xfId="5840"/>
    <cellStyle name="Fechas 4" xfId="5841"/>
    <cellStyle name="Fechas 5" xfId="5842"/>
    <cellStyle name="Fechas 6" xfId="5843"/>
    <cellStyle name="Fechas 7" xfId="5844"/>
    <cellStyle name="Fechas 8" xfId="5845"/>
    <cellStyle name="Fechas 9" xfId="5846"/>
    <cellStyle name="Fechas_Aportes Voluntarios - Julio 2010" xfId="5847"/>
    <cellStyle name="Fijo" xfId="208"/>
    <cellStyle name="Fijo 2" xfId="5848"/>
    <cellStyle name="Fijo 3" xfId="5849"/>
    <cellStyle name="Fijo 4" xfId="5850"/>
    <cellStyle name="Fijo_Bol_122007" xfId="5851"/>
    <cellStyle name="Fila a" xfId="5852"/>
    <cellStyle name="Fila b" xfId="5853"/>
    <cellStyle name="Fin del cuadro" xfId="5854"/>
    <cellStyle name="fincuadro" xfId="5855"/>
    <cellStyle name="Fixed" xfId="5856"/>
    <cellStyle name="Fixed 2" xfId="5857"/>
    <cellStyle name="Fixed 2 2" xfId="5858"/>
    <cellStyle name="Fixed 3" xfId="5859"/>
    <cellStyle name="Fixed 4" xfId="5860"/>
    <cellStyle name="Fixed 5" xfId="5861"/>
    <cellStyle name="Fixed_CA-Infraes" xfId="5862"/>
    <cellStyle name="fonteplan1" xfId="5863"/>
    <cellStyle name="footnote" xfId="5864"/>
    <cellStyle name="formula" xfId="5865"/>
    <cellStyle name="fuente" xfId="5866"/>
    <cellStyle name="gap" xfId="5867"/>
    <cellStyle name="gap 2" xfId="5868"/>
    <cellStyle name="gap 2 2" xfId="5869"/>
    <cellStyle name="gap 2 2 2" xfId="5870"/>
    <cellStyle name="gap 2 2 2 2" xfId="5871"/>
    <cellStyle name="gap 2 3" xfId="5872"/>
    <cellStyle name="Good 2" xfId="209"/>
    <cellStyle name="Good 3" xfId="210"/>
    <cellStyle name="Good 4" xfId="5873"/>
    <cellStyle name="Good 5" xfId="5874"/>
    <cellStyle name="Graphics" xfId="5875"/>
    <cellStyle name="Grey" xfId="5876"/>
    <cellStyle name="GreyBackground" xfId="5877"/>
    <cellStyle name="head" xfId="5878"/>
    <cellStyle name="Header" xfId="211"/>
    <cellStyle name="Header1" xfId="5879"/>
    <cellStyle name="Header2" xfId="5880"/>
    <cellStyle name="heading" xfId="5881"/>
    <cellStyle name="Heading 1 2" xfId="212"/>
    <cellStyle name="Heading 1 3" xfId="213"/>
    <cellStyle name="Heading 1 4" xfId="5882"/>
    <cellStyle name="Heading 1 5" xfId="5883"/>
    <cellStyle name="Heading 2 2" xfId="214"/>
    <cellStyle name="Heading 2 3" xfId="215"/>
    <cellStyle name="Heading 2 4" xfId="5884"/>
    <cellStyle name="Heading 2 5" xfId="5885"/>
    <cellStyle name="Heading 3 2" xfId="216"/>
    <cellStyle name="Heading 3 3" xfId="217"/>
    <cellStyle name="Heading 3 4" xfId="5886"/>
    <cellStyle name="Heading 3 5" xfId="5887"/>
    <cellStyle name="Heading 4 2" xfId="218"/>
    <cellStyle name="Heading 4 3" xfId="219"/>
    <cellStyle name="Heading 4 4" xfId="5888"/>
    <cellStyle name="Heading 4 5" xfId="5889"/>
    <cellStyle name="HEADING1" xfId="5890"/>
    <cellStyle name="HEADING1 2" xfId="5891"/>
    <cellStyle name="HEADING2" xfId="5892"/>
    <cellStyle name="HEADING2 2" xfId="5893"/>
    <cellStyle name="Hipervínculo" xfId="5894"/>
    <cellStyle name="Hipervínculo 2" xfId="220"/>
    <cellStyle name="Hipervínculo 2 2" xfId="5895"/>
    <cellStyle name="Hipervínculo 3" xfId="221"/>
    <cellStyle name="Hipervínculo 4" xfId="222"/>
    <cellStyle name="Hipervínculo visitado" xfId="5896"/>
    <cellStyle name="Huomautus" xfId="5897"/>
    <cellStyle name="Huono" xfId="5898"/>
    <cellStyle name="Hyperlänk 2" xfId="5899"/>
    <cellStyle name="Hyperlink 2" xfId="223"/>
    <cellStyle name="Hyperlink 2 2" xfId="224"/>
    <cellStyle name="Hyperlink 2 3" xfId="225"/>
    <cellStyle name="Hyperlink 3" xfId="226"/>
    <cellStyle name="Hyperlink 4" xfId="227"/>
    <cellStyle name="Hyvä" xfId="5900"/>
    <cellStyle name="imf-one decimal" xfId="228"/>
    <cellStyle name="imf-zero decimal" xfId="229"/>
    <cellStyle name="Incorrecto" xfId="230"/>
    <cellStyle name="Incorrecto 10" xfId="5901"/>
    <cellStyle name="Incorrecto 11" xfId="5902"/>
    <cellStyle name="Incorrecto 12" xfId="5903"/>
    <cellStyle name="Incorrecto 13" xfId="5904"/>
    <cellStyle name="Incorrecto 14" xfId="5905"/>
    <cellStyle name="Incorrecto 15" xfId="5906"/>
    <cellStyle name="Incorrecto 16" xfId="5907"/>
    <cellStyle name="Incorrecto 17" xfId="5908"/>
    <cellStyle name="Incorrecto 18" xfId="5909"/>
    <cellStyle name="Incorrecto 19" xfId="5910"/>
    <cellStyle name="Incorrecto 2" xfId="5911"/>
    <cellStyle name="Incorrecto 2 10" xfId="5912"/>
    <cellStyle name="Incorrecto 2 11" xfId="5913"/>
    <cellStyle name="Incorrecto 2 12" xfId="5914"/>
    <cellStyle name="Incorrecto 2 13" xfId="5915"/>
    <cellStyle name="Incorrecto 2 14" xfId="5916"/>
    <cellStyle name="Incorrecto 2 15" xfId="5917"/>
    <cellStyle name="Incorrecto 2 16" xfId="5918"/>
    <cellStyle name="Incorrecto 2 17" xfId="5919"/>
    <cellStyle name="Incorrecto 2 18" xfId="5920"/>
    <cellStyle name="Incorrecto 2 19" xfId="5921"/>
    <cellStyle name="Incorrecto 2 2" xfId="5922"/>
    <cellStyle name="Incorrecto 2 20" xfId="5923"/>
    <cellStyle name="Incorrecto 2 21" xfId="5924"/>
    <cellStyle name="Incorrecto 2 22" xfId="5925"/>
    <cellStyle name="Incorrecto 2 23" xfId="5926"/>
    <cellStyle name="Incorrecto 2 24" xfId="5927"/>
    <cellStyle name="Incorrecto 2 25" xfId="5928"/>
    <cellStyle name="Incorrecto 2 26" xfId="5929"/>
    <cellStyle name="Incorrecto 2 27" xfId="5930"/>
    <cellStyle name="Incorrecto 2 28" xfId="5931"/>
    <cellStyle name="Incorrecto 2 29" xfId="5932"/>
    <cellStyle name="Incorrecto 2 3" xfId="5933"/>
    <cellStyle name="Incorrecto 2 30" xfId="5934"/>
    <cellStyle name="Incorrecto 2 31" xfId="5935"/>
    <cellStyle name="Incorrecto 2 32" xfId="5936"/>
    <cellStyle name="Incorrecto 2 33" xfId="5937"/>
    <cellStyle name="Incorrecto 2 34" xfId="5938"/>
    <cellStyle name="Incorrecto 2 35" xfId="5939"/>
    <cellStyle name="Incorrecto 2 36" xfId="5940"/>
    <cellStyle name="Incorrecto 2 37" xfId="5941"/>
    <cellStyle name="Incorrecto 2 38" xfId="5942"/>
    <cellStyle name="Incorrecto 2 39" xfId="5943"/>
    <cellStyle name="Incorrecto 2 4" xfId="5944"/>
    <cellStyle name="Incorrecto 2 40" xfId="5945"/>
    <cellStyle name="Incorrecto 2 41" xfId="5946"/>
    <cellStyle name="Incorrecto 2 42" xfId="5947"/>
    <cellStyle name="Incorrecto 2 43" xfId="5948"/>
    <cellStyle name="Incorrecto 2 44" xfId="5949"/>
    <cellStyle name="Incorrecto 2 45" xfId="5950"/>
    <cellStyle name="Incorrecto 2 46" xfId="5951"/>
    <cellStyle name="Incorrecto 2 47" xfId="5952"/>
    <cellStyle name="Incorrecto 2 48" xfId="5953"/>
    <cellStyle name="Incorrecto 2 49" xfId="5954"/>
    <cellStyle name="Incorrecto 2 5" xfId="5955"/>
    <cellStyle name="Incorrecto 2 50" xfId="5956"/>
    <cellStyle name="Incorrecto 2 51" xfId="5957"/>
    <cellStyle name="Incorrecto 2 52" xfId="5958"/>
    <cellStyle name="Incorrecto 2 53" xfId="5959"/>
    <cellStyle name="Incorrecto 2 54" xfId="5960"/>
    <cellStyle name="Incorrecto 2 55" xfId="5961"/>
    <cellStyle name="Incorrecto 2 56" xfId="5962"/>
    <cellStyle name="Incorrecto 2 57" xfId="5963"/>
    <cellStyle name="Incorrecto 2 58" xfId="5964"/>
    <cellStyle name="Incorrecto 2 59" xfId="5965"/>
    <cellStyle name="Incorrecto 2 6" xfId="5966"/>
    <cellStyle name="Incorrecto 2 60" xfId="5967"/>
    <cellStyle name="Incorrecto 2 61" xfId="5968"/>
    <cellStyle name="Incorrecto 2 62" xfId="5969"/>
    <cellStyle name="Incorrecto 2 63" xfId="5970"/>
    <cellStyle name="Incorrecto 2 64" xfId="5971"/>
    <cellStyle name="Incorrecto 2 65" xfId="5972"/>
    <cellStyle name="Incorrecto 2 66" xfId="5973"/>
    <cellStyle name="Incorrecto 2 67" xfId="5974"/>
    <cellStyle name="Incorrecto 2 68" xfId="5975"/>
    <cellStyle name="Incorrecto 2 69" xfId="5976"/>
    <cellStyle name="Incorrecto 2 7" xfId="5977"/>
    <cellStyle name="Incorrecto 2 70" xfId="5978"/>
    <cellStyle name="Incorrecto 2 71" xfId="5979"/>
    <cellStyle name="Incorrecto 2 72" xfId="5980"/>
    <cellStyle name="Incorrecto 2 73" xfId="5981"/>
    <cellStyle name="Incorrecto 2 74" xfId="5982"/>
    <cellStyle name="Incorrecto 2 75" xfId="5983"/>
    <cellStyle name="Incorrecto 2 76" xfId="5984"/>
    <cellStyle name="Incorrecto 2 77" xfId="5985"/>
    <cellStyle name="Incorrecto 2 78" xfId="5986"/>
    <cellStyle name="Incorrecto 2 79" xfId="5987"/>
    <cellStyle name="Incorrecto 2 8" xfId="5988"/>
    <cellStyle name="Incorrecto 2 80" xfId="5989"/>
    <cellStyle name="Incorrecto 2 81" xfId="5990"/>
    <cellStyle name="Incorrecto 2 82" xfId="5991"/>
    <cellStyle name="Incorrecto 2 83" xfId="5992"/>
    <cellStyle name="Incorrecto 2 84" xfId="5993"/>
    <cellStyle name="Incorrecto 2 85" xfId="5994"/>
    <cellStyle name="Incorrecto 2 86" xfId="5995"/>
    <cellStyle name="Incorrecto 2 9" xfId="5996"/>
    <cellStyle name="Incorrecto 2_11 CC2007 trabajo" xfId="5997"/>
    <cellStyle name="Incorrecto 20" xfId="5998"/>
    <cellStyle name="Incorrecto 21" xfId="5999"/>
    <cellStyle name="Incorrecto 22" xfId="6000"/>
    <cellStyle name="Incorrecto 23" xfId="6001"/>
    <cellStyle name="Incorrecto 24" xfId="6002"/>
    <cellStyle name="Incorrecto 25" xfId="6003"/>
    <cellStyle name="Incorrecto 26" xfId="6004"/>
    <cellStyle name="Incorrecto 27" xfId="6005"/>
    <cellStyle name="Incorrecto 28" xfId="6006"/>
    <cellStyle name="Incorrecto 29" xfId="6007"/>
    <cellStyle name="Incorrecto 3" xfId="6008"/>
    <cellStyle name="Incorrecto 30" xfId="6009"/>
    <cellStyle name="Incorrecto 31" xfId="6010"/>
    <cellStyle name="Incorrecto 32" xfId="6011"/>
    <cellStyle name="Incorrecto 33" xfId="6012"/>
    <cellStyle name="Incorrecto 34" xfId="6013"/>
    <cellStyle name="Incorrecto 35" xfId="6014"/>
    <cellStyle name="Incorrecto 36" xfId="6015"/>
    <cellStyle name="Incorrecto 37" xfId="6016"/>
    <cellStyle name="Incorrecto 38" xfId="6017"/>
    <cellStyle name="Incorrecto 39" xfId="6018"/>
    <cellStyle name="Incorrecto 4" xfId="6019"/>
    <cellStyle name="Incorrecto 40" xfId="6020"/>
    <cellStyle name="Incorrecto 41" xfId="6021"/>
    <cellStyle name="Incorrecto 42" xfId="6022"/>
    <cellStyle name="Incorrecto 43" xfId="6023"/>
    <cellStyle name="Incorrecto 44" xfId="6024"/>
    <cellStyle name="Incorrecto 45" xfId="6025"/>
    <cellStyle name="Incorrecto 46" xfId="6026"/>
    <cellStyle name="Incorrecto 47" xfId="6027"/>
    <cellStyle name="Incorrecto 48" xfId="6028"/>
    <cellStyle name="Incorrecto 49" xfId="6029"/>
    <cellStyle name="Incorrecto 5" xfId="6030"/>
    <cellStyle name="Incorrecto 50" xfId="6031"/>
    <cellStyle name="Incorrecto 51" xfId="6032"/>
    <cellStyle name="Incorrecto 52" xfId="6033"/>
    <cellStyle name="Incorrecto 53" xfId="6034"/>
    <cellStyle name="Incorrecto 54" xfId="6035"/>
    <cellStyle name="Incorrecto 55" xfId="6036"/>
    <cellStyle name="Incorrecto 56" xfId="6037"/>
    <cellStyle name="Incorrecto 57" xfId="6038"/>
    <cellStyle name="Incorrecto 58" xfId="6039"/>
    <cellStyle name="Incorrecto 59" xfId="6040"/>
    <cellStyle name="Incorrecto 6" xfId="6041"/>
    <cellStyle name="Incorrecto 60" xfId="6042"/>
    <cellStyle name="Incorrecto 61" xfId="6043"/>
    <cellStyle name="Incorrecto 62" xfId="6044"/>
    <cellStyle name="Incorrecto 63" xfId="6045"/>
    <cellStyle name="Incorrecto 64" xfId="6046"/>
    <cellStyle name="Incorrecto 65" xfId="6047"/>
    <cellStyle name="Incorrecto 66" xfId="6048"/>
    <cellStyle name="Incorrecto 67" xfId="6049"/>
    <cellStyle name="Incorrecto 68" xfId="6050"/>
    <cellStyle name="Incorrecto 69" xfId="6051"/>
    <cellStyle name="Incorrecto 7" xfId="6052"/>
    <cellStyle name="Incorrecto 70" xfId="6053"/>
    <cellStyle name="Incorrecto 71" xfId="6054"/>
    <cellStyle name="Incorrecto 72" xfId="6055"/>
    <cellStyle name="Incorrecto 73" xfId="6056"/>
    <cellStyle name="Incorrecto 74" xfId="6057"/>
    <cellStyle name="Incorrecto 75" xfId="6058"/>
    <cellStyle name="Incorrecto 76" xfId="6059"/>
    <cellStyle name="Incorrecto 77" xfId="6060"/>
    <cellStyle name="Incorrecto 78" xfId="6061"/>
    <cellStyle name="Incorrecto 79" xfId="6062"/>
    <cellStyle name="Incorrecto 8" xfId="6063"/>
    <cellStyle name="Incorrecto 80" xfId="6064"/>
    <cellStyle name="Incorrecto 81" xfId="6065"/>
    <cellStyle name="Incorrecto 82" xfId="6066"/>
    <cellStyle name="Incorrecto 83" xfId="6067"/>
    <cellStyle name="Incorrecto 84" xfId="6068"/>
    <cellStyle name="Incorrecto 85" xfId="6069"/>
    <cellStyle name="Incorrecto 86" xfId="6070"/>
    <cellStyle name="Incorrecto 9" xfId="6071"/>
    <cellStyle name="Input [yellow]" xfId="6072"/>
    <cellStyle name="Input 2" xfId="231"/>
    <cellStyle name="Input 3" xfId="232"/>
    <cellStyle name="Input 4" xfId="6073"/>
    <cellStyle name="Input 5" xfId="6074"/>
    <cellStyle name="ISC" xfId="6075"/>
    <cellStyle name="isced" xfId="6076"/>
    <cellStyle name="ISCED Titles" xfId="6077"/>
    <cellStyle name="isced_8gradk" xfId="6078"/>
    <cellStyle name="Laskenta" xfId="6079"/>
    <cellStyle name="level1a" xfId="6080"/>
    <cellStyle name="level1a 2" xfId="6081"/>
    <cellStyle name="level1a 2 2" xfId="6082"/>
    <cellStyle name="level1a 2 2 2" xfId="6083"/>
    <cellStyle name="level2" xfId="6084"/>
    <cellStyle name="level2 2" xfId="6085"/>
    <cellStyle name="level2 2 2" xfId="6086"/>
    <cellStyle name="level2 2 2 2" xfId="6087"/>
    <cellStyle name="level2a" xfId="6088"/>
    <cellStyle name="level2a 2" xfId="6089"/>
    <cellStyle name="level2a 2 2" xfId="6090"/>
    <cellStyle name="level2a 2 2 2" xfId="6091"/>
    <cellStyle name="level3" xfId="6092"/>
    <cellStyle name="line" xfId="6093"/>
    <cellStyle name="Line titles-Rows" xfId="6094"/>
    <cellStyle name="Linked Cell 2" xfId="233"/>
    <cellStyle name="Linked Cell 3" xfId="234"/>
    <cellStyle name="Linked Cell 4" xfId="6095"/>
    <cellStyle name="Linked Cell 5" xfId="6096"/>
    <cellStyle name="Linkitetty solu" xfId="6097"/>
    <cellStyle name="MacroCode" xfId="6098"/>
    <cellStyle name="Migliaia (0)_conti99" xfId="6099"/>
    <cellStyle name="Millares [0] 2" xfId="6100"/>
    <cellStyle name="Millares [0] 3" xfId="6101"/>
    <cellStyle name="Millares [0] 4" xfId="6102"/>
    <cellStyle name="Millares [0] 5" xfId="6103"/>
    <cellStyle name="Millares [0] 6" xfId="6104"/>
    <cellStyle name="Millares [0] 7" xfId="6105"/>
    <cellStyle name="Millares [0] 8" xfId="6106"/>
    <cellStyle name="Millares [0]_1.4.5.2_23Estruct%-PortafInver0201" xfId="6107"/>
    <cellStyle name="Millares 10" xfId="235"/>
    <cellStyle name="Millares 10 2" xfId="6108"/>
    <cellStyle name="Millares 10 3" xfId="6109"/>
    <cellStyle name="Millares 11" xfId="236"/>
    <cellStyle name="Millares 12" xfId="237"/>
    <cellStyle name="Millares 12 2" xfId="6110"/>
    <cellStyle name="Millares 13" xfId="238"/>
    <cellStyle name="Millares 14" xfId="239"/>
    <cellStyle name="Millares 15" xfId="240"/>
    <cellStyle name="Millares 16" xfId="241"/>
    <cellStyle name="Millares 17" xfId="242"/>
    <cellStyle name="Millares 18" xfId="243"/>
    <cellStyle name="Millares 19" xfId="244"/>
    <cellStyle name="Millares 2" xfId="245"/>
    <cellStyle name="Millares 2 10" xfId="6111"/>
    <cellStyle name="Millares 2 11" xfId="6112"/>
    <cellStyle name="Millares 2 11 2" xfId="6113"/>
    <cellStyle name="Millares 2 12" xfId="6114"/>
    <cellStyle name="Millares 2 13" xfId="6115"/>
    <cellStyle name="Millares 2 14" xfId="6116"/>
    <cellStyle name="Millares 2 15" xfId="6117"/>
    <cellStyle name="Millares 2 16" xfId="6118"/>
    <cellStyle name="Millares 2 2" xfId="246"/>
    <cellStyle name="Millares 2 2 10" xfId="6119"/>
    <cellStyle name="Millares 2 2 10 2" xfId="6120"/>
    <cellStyle name="Millares 2 2 10 2 2" xfId="6121"/>
    <cellStyle name="Millares 2 2 10 2 2 2" xfId="6122"/>
    <cellStyle name="Millares 2 2 10 2 2 2 2" xfId="6123"/>
    <cellStyle name="Millares 2 2 10 2 2 2 3" xfId="6124"/>
    <cellStyle name="Millares 2 2 10 2 2 2 4" xfId="6125"/>
    <cellStyle name="Millares 2 2 10 2 2 2 5" xfId="6126"/>
    <cellStyle name="Millares 2 2 10 2 2 3" xfId="6127"/>
    <cellStyle name="Millares 2 2 10 2 2 4" xfId="6128"/>
    <cellStyle name="Millares 2 2 10 2 2 5" xfId="6129"/>
    <cellStyle name="Millares 2 2 10 2 3" xfId="6130"/>
    <cellStyle name="Millares 2 2 10 2 4" xfId="6131"/>
    <cellStyle name="Millares 2 2 10 2 5" xfId="6132"/>
    <cellStyle name="Millares 2 2 10 2 6" xfId="6133"/>
    <cellStyle name="Millares 2 2 10 2 7" xfId="6134"/>
    <cellStyle name="Millares 2 2 10 3" xfId="6135"/>
    <cellStyle name="Millares 2 2 10 3 2" xfId="6136"/>
    <cellStyle name="Millares 2 2 10 3 2 2" xfId="6137"/>
    <cellStyle name="Millares 2 2 10 3 2 3" xfId="6138"/>
    <cellStyle name="Millares 2 2 10 3 2 4" xfId="6139"/>
    <cellStyle name="Millares 2 2 10 3 2 5" xfId="6140"/>
    <cellStyle name="Millares 2 2 10 3 3" xfId="6141"/>
    <cellStyle name="Millares 2 2 10 3 4" xfId="6142"/>
    <cellStyle name="Millares 2 2 10 3 5" xfId="6143"/>
    <cellStyle name="Millares 2 2 10 4" xfId="6144"/>
    <cellStyle name="Millares 2 2 10 5" xfId="6145"/>
    <cellStyle name="Millares 2 2 10 6" xfId="6146"/>
    <cellStyle name="Millares 2 2 10 7" xfId="6147"/>
    <cellStyle name="Millares 2 2 11" xfId="6148"/>
    <cellStyle name="Millares 2 2 11 2" xfId="6149"/>
    <cellStyle name="Millares 2 2 11 2 2" xfId="6150"/>
    <cellStyle name="Millares 2 2 11 2 2 2" xfId="6151"/>
    <cellStyle name="Millares 2 2 11 2 2 2 2" xfId="6152"/>
    <cellStyle name="Millares 2 2 11 2 2 2 3" xfId="6153"/>
    <cellStyle name="Millares 2 2 11 2 2 2 4" xfId="6154"/>
    <cellStyle name="Millares 2 2 11 2 2 2 5" xfId="6155"/>
    <cellStyle name="Millares 2 2 11 2 2 3" xfId="6156"/>
    <cellStyle name="Millares 2 2 11 2 2 4" xfId="6157"/>
    <cellStyle name="Millares 2 2 11 2 2 5" xfId="6158"/>
    <cellStyle name="Millares 2 2 11 2 3" xfId="6159"/>
    <cellStyle name="Millares 2 2 11 2 4" xfId="6160"/>
    <cellStyle name="Millares 2 2 11 2 5" xfId="6161"/>
    <cellStyle name="Millares 2 2 11 2 6" xfId="6162"/>
    <cellStyle name="Millares 2 2 11 2 7" xfId="6163"/>
    <cellStyle name="Millares 2 2 11 3" xfId="6164"/>
    <cellStyle name="Millares 2 2 11 3 2" xfId="6165"/>
    <cellStyle name="Millares 2 2 11 3 2 2" xfId="6166"/>
    <cellStyle name="Millares 2 2 11 3 2 3" xfId="6167"/>
    <cellStyle name="Millares 2 2 11 3 2 4" xfId="6168"/>
    <cellStyle name="Millares 2 2 11 3 2 5" xfId="6169"/>
    <cellStyle name="Millares 2 2 11 3 3" xfId="6170"/>
    <cellStyle name="Millares 2 2 11 3 4" xfId="6171"/>
    <cellStyle name="Millares 2 2 11 3 5" xfId="6172"/>
    <cellStyle name="Millares 2 2 11 4" xfId="6173"/>
    <cellStyle name="Millares 2 2 11 5" xfId="6174"/>
    <cellStyle name="Millares 2 2 11 6" xfId="6175"/>
    <cellStyle name="Millares 2 2 11 7" xfId="6176"/>
    <cellStyle name="Millares 2 2 12" xfId="6177"/>
    <cellStyle name="Millares 2 2 12 2" xfId="6178"/>
    <cellStyle name="Millares 2 2 12 2 2" xfId="6179"/>
    <cellStyle name="Millares 2 2 12 2 2 2" xfId="6180"/>
    <cellStyle name="Millares 2 2 12 2 2 2 2" xfId="6181"/>
    <cellStyle name="Millares 2 2 12 2 2 2 3" xfId="6182"/>
    <cellStyle name="Millares 2 2 12 2 2 2 4" xfId="6183"/>
    <cellStyle name="Millares 2 2 12 2 2 2 5" xfId="6184"/>
    <cellStyle name="Millares 2 2 12 2 2 3" xfId="6185"/>
    <cellStyle name="Millares 2 2 12 2 2 4" xfId="6186"/>
    <cellStyle name="Millares 2 2 12 2 2 5" xfId="6187"/>
    <cellStyle name="Millares 2 2 12 2 3" xfId="6188"/>
    <cellStyle name="Millares 2 2 12 2 4" xfId="6189"/>
    <cellStyle name="Millares 2 2 12 2 5" xfId="6190"/>
    <cellStyle name="Millares 2 2 12 2 6" xfId="6191"/>
    <cellStyle name="Millares 2 2 12 2 7" xfId="6192"/>
    <cellStyle name="Millares 2 2 12 3" xfId="6193"/>
    <cellStyle name="Millares 2 2 12 3 2" xfId="6194"/>
    <cellStyle name="Millares 2 2 12 3 2 2" xfId="6195"/>
    <cellStyle name="Millares 2 2 12 3 2 3" xfId="6196"/>
    <cellStyle name="Millares 2 2 12 3 2 4" xfId="6197"/>
    <cellStyle name="Millares 2 2 12 3 2 5" xfId="6198"/>
    <cellStyle name="Millares 2 2 12 3 3" xfId="6199"/>
    <cellStyle name="Millares 2 2 12 3 4" xfId="6200"/>
    <cellStyle name="Millares 2 2 12 3 5" xfId="6201"/>
    <cellStyle name="Millares 2 2 12 4" xfId="6202"/>
    <cellStyle name="Millares 2 2 12 5" xfId="6203"/>
    <cellStyle name="Millares 2 2 12 6" xfId="6204"/>
    <cellStyle name="Millares 2 2 12 7" xfId="6205"/>
    <cellStyle name="Millares 2 2 13" xfId="6206"/>
    <cellStyle name="Millares 2 2 13 2" xfId="6207"/>
    <cellStyle name="Millares 2 2 13 2 2" xfId="6208"/>
    <cellStyle name="Millares 2 2 13 2 3" xfId="6209"/>
    <cellStyle name="Millares 2 2 13 2 4" xfId="6210"/>
    <cellStyle name="Millares 2 2 13 2 5" xfId="6211"/>
    <cellStyle name="Millares 2 2 13 3" xfId="6212"/>
    <cellStyle name="Millares 2 2 13 4" xfId="6213"/>
    <cellStyle name="Millares 2 2 13 5" xfId="6214"/>
    <cellStyle name="Millares 2 2 14" xfId="6215"/>
    <cellStyle name="Millares 2 2 15" xfId="6216"/>
    <cellStyle name="Millares 2 2 16" xfId="6217"/>
    <cellStyle name="Millares 2 2 17" xfId="6218"/>
    <cellStyle name="Millares 2 2 18" xfId="6219"/>
    <cellStyle name="Millares 2 2 19" xfId="6220"/>
    <cellStyle name="Millares 2 2 2" xfId="6221"/>
    <cellStyle name="Millares 2 2 2 10" xfId="6222"/>
    <cellStyle name="Millares 2 2 2 11" xfId="6223"/>
    <cellStyle name="Millares 2 2 2 12" xfId="6224"/>
    <cellStyle name="Millares 2 2 2 13" xfId="6225"/>
    <cellStyle name="Millares 2 2 2 14" xfId="6226"/>
    <cellStyle name="Millares 2 2 2 15" xfId="6227"/>
    <cellStyle name="Millares 2 2 2 16" xfId="6228"/>
    <cellStyle name="Millares 2 2 2 17" xfId="6229"/>
    <cellStyle name="Millares 2 2 2 18" xfId="6230"/>
    <cellStyle name="Millares 2 2 2 2" xfId="6231"/>
    <cellStyle name="Millares 2 2 2 2 10" xfId="6232"/>
    <cellStyle name="Millares 2 2 2 2 11" xfId="6233"/>
    <cellStyle name="Millares 2 2 2 2 12" xfId="6234"/>
    <cellStyle name="Millares 2 2 2 2 13" xfId="6235"/>
    <cellStyle name="Millares 2 2 2 2 14" xfId="6236"/>
    <cellStyle name="Millares 2 2 2 2 15" xfId="6237"/>
    <cellStyle name="Millares 2 2 2 2 2" xfId="6238"/>
    <cellStyle name="Millares 2 2 2 2 2 10" xfId="6239"/>
    <cellStyle name="Millares 2 2 2 2 2 11" xfId="6240"/>
    <cellStyle name="Millares 2 2 2 2 2 12" xfId="6241"/>
    <cellStyle name="Millares 2 2 2 2 2 13" xfId="6242"/>
    <cellStyle name="Millares 2 2 2 2 2 14" xfId="6243"/>
    <cellStyle name="Millares 2 2 2 2 2 15" xfId="6244"/>
    <cellStyle name="Millares 2 2 2 2 2 16" xfId="6245"/>
    <cellStyle name="Millares 2 2 2 2 2 2" xfId="6246"/>
    <cellStyle name="Millares 2 2 2 2 2 2 2" xfId="6247"/>
    <cellStyle name="Millares 2 2 2 2 2 2 2 2" xfId="6248"/>
    <cellStyle name="Millares 2 2 2 2 2 2 2 2 2" xfId="6249"/>
    <cellStyle name="Millares 2 2 2 2 2 2 2 2 2 2" xfId="6250"/>
    <cellStyle name="Millares 2 2 2 2 2 2 2 2 2 3" xfId="6251"/>
    <cellStyle name="Millares 2 2 2 2 2 2 2 2 2 4" xfId="6252"/>
    <cellStyle name="Millares 2 2 2 2 2 2 2 2 2 5" xfId="6253"/>
    <cellStyle name="Millares 2 2 2 2 2 2 2 2 3" xfId="6254"/>
    <cellStyle name="Millares 2 2 2 2 2 2 2 2 4" xfId="6255"/>
    <cellStyle name="Millares 2 2 2 2 2 2 2 2 5" xfId="6256"/>
    <cellStyle name="Millares 2 2 2 2 2 2 2 3" xfId="6257"/>
    <cellStyle name="Millares 2 2 2 2 2 2 2 4" xfId="6258"/>
    <cellStyle name="Millares 2 2 2 2 2 2 2 5" xfId="6259"/>
    <cellStyle name="Millares 2 2 2 2 2 2 2 6" xfId="6260"/>
    <cellStyle name="Millares 2 2 2 2 2 2 2 7" xfId="6261"/>
    <cellStyle name="Millares 2 2 2 2 2 2 3" xfId="6262"/>
    <cellStyle name="Millares 2 2 2 2 2 2 3 2" xfId="6263"/>
    <cellStyle name="Millares 2 2 2 2 2 2 3 2 2" xfId="6264"/>
    <cellStyle name="Millares 2 2 2 2 2 2 3 2 3" xfId="6265"/>
    <cellStyle name="Millares 2 2 2 2 2 2 3 2 4" xfId="6266"/>
    <cellStyle name="Millares 2 2 2 2 2 2 3 2 5" xfId="6267"/>
    <cellStyle name="Millares 2 2 2 2 2 2 3 3" xfId="6268"/>
    <cellStyle name="Millares 2 2 2 2 2 2 3 4" xfId="6269"/>
    <cellStyle name="Millares 2 2 2 2 2 2 3 5" xfId="6270"/>
    <cellStyle name="Millares 2 2 2 2 2 2 4" xfId="6271"/>
    <cellStyle name="Millares 2 2 2 2 2 2 5" xfId="6272"/>
    <cellStyle name="Millares 2 2 2 2 2 2 6" xfId="6273"/>
    <cellStyle name="Millares 2 2 2 2 2 2 7" xfId="6274"/>
    <cellStyle name="Millares 2 2 2 2 2 3" xfId="6275"/>
    <cellStyle name="Millares 2 2 2 2 2 4" xfId="6276"/>
    <cellStyle name="Millares 2 2 2 2 2 5" xfId="6277"/>
    <cellStyle name="Millares 2 2 2 2 2 6" xfId="6278"/>
    <cellStyle name="Millares 2 2 2 2 2 6 2" xfId="6279"/>
    <cellStyle name="Millares 2 2 2 2 2 6 2 2" xfId="6280"/>
    <cellStyle name="Millares 2 2 2 2 2 6 2 3" xfId="6281"/>
    <cellStyle name="Millares 2 2 2 2 2 6 2 4" xfId="6282"/>
    <cellStyle name="Millares 2 2 2 2 2 6 2 5" xfId="6283"/>
    <cellStyle name="Millares 2 2 2 2 2 6 3" xfId="6284"/>
    <cellStyle name="Millares 2 2 2 2 2 6 4" xfId="6285"/>
    <cellStyle name="Millares 2 2 2 2 2 6 5" xfId="6286"/>
    <cellStyle name="Millares 2 2 2 2 2 7" xfId="6287"/>
    <cellStyle name="Millares 2 2 2 2 2 8" xfId="6288"/>
    <cellStyle name="Millares 2 2 2 2 2 9" xfId="6289"/>
    <cellStyle name="Millares 2 2 2 2 3" xfId="6290"/>
    <cellStyle name="Millares 2 2 2 2 3 2" xfId="6291"/>
    <cellStyle name="Millares 2 2 2 2 3 2 2" xfId="6292"/>
    <cellStyle name="Millares 2 2 2 2 3 2 2 2" xfId="6293"/>
    <cellStyle name="Millares 2 2 2 2 3 2 2 2 2" xfId="6294"/>
    <cellStyle name="Millares 2 2 2 2 3 2 2 2 3" xfId="6295"/>
    <cellStyle name="Millares 2 2 2 2 3 2 2 2 4" xfId="6296"/>
    <cellStyle name="Millares 2 2 2 2 3 2 2 2 5" xfId="6297"/>
    <cellStyle name="Millares 2 2 2 2 3 2 2 3" xfId="6298"/>
    <cellStyle name="Millares 2 2 2 2 3 2 2 4" xfId="6299"/>
    <cellStyle name="Millares 2 2 2 2 3 2 2 5" xfId="6300"/>
    <cellStyle name="Millares 2 2 2 2 3 2 3" xfId="6301"/>
    <cellStyle name="Millares 2 2 2 2 3 2 4" xfId="6302"/>
    <cellStyle name="Millares 2 2 2 2 3 2 5" xfId="6303"/>
    <cellStyle name="Millares 2 2 2 2 3 2 6" xfId="6304"/>
    <cellStyle name="Millares 2 2 2 2 3 2 7" xfId="6305"/>
    <cellStyle name="Millares 2 2 2 2 3 3" xfId="6306"/>
    <cellStyle name="Millares 2 2 2 2 3 3 2" xfId="6307"/>
    <cellStyle name="Millares 2 2 2 2 3 3 2 2" xfId="6308"/>
    <cellStyle name="Millares 2 2 2 2 3 3 2 3" xfId="6309"/>
    <cellStyle name="Millares 2 2 2 2 3 3 2 4" xfId="6310"/>
    <cellStyle name="Millares 2 2 2 2 3 3 2 5" xfId="6311"/>
    <cellStyle name="Millares 2 2 2 2 3 3 3" xfId="6312"/>
    <cellStyle name="Millares 2 2 2 2 3 3 4" xfId="6313"/>
    <cellStyle name="Millares 2 2 2 2 3 3 5" xfId="6314"/>
    <cellStyle name="Millares 2 2 2 2 3 4" xfId="6315"/>
    <cellStyle name="Millares 2 2 2 2 3 5" xfId="6316"/>
    <cellStyle name="Millares 2 2 2 2 3 6" xfId="6317"/>
    <cellStyle name="Millares 2 2 2 2 3 7" xfId="6318"/>
    <cellStyle name="Millares 2 2 2 2 4" xfId="6319"/>
    <cellStyle name="Millares 2 2 2 2 5" xfId="6320"/>
    <cellStyle name="Millares 2 2 2 2 6" xfId="6321"/>
    <cellStyle name="Millares 2 2 2 2 6 2" xfId="6322"/>
    <cellStyle name="Millares 2 2 2 2 6 2 2" xfId="6323"/>
    <cellStyle name="Millares 2 2 2 2 6 2 3" xfId="6324"/>
    <cellStyle name="Millares 2 2 2 2 6 2 4" xfId="6325"/>
    <cellStyle name="Millares 2 2 2 2 6 2 5" xfId="6326"/>
    <cellStyle name="Millares 2 2 2 2 6 3" xfId="6327"/>
    <cellStyle name="Millares 2 2 2 2 6 4" xfId="6328"/>
    <cellStyle name="Millares 2 2 2 2 6 5" xfId="6329"/>
    <cellStyle name="Millares 2 2 2 2 7" xfId="6330"/>
    <cellStyle name="Millares 2 2 2 2 8" xfId="6331"/>
    <cellStyle name="Millares 2 2 2 2 9" xfId="6332"/>
    <cellStyle name="Millares 2 2 2 3" xfId="6333"/>
    <cellStyle name="Millares 2 2 2 4" xfId="6334"/>
    <cellStyle name="Millares 2 2 2 5" xfId="6335"/>
    <cellStyle name="Millares 2 2 2 6" xfId="6336"/>
    <cellStyle name="Millares 2 2 2 6 2" xfId="6337"/>
    <cellStyle name="Millares 2 2 2 6 2 2" xfId="6338"/>
    <cellStyle name="Millares 2 2 2 6 2 2 2" xfId="6339"/>
    <cellStyle name="Millares 2 2 2 6 2 2 2 2" xfId="6340"/>
    <cellStyle name="Millares 2 2 2 6 2 2 2 3" xfId="6341"/>
    <cellStyle name="Millares 2 2 2 6 2 2 2 4" xfId="6342"/>
    <cellStyle name="Millares 2 2 2 6 2 2 2 5" xfId="6343"/>
    <cellStyle name="Millares 2 2 2 6 2 2 3" xfId="6344"/>
    <cellStyle name="Millares 2 2 2 6 2 2 4" xfId="6345"/>
    <cellStyle name="Millares 2 2 2 6 2 2 5" xfId="6346"/>
    <cellStyle name="Millares 2 2 2 6 2 3" xfId="6347"/>
    <cellStyle name="Millares 2 2 2 6 2 4" xfId="6348"/>
    <cellStyle name="Millares 2 2 2 6 2 5" xfId="6349"/>
    <cellStyle name="Millares 2 2 2 6 2 6" xfId="6350"/>
    <cellStyle name="Millares 2 2 2 6 2 7" xfId="6351"/>
    <cellStyle name="Millares 2 2 2 6 3" xfId="6352"/>
    <cellStyle name="Millares 2 2 2 6 3 2" xfId="6353"/>
    <cellStyle name="Millares 2 2 2 6 3 2 2" xfId="6354"/>
    <cellStyle name="Millares 2 2 2 6 3 2 3" xfId="6355"/>
    <cellStyle name="Millares 2 2 2 6 3 2 4" xfId="6356"/>
    <cellStyle name="Millares 2 2 2 6 3 2 5" xfId="6357"/>
    <cellStyle name="Millares 2 2 2 6 3 3" xfId="6358"/>
    <cellStyle name="Millares 2 2 2 6 3 4" xfId="6359"/>
    <cellStyle name="Millares 2 2 2 6 3 5" xfId="6360"/>
    <cellStyle name="Millares 2 2 2 6 4" xfId="6361"/>
    <cellStyle name="Millares 2 2 2 6 5" xfId="6362"/>
    <cellStyle name="Millares 2 2 2 6 6" xfId="6363"/>
    <cellStyle name="Millares 2 2 2 6 7" xfId="6364"/>
    <cellStyle name="Millares 2 2 2 7" xfId="6365"/>
    <cellStyle name="Millares 2 2 2 8" xfId="6366"/>
    <cellStyle name="Millares 2 2 2 9" xfId="6367"/>
    <cellStyle name="Millares 2 2 2 9 2" xfId="6368"/>
    <cellStyle name="Millares 2 2 2 9 2 2" xfId="6369"/>
    <cellStyle name="Millares 2 2 2 9 2 3" xfId="6370"/>
    <cellStyle name="Millares 2 2 2 9 2 4" xfId="6371"/>
    <cellStyle name="Millares 2 2 2 9 2 5" xfId="6372"/>
    <cellStyle name="Millares 2 2 2 9 3" xfId="6373"/>
    <cellStyle name="Millares 2 2 2 9 4" xfId="6374"/>
    <cellStyle name="Millares 2 2 2 9 5" xfId="6375"/>
    <cellStyle name="Millares 2 2 2_TD" xfId="6376"/>
    <cellStyle name="Millares 2 2 20" xfId="6377"/>
    <cellStyle name="Millares 2 2 21" xfId="6378"/>
    <cellStyle name="Millares 2 2 22" xfId="6379"/>
    <cellStyle name="Millares 2 2 23" xfId="6380"/>
    <cellStyle name="Millares 2 2 24" xfId="6381"/>
    <cellStyle name="Millares 2 2 3" xfId="6382"/>
    <cellStyle name="Millares 2 2 4" xfId="6383"/>
    <cellStyle name="Millares 2 2 4 2" xfId="6384"/>
    <cellStyle name="Millares 2 2 4 2 2" xfId="6385"/>
    <cellStyle name="Millares 2 2 4_Hoja1" xfId="6386"/>
    <cellStyle name="Millares 2 2 5" xfId="6387"/>
    <cellStyle name="Millares 2 2 6" xfId="6388"/>
    <cellStyle name="Millares 2 2 6 2" xfId="6389"/>
    <cellStyle name="Millares 2 2 7" xfId="6390"/>
    <cellStyle name="Millares 2 2 8" xfId="6391"/>
    <cellStyle name="Millares 2 2 9" xfId="6392"/>
    <cellStyle name="Millares 2 2_03" xfId="6393"/>
    <cellStyle name="Millares 2 3" xfId="6394"/>
    <cellStyle name="Millares 2 3 10" xfId="6395"/>
    <cellStyle name="Millares 2 3 2" xfId="6396"/>
    <cellStyle name="Millares 2 3 2 2" xfId="6397"/>
    <cellStyle name="Millares 2 3 2 2 2" xfId="6398"/>
    <cellStyle name="Millares 2 3 2 3" xfId="6399"/>
    <cellStyle name="Millares 2 3 2_Hoja1" xfId="6400"/>
    <cellStyle name="Millares 2 3 3" xfId="6401"/>
    <cellStyle name="Millares 2 3 3 2" xfId="6402"/>
    <cellStyle name="Millares 2 3 4" xfId="6403"/>
    <cellStyle name="Millares 2 3 5" xfId="6404"/>
    <cellStyle name="Millares 2 3 6" xfId="6405"/>
    <cellStyle name="Millares 2 3 7" xfId="6406"/>
    <cellStyle name="Millares 2 3 8" xfId="6407"/>
    <cellStyle name="Millares 2 3 9" xfId="6408"/>
    <cellStyle name="Millares 2 3_BG Fondos" xfId="6409"/>
    <cellStyle name="Millares 2 4" xfId="6410"/>
    <cellStyle name="Millares 2 4 2" xfId="6411"/>
    <cellStyle name="Millares 2 4 2 2" xfId="6412"/>
    <cellStyle name="Millares 2 4_Hoja1" xfId="6413"/>
    <cellStyle name="Millares 2 5" xfId="6414"/>
    <cellStyle name="Millares 2 5 2" xfId="6415"/>
    <cellStyle name="Millares 2 5 3" xfId="6416"/>
    <cellStyle name="Millares 2 6" xfId="6417"/>
    <cellStyle name="Millares 2 6 2" xfId="6418"/>
    <cellStyle name="Millares 2 7" xfId="6419"/>
    <cellStyle name="Millares 2 8" xfId="6420"/>
    <cellStyle name="Millares 2 9" xfId="6421"/>
    <cellStyle name="Millares 2_Bol_0411(corregido emisor inst)" xfId="6422"/>
    <cellStyle name="Millares 20" xfId="6423"/>
    <cellStyle name="Millares 21" xfId="247"/>
    <cellStyle name="Millares 22" xfId="248"/>
    <cellStyle name="Millares 23" xfId="249"/>
    <cellStyle name="Millares 24" xfId="250"/>
    <cellStyle name="Millares 25" xfId="6424"/>
    <cellStyle name="Millares 26" xfId="6425"/>
    <cellStyle name="Millares 27" xfId="6426"/>
    <cellStyle name="Millares 28" xfId="6427"/>
    <cellStyle name="Millares 3" xfId="251"/>
    <cellStyle name="Millares 3 10" xfId="6428"/>
    <cellStyle name="Millares 3 11" xfId="6429"/>
    <cellStyle name="Millares 3 12" xfId="6430"/>
    <cellStyle name="Millares 3 13" xfId="6431"/>
    <cellStyle name="Millares 3 14" xfId="6432"/>
    <cellStyle name="Millares 3 15" xfId="6433"/>
    <cellStyle name="Millares 3 16" xfId="6434"/>
    <cellStyle name="Millares 3 17" xfId="6435"/>
    <cellStyle name="Millares 3 2" xfId="6436"/>
    <cellStyle name="Millares 3 2 10" xfId="6437"/>
    <cellStyle name="Millares 3 2 10 2" xfId="6438"/>
    <cellStyle name="Millares 3 2 10 2 2" xfId="6439"/>
    <cellStyle name="Millares 3 2 10 2 2 2" xfId="6440"/>
    <cellStyle name="Millares 3 2 10 2 2 2 2" xfId="6441"/>
    <cellStyle name="Millares 3 2 10 2 2 2 3" xfId="6442"/>
    <cellStyle name="Millares 3 2 10 2 2 2 4" xfId="6443"/>
    <cellStyle name="Millares 3 2 10 2 2 2 5" xfId="6444"/>
    <cellStyle name="Millares 3 2 10 2 2 3" xfId="6445"/>
    <cellStyle name="Millares 3 2 10 2 2 4" xfId="6446"/>
    <cellStyle name="Millares 3 2 10 2 2 5" xfId="6447"/>
    <cellStyle name="Millares 3 2 10 2 3" xfId="6448"/>
    <cellStyle name="Millares 3 2 10 2 4" xfId="6449"/>
    <cellStyle name="Millares 3 2 10 2 5" xfId="6450"/>
    <cellStyle name="Millares 3 2 10 2 6" xfId="6451"/>
    <cellStyle name="Millares 3 2 10 2 7" xfId="6452"/>
    <cellStyle name="Millares 3 2 10 3" xfId="6453"/>
    <cellStyle name="Millares 3 2 10 3 2" xfId="6454"/>
    <cellStyle name="Millares 3 2 10 3 2 2" xfId="6455"/>
    <cellStyle name="Millares 3 2 10 3 2 3" xfId="6456"/>
    <cellStyle name="Millares 3 2 10 3 2 4" xfId="6457"/>
    <cellStyle name="Millares 3 2 10 3 2 5" xfId="6458"/>
    <cellStyle name="Millares 3 2 10 3 3" xfId="6459"/>
    <cellStyle name="Millares 3 2 10 3 4" xfId="6460"/>
    <cellStyle name="Millares 3 2 10 3 5" xfId="6461"/>
    <cellStyle name="Millares 3 2 10 4" xfId="6462"/>
    <cellStyle name="Millares 3 2 10 5" xfId="6463"/>
    <cellStyle name="Millares 3 2 10 6" xfId="6464"/>
    <cellStyle name="Millares 3 2 10 7" xfId="6465"/>
    <cellStyle name="Millares 3 2 11" xfId="6466"/>
    <cellStyle name="Millares 3 2 12" xfId="6467"/>
    <cellStyle name="Millares 3 2 12 2" xfId="6468"/>
    <cellStyle name="Millares 3 2 12 2 2" xfId="6469"/>
    <cellStyle name="Millares 3 2 12 2 3" xfId="6470"/>
    <cellStyle name="Millares 3 2 12 2 4" xfId="6471"/>
    <cellStyle name="Millares 3 2 12 2 5" xfId="6472"/>
    <cellStyle name="Millares 3 2 12 3" xfId="6473"/>
    <cellStyle name="Millares 3 2 12 4" xfId="6474"/>
    <cellStyle name="Millares 3 2 12 5" xfId="6475"/>
    <cellStyle name="Millares 3 2 13" xfId="6476"/>
    <cellStyle name="Millares 3 2 14" xfId="6477"/>
    <cellStyle name="Millares 3 2 15" xfId="6478"/>
    <cellStyle name="Millares 3 2 16" xfId="6479"/>
    <cellStyle name="Millares 3 2 17" xfId="6480"/>
    <cellStyle name="Millares 3 2 18" xfId="6481"/>
    <cellStyle name="Millares 3 2 19" xfId="6482"/>
    <cellStyle name="Millares 3 2 2" xfId="6483"/>
    <cellStyle name="Millares 3 2 2 10" xfId="6484"/>
    <cellStyle name="Millares 3 2 2 11" xfId="6485"/>
    <cellStyle name="Millares 3 2 2 12" xfId="6486"/>
    <cellStyle name="Millares 3 2 2 13" xfId="6487"/>
    <cellStyle name="Millares 3 2 2 14" xfId="6488"/>
    <cellStyle name="Millares 3 2 2 15" xfId="6489"/>
    <cellStyle name="Millares 3 2 2 16" xfId="6490"/>
    <cellStyle name="Millares 3 2 2 17" xfId="6491"/>
    <cellStyle name="Millares 3 2 2 18" xfId="6492"/>
    <cellStyle name="Millares 3 2 2 2" xfId="6493"/>
    <cellStyle name="Millares 3 2 2 2 10" xfId="6494"/>
    <cellStyle name="Millares 3 2 2 2 11" xfId="6495"/>
    <cellStyle name="Millares 3 2 2 2 12" xfId="6496"/>
    <cellStyle name="Millares 3 2 2 2 13" xfId="6497"/>
    <cellStyle name="Millares 3 2 2 2 14" xfId="6498"/>
    <cellStyle name="Millares 3 2 2 2 15" xfId="6499"/>
    <cellStyle name="Millares 3 2 2 2 2" xfId="6500"/>
    <cellStyle name="Millares 3 2 2 2 2 10" xfId="6501"/>
    <cellStyle name="Millares 3 2 2 2 2 11" xfId="6502"/>
    <cellStyle name="Millares 3 2 2 2 2 12" xfId="6503"/>
    <cellStyle name="Millares 3 2 2 2 2 13" xfId="6504"/>
    <cellStyle name="Millares 3 2 2 2 2 14" xfId="6505"/>
    <cellStyle name="Millares 3 2 2 2 2 15" xfId="6506"/>
    <cellStyle name="Millares 3 2 2 2 2 16" xfId="6507"/>
    <cellStyle name="Millares 3 2 2 2 2 2" xfId="6508"/>
    <cellStyle name="Millares 3 2 2 2 2 2 2" xfId="6509"/>
    <cellStyle name="Millares 3 2 2 2 2 2 2 2" xfId="6510"/>
    <cellStyle name="Millares 3 2 2 2 2 2 2 2 2" xfId="6511"/>
    <cellStyle name="Millares 3 2 2 2 2 2 2 2 2 2" xfId="6512"/>
    <cellStyle name="Millares 3 2 2 2 2 2 2 2 2 3" xfId="6513"/>
    <cellStyle name="Millares 3 2 2 2 2 2 2 2 2 4" xfId="6514"/>
    <cellStyle name="Millares 3 2 2 2 2 2 2 2 2 5" xfId="6515"/>
    <cellStyle name="Millares 3 2 2 2 2 2 2 2 3" xfId="6516"/>
    <cellStyle name="Millares 3 2 2 2 2 2 2 2 4" xfId="6517"/>
    <cellStyle name="Millares 3 2 2 2 2 2 2 2 5" xfId="6518"/>
    <cellStyle name="Millares 3 2 2 2 2 2 2 3" xfId="6519"/>
    <cellStyle name="Millares 3 2 2 2 2 2 2 4" xfId="6520"/>
    <cellStyle name="Millares 3 2 2 2 2 2 2 5" xfId="6521"/>
    <cellStyle name="Millares 3 2 2 2 2 2 2 6" xfId="6522"/>
    <cellStyle name="Millares 3 2 2 2 2 2 2 7" xfId="6523"/>
    <cellStyle name="Millares 3 2 2 2 2 2 3" xfId="6524"/>
    <cellStyle name="Millares 3 2 2 2 2 2 3 2" xfId="6525"/>
    <cellStyle name="Millares 3 2 2 2 2 2 3 2 2" xfId="6526"/>
    <cellStyle name="Millares 3 2 2 2 2 2 3 2 3" xfId="6527"/>
    <cellStyle name="Millares 3 2 2 2 2 2 3 2 4" xfId="6528"/>
    <cellStyle name="Millares 3 2 2 2 2 2 3 2 5" xfId="6529"/>
    <cellStyle name="Millares 3 2 2 2 2 2 3 3" xfId="6530"/>
    <cellStyle name="Millares 3 2 2 2 2 2 3 4" xfId="6531"/>
    <cellStyle name="Millares 3 2 2 2 2 2 3 5" xfId="6532"/>
    <cellStyle name="Millares 3 2 2 2 2 2 4" xfId="6533"/>
    <cellStyle name="Millares 3 2 2 2 2 2 5" xfId="6534"/>
    <cellStyle name="Millares 3 2 2 2 2 2 6" xfId="6535"/>
    <cellStyle name="Millares 3 2 2 2 2 2 7" xfId="6536"/>
    <cellStyle name="Millares 3 2 2 2 2 3" xfId="6537"/>
    <cellStyle name="Millares 3 2 2 2 2 4" xfId="6538"/>
    <cellStyle name="Millares 3 2 2 2 2 5" xfId="6539"/>
    <cellStyle name="Millares 3 2 2 2 2 6" xfId="6540"/>
    <cellStyle name="Millares 3 2 2 2 2 6 2" xfId="6541"/>
    <cellStyle name="Millares 3 2 2 2 2 6 2 2" xfId="6542"/>
    <cellStyle name="Millares 3 2 2 2 2 6 2 3" xfId="6543"/>
    <cellStyle name="Millares 3 2 2 2 2 6 2 4" xfId="6544"/>
    <cellStyle name="Millares 3 2 2 2 2 6 2 5" xfId="6545"/>
    <cellStyle name="Millares 3 2 2 2 2 6 3" xfId="6546"/>
    <cellStyle name="Millares 3 2 2 2 2 6 4" xfId="6547"/>
    <cellStyle name="Millares 3 2 2 2 2 6 5" xfId="6548"/>
    <cellStyle name="Millares 3 2 2 2 2 7" xfId="6549"/>
    <cellStyle name="Millares 3 2 2 2 2 8" xfId="6550"/>
    <cellStyle name="Millares 3 2 2 2 2 9" xfId="6551"/>
    <cellStyle name="Millares 3 2 2 2 3" xfId="6552"/>
    <cellStyle name="Millares 3 2 2 2 3 2" xfId="6553"/>
    <cellStyle name="Millares 3 2 2 2 3 2 2" xfId="6554"/>
    <cellStyle name="Millares 3 2 2 2 3 2 2 2" xfId="6555"/>
    <cellStyle name="Millares 3 2 2 2 3 2 2 2 2" xfId="6556"/>
    <cellStyle name="Millares 3 2 2 2 3 2 2 2 3" xfId="6557"/>
    <cellStyle name="Millares 3 2 2 2 3 2 2 2 4" xfId="6558"/>
    <cellStyle name="Millares 3 2 2 2 3 2 2 2 5" xfId="6559"/>
    <cellStyle name="Millares 3 2 2 2 3 2 2 3" xfId="6560"/>
    <cellStyle name="Millares 3 2 2 2 3 2 2 4" xfId="6561"/>
    <cellStyle name="Millares 3 2 2 2 3 2 2 5" xfId="6562"/>
    <cellStyle name="Millares 3 2 2 2 3 2 3" xfId="6563"/>
    <cellStyle name="Millares 3 2 2 2 3 2 4" xfId="6564"/>
    <cellStyle name="Millares 3 2 2 2 3 2 5" xfId="6565"/>
    <cellStyle name="Millares 3 2 2 2 3 2 6" xfId="6566"/>
    <cellStyle name="Millares 3 2 2 2 3 2 7" xfId="6567"/>
    <cellStyle name="Millares 3 2 2 2 3 3" xfId="6568"/>
    <cellStyle name="Millares 3 2 2 2 3 3 2" xfId="6569"/>
    <cellStyle name="Millares 3 2 2 2 3 3 2 2" xfId="6570"/>
    <cellStyle name="Millares 3 2 2 2 3 3 2 3" xfId="6571"/>
    <cellStyle name="Millares 3 2 2 2 3 3 2 4" xfId="6572"/>
    <cellStyle name="Millares 3 2 2 2 3 3 2 5" xfId="6573"/>
    <cellStyle name="Millares 3 2 2 2 3 3 3" xfId="6574"/>
    <cellStyle name="Millares 3 2 2 2 3 3 4" xfId="6575"/>
    <cellStyle name="Millares 3 2 2 2 3 3 5" xfId="6576"/>
    <cellStyle name="Millares 3 2 2 2 3 4" xfId="6577"/>
    <cellStyle name="Millares 3 2 2 2 3 5" xfId="6578"/>
    <cellStyle name="Millares 3 2 2 2 3 6" xfId="6579"/>
    <cellStyle name="Millares 3 2 2 2 3 7" xfId="6580"/>
    <cellStyle name="Millares 3 2 2 2 4" xfId="6581"/>
    <cellStyle name="Millares 3 2 2 2 5" xfId="6582"/>
    <cellStyle name="Millares 3 2 2 2 6" xfId="6583"/>
    <cellStyle name="Millares 3 2 2 2 6 2" xfId="6584"/>
    <cellStyle name="Millares 3 2 2 2 6 2 2" xfId="6585"/>
    <cellStyle name="Millares 3 2 2 2 6 2 3" xfId="6586"/>
    <cellStyle name="Millares 3 2 2 2 6 2 4" xfId="6587"/>
    <cellStyle name="Millares 3 2 2 2 6 2 5" xfId="6588"/>
    <cellStyle name="Millares 3 2 2 2 6 3" xfId="6589"/>
    <cellStyle name="Millares 3 2 2 2 6 4" xfId="6590"/>
    <cellStyle name="Millares 3 2 2 2 6 5" xfId="6591"/>
    <cellStyle name="Millares 3 2 2 2 7" xfId="6592"/>
    <cellStyle name="Millares 3 2 2 2 8" xfId="6593"/>
    <cellStyle name="Millares 3 2 2 2 9" xfId="6594"/>
    <cellStyle name="Millares 3 2 2 3" xfId="6595"/>
    <cellStyle name="Millares 3 2 2 4" xfId="6596"/>
    <cellStyle name="Millares 3 2 2 5" xfId="6597"/>
    <cellStyle name="Millares 3 2 2 6" xfId="6598"/>
    <cellStyle name="Millares 3 2 2 6 2" xfId="6599"/>
    <cellStyle name="Millares 3 2 2 6 2 2" xfId="6600"/>
    <cellStyle name="Millares 3 2 2 6 2 2 2" xfId="6601"/>
    <cellStyle name="Millares 3 2 2 6 2 2 2 2" xfId="6602"/>
    <cellStyle name="Millares 3 2 2 6 2 2 2 3" xfId="6603"/>
    <cellStyle name="Millares 3 2 2 6 2 2 2 4" xfId="6604"/>
    <cellStyle name="Millares 3 2 2 6 2 2 2 5" xfId="6605"/>
    <cellStyle name="Millares 3 2 2 6 2 2 3" xfId="6606"/>
    <cellStyle name="Millares 3 2 2 6 2 2 4" xfId="6607"/>
    <cellStyle name="Millares 3 2 2 6 2 2 5" xfId="6608"/>
    <cellStyle name="Millares 3 2 2 6 2 3" xfId="6609"/>
    <cellStyle name="Millares 3 2 2 6 2 4" xfId="6610"/>
    <cellStyle name="Millares 3 2 2 6 2 5" xfId="6611"/>
    <cellStyle name="Millares 3 2 2 6 2 6" xfId="6612"/>
    <cellStyle name="Millares 3 2 2 6 2 7" xfId="6613"/>
    <cellStyle name="Millares 3 2 2 6 3" xfId="6614"/>
    <cellStyle name="Millares 3 2 2 6 3 2" xfId="6615"/>
    <cellStyle name="Millares 3 2 2 6 3 2 2" xfId="6616"/>
    <cellStyle name="Millares 3 2 2 6 3 2 3" xfId="6617"/>
    <cellStyle name="Millares 3 2 2 6 3 2 4" xfId="6618"/>
    <cellStyle name="Millares 3 2 2 6 3 2 5" xfId="6619"/>
    <cellStyle name="Millares 3 2 2 6 3 3" xfId="6620"/>
    <cellStyle name="Millares 3 2 2 6 3 4" xfId="6621"/>
    <cellStyle name="Millares 3 2 2 6 3 5" xfId="6622"/>
    <cellStyle name="Millares 3 2 2 6 4" xfId="6623"/>
    <cellStyle name="Millares 3 2 2 6 5" xfId="6624"/>
    <cellStyle name="Millares 3 2 2 6 6" xfId="6625"/>
    <cellStyle name="Millares 3 2 2 6 7" xfId="6626"/>
    <cellStyle name="Millares 3 2 2 7" xfId="6627"/>
    <cellStyle name="Millares 3 2 2 8" xfId="6628"/>
    <cellStyle name="Millares 3 2 2 9" xfId="6629"/>
    <cellStyle name="Millares 3 2 2 9 2" xfId="6630"/>
    <cellStyle name="Millares 3 2 2 9 2 2" xfId="6631"/>
    <cellStyle name="Millares 3 2 2 9 2 3" xfId="6632"/>
    <cellStyle name="Millares 3 2 2 9 2 4" xfId="6633"/>
    <cellStyle name="Millares 3 2 2 9 2 5" xfId="6634"/>
    <cellStyle name="Millares 3 2 2 9 3" xfId="6635"/>
    <cellStyle name="Millares 3 2 2 9 4" xfId="6636"/>
    <cellStyle name="Millares 3 2 2 9 5" xfId="6637"/>
    <cellStyle name="Millares 3 2 20" xfId="6638"/>
    <cellStyle name="Millares 3 2 21" xfId="6639"/>
    <cellStyle name="Millares 3 2 3" xfId="6640"/>
    <cellStyle name="Millares 3 2 4" xfId="6641"/>
    <cellStyle name="Millares 3 2 5" xfId="6642"/>
    <cellStyle name="Millares 3 2 5 2" xfId="6643"/>
    <cellStyle name="Millares 3 2 5 3" xfId="6644"/>
    <cellStyle name="Millares 3 2 5 4" xfId="6645"/>
    <cellStyle name="Millares 3 2 5 5" xfId="6646"/>
    <cellStyle name="Millares 3 2 5 6" xfId="6647"/>
    <cellStyle name="Millares 3 2 5 7" xfId="6648"/>
    <cellStyle name="Millares 3 2 6" xfId="6649"/>
    <cellStyle name="Millares 3 2 7" xfId="6650"/>
    <cellStyle name="Millares 3 2 8" xfId="6651"/>
    <cellStyle name="Millares 3 2 9" xfId="6652"/>
    <cellStyle name="Millares 3 2 9 2" xfId="6653"/>
    <cellStyle name="Millares 3 2 9 2 2" xfId="6654"/>
    <cellStyle name="Millares 3 2 9 2 2 2" xfId="6655"/>
    <cellStyle name="Millares 3 2 9 2 2 2 2" xfId="6656"/>
    <cellStyle name="Millares 3 2 9 2 2 2 3" xfId="6657"/>
    <cellStyle name="Millares 3 2 9 2 2 2 4" xfId="6658"/>
    <cellStyle name="Millares 3 2 9 2 2 2 5" xfId="6659"/>
    <cellStyle name="Millares 3 2 9 2 2 3" xfId="6660"/>
    <cellStyle name="Millares 3 2 9 2 2 4" xfId="6661"/>
    <cellStyle name="Millares 3 2 9 2 2 5" xfId="6662"/>
    <cellStyle name="Millares 3 2 9 2 3" xfId="6663"/>
    <cellStyle name="Millares 3 2 9 2 4" xfId="6664"/>
    <cellStyle name="Millares 3 2 9 2 5" xfId="6665"/>
    <cellStyle name="Millares 3 2 9 2 6" xfId="6666"/>
    <cellStyle name="Millares 3 2 9 2 7" xfId="6667"/>
    <cellStyle name="Millares 3 2 9 3" xfId="6668"/>
    <cellStyle name="Millares 3 2 9 3 2" xfId="6669"/>
    <cellStyle name="Millares 3 2 9 3 2 2" xfId="6670"/>
    <cellStyle name="Millares 3 2 9 3 2 3" xfId="6671"/>
    <cellStyle name="Millares 3 2 9 3 2 4" xfId="6672"/>
    <cellStyle name="Millares 3 2 9 3 2 5" xfId="6673"/>
    <cellStyle name="Millares 3 2 9 3 3" xfId="6674"/>
    <cellStyle name="Millares 3 2 9 3 4" xfId="6675"/>
    <cellStyle name="Millares 3 2 9 3 5" xfId="6676"/>
    <cellStyle name="Millares 3 2 9 4" xfId="6677"/>
    <cellStyle name="Millares 3 2 9 5" xfId="6678"/>
    <cellStyle name="Millares 3 2 9 6" xfId="6679"/>
    <cellStyle name="Millares 3 2 9 7" xfId="6680"/>
    <cellStyle name="Millares 3 2_Hoja1" xfId="6681"/>
    <cellStyle name="Millares 3 3" xfId="6682"/>
    <cellStyle name="Millares 3 3 10" xfId="6683"/>
    <cellStyle name="Millares 3 3 11" xfId="6684"/>
    <cellStyle name="Millares 3 3 12" xfId="6685"/>
    <cellStyle name="Millares 3 3 13" xfId="6686"/>
    <cellStyle name="Millares 3 3 14" xfId="6687"/>
    <cellStyle name="Millares 3 3 15" xfId="6688"/>
    <cellStyle name="Millares 3 3 16" xfId="6689"/>
    <cellStyle name="Millares 3 3 2" xfId="6690"/>
    <cellStyle name="Millares 3 3 2 10" xfId="6691"/>
    <cellStyle name="Millares 3 3 2 11" xfId="6692"/>
    <cellStyle name="Millares 3 3 2 2" xfId="6693"/>
    <cellStyle name="Millares 3 3 2 2 2" xfId="6694"/>
    <cellStyle name="Millares 3 3 2 2 2 2" xfId="6695"/>
    <cellStyle name="Millares 3 3 2 2 2 2 2" xfId="6696"/>
    <cellStyle name="Millares 3 3 2 2 2 2 2 2" xfId="6697"/>
    <cellStyle name="Millares 3 3 2 2 2 2 2 3" xfId="6698"/>
    <cellStyle name="Millares 3 3 2 2 2 2 2 4" xfId="6699"/>
    <cellStyle name="Millares 3 3 2 2 2 2 2 5" xfId="6700"/>
    <cellStyle name="Millares 3 3 2 2 2 2 3" xfId="6701"/>
    <cellStyle name="Millares 3 3 2 2 2 2 4" xfId="6702"/>
    <cellStyle name="Millares 3 3 2 2 2 2 5" xfId="6703"/>
    <cellStyle name="Millares 3 3 2 2 2 3" xfId="6704"/>
    <cellStyle name="Millares 3 3 2 2 2 4" xfId="6705"/>
    <cellStyle name="Millares 3 3 2 2 2 5" xfId="6706"/>
    <cellStyle name="Millares 3 3 2 2 2 6" xfId="6707"/>
    <cellStyle name="Millares 3 3 2 2 2 7" xfId="6708"/>
    <cellStyle name="Millares 3 3 2 2 3" xfId="6709"/>
    <cellStyle name="Millares 3 3 2 2 3 2" xfId="6710"/>
    <cellStyle name="Millares 3 3 2 2 3 2 2" xfId="6711"/>
    <cellStyle name="Millares 3 3 2 2 3 2 3" xfId="6712"/>
    <cellStyle name="Millares 3 3 2 2 3 2 4" xfId="6713"/>
    <cellStyle name="Millares 3 3 2 2 3 2 5" xfId="6714"/>
    <cellStyle name="Millares 3 3 2 2 3 3" xfId="6715"/>
    <cellStyle name="Millares 3 3 2 2 3 4" xfId="6716"/>
    <cellStyle name="Millares 3 3 2 2 3 5" xfId="6717"/>
    <cellStyle name="Millares 3 3 2 2 4" xfId="6718"/>
    <cellStyle name="Millares 3 3 2 2 5" xfId="6719"/>
    <cellStyle name="Millares 3 3 2 2 6" xfId="6720"/>
    <cellStyle name="Millares 3 3 2 2 7" xfId="6721"/>
    <cellStyle name="Millares 3 3 2 3" xfId="6722"/>
    <cellStyle name="Millares 3 3 2 4" xfId="6723"/>
    <cellStyle name="Millares 3 3 2 5" xfId="6724"/>
    <cellStyle name="Millares 3 3 2 6" xfId="6725"/>
    <cellStyle name="Millares 3 3 2 6 2" xfId="6726"/>
    <cellStyle name="Millares 3 3 2 6 2 2" xfId="6727"/>
    <cellStyle name="Millares 3 3 2 6 2 3" xfId="6728"/>
    <cellStyle name="Millares 3 3 2 6 2 4" xfId="6729"/>
    <cellStyle name="Millares 3 3 2 6 2 5" xfId="6730"/>
    <cellStyle name="Millares 3 3 2 6 3" xfId="6731"/>
    <cellStyle name="Millares 3 3 2 6 4" xfId="6732"/>
    <cellStyle name="Millares 3 3 2 6 5" xfId="6733"/>
    <cellStyle name="Millares 3 3 2 7" xfId="6734"/>
    <cellStyle name="Millares 3 3 2 8" xfId="6735"/>
    <cellStyle name="Millares 3 3 2 9" xfId="6736"/>
    <cellStyle name="Millares 3 3 3" xfId="6737"/>
    <cellStyle name="Millares 3 3 3 2" xfId="6738"/>
    <cellStyle name="Millares 3 3 3 2 2" xfId="6739"/>
    <cellStyle name="Millares 3 3 3 2 2 2" xfId="6740"/>
    <cellStyle name="Millares 3 3 3 2 2 2 2" xfId="6741"/>
    <cellStyle name="Millares 3 3 3 2 2 2 3" xfId="6742"/>
    <cellStyle name="Millares 3 3 3 2 2 2 4" xfId="6743"/>
    <cellStyle name="Millares 3 3 3 2 2 2 5" xfId="6744"/>
    <cellStyle name="Millares 3 3 3 2 2 3" xfId="6745"/>
    <cellStyle name="Millares 3 3 3 2 2 4" xfId="6746"/>
    <cellStyle name="Millares 3 3 3 2 2 5" xfId="6747"/>
    <cellStyle name="Millares 3 3 3 2 3" xfId="6748"/>
    <cellStyle name="Millares 3 3 3 2 4" xfId="6749"/>
    <cellStyle name="Millares 3 3 3 2 5" xfId="6750"/>
    <cellStyle name="Millares 3 3 3 2 6" xfId="6751"/>
    <cellStyle name="Millares 3 3 3 2 7" xfId="6752"/>
    <cellStyle name="Millares 3 3 3 3" xfId="6753"/>
    <cellStyle name="Millares 3 3 3 3 2" xfId="6754"/>
    <cellStyle name="Millares 3 3 3 3 2 2" xfId="6755"/>
    <cellStyle name="Millares 3 3 3 3 2 3" xfId="6756"/>
    <cellStyle name="Millares 3 3 3 3 2 4" xfId="6757"/>
    <cellStyle name="Millares 3 3 3 3 2 5" xfId="6758"/>
    <cellStyle name="Millares 3 3 3 3 3" xfId="6759"/>
    <cellStyle name="Millares 3 3 3 3 4" xfId="6760"/>
    <cellStyle name="Millares 3 3 3 3 5" xfId="6761"/>
    <cellStyle name="Millares 3 3 3 4" xfId="6762"/>
    <cellStyle name="Millares 3 3 3 5" xfId="6763"/>
    <cellStyle name="Millares 3 3 3 6" xfId="6764"/>
    <cellStyle name="Millares 3 3 3 7" xfId="6765"/>
    <cellStyle name="Millares 3 3 4" xfId="6766"/>
    <cellStyle name="Millares 3 3 4 2" xfId="6767"/>
    <cellStyle name="Millares 3 3 4 2 2" xfId="6768"/>
    <cellStyle name="Millares 3 3 4 2 2 2" xfId="6769"/>
    <cellStyle name="Millares 3 3 4 2 2 2 2" xfId="6770"/>
    <cellStyle name="Millares 3 3 4 2 2 2 3" xfId="6771"/>
    <cellStyle name="Millares 3 3 4 2 2 2 4" xfId="6772"/>
    <cellStyle name="Millares 3 3 4 2 2 2 5" xfId="6773"/>
    <cellStyle name="Millares 3 3 4 2 2 3" xfId="6774"/>
    <cellStyle name="Millares 3 3 4 2 2 4" xfId="6775"/>
    <cellStyle name="Millares 3 3 4 2 2 5" xfId="6776"/>
    <cellStyle name="Millares 3 3 4 2 3" xfId="6777"/>
    <cellStyle name="Millares 3 3 4 2 4" xfId="6778"/>
    <cellStyle name="Millares 3 3 4 2 5" xfId="6779"/>
    <cellStyle name="Millares 3 3 4 2 6" xfId="6780"/>
    <cellStyle name="Millares 3 3 4 2 7" xfId="6781"/>
    <cellStyle name="Millares 3 3 4 3" xfId="6782"/>
    <cellStyle name="Millares 3 3 4 3 2" xfId="6783"/>
    <cellStyle name="Millares 3 3 4 3 2 2" xfId="6784"/>
    <cellStyle name="Millares 3 3 4 3 2 3" xfId="6785"/>
    <cellStyle name="Millares 3 3 4 3 2 4" xfId="6786"/>
    <cellStyle name="Millares 3 3 4 3 2 5" xfId="6787"/>
    <cellStyle name="Millares 3 3 4 3 3" xfId="6788"/>
    <cellStyle name="Millares 3 3 4 3 4" xfId="6789"/>
    <cellStyle name="Millares 3 3 4 3 5" xfId="6790"/>
    <cellStyle name="Millares 3 3 4 4" xfId="6791"/>
    <cellStyle name="Millares 3 3 4 5" xfId="6792"/>
    <cellStyle name="Millares 3 3 4 6" xfId="6793"/>
    <cellStyle name="Millares 3 3 4 7" xfId="6794"/>
    <cellStyle name="Millares 3 3 5" xfId="6795"/>
    <cellStyle name="Millares 3 3 6" xfId="6796"/>
    <cellStyle name="Millares 3 3 6 2" xfId="6797"/>
    <cellStyle name="Millares 3 3 6 2 2" xfId="6798"/>
    <cellStyle name="Millares 3 3 6 2 3" xfId="6799"/>
    <cellStyle name="Millares 3 3 6 2 4" xfId="6800"/>
    <cellStyle name="Millares 3 3 6 2 5" xfId="6801"/>
    <cellStyle name="Millares 3 3 6 3" xfId="6802"/>
    <cellStyle name="Millares 3 3 6 4" xfId="6803"/>
    <cellStyle name="Millares 3 3 6 5" xfId="6804"/>
    <cellStyle name="Millares 3 3 7" xfId="6805"/>
    <cellStyle name="Millares 3 3 8" xfId="6806"/>
    <cellStyle name="Millares 3 3 9" xfId="6807"/>
    <cellStyle name="Millares 3 4" xfId="6808"/>
    <cellStyle name="Millares 3 4 10" xfId="6809"/>
    <cellStyle name="Millares 3 4 11" xfId="6810"/>
    <cellStyle name="Millares 3 4 12" xfId="6811"/>
    <cellStyle name="Millares 3 4 13" xfId="6812"/>
    <cellStyle name="Millares 3 4 14" xfId="6813"/>
    <cellStyle name="Millares 3 4 15" xfId="6814"/>
    <cellStyle name="Millares 3 4 16" xfId="6815"/>
    <cellStyle name="Millares 3 4 2" xfId="6816"/>
    <cellStyle name="Millares 3 4 2 10" xfId="6817"/>
    <cellStyle name="Millares 3 4 2 11" xfId="6818"/>
    <cellStyle name="Millares 3 4 2 2" xfId="6819"/>
    <cellStyle name="Millares 3 4 2 2 2" xfId="6820"/>
    <cellStyle name="Millares 3 4 2 2 2 2" xfId="6821"/>
    <cellStyle name="Millares 3 4 2 2 2 2 2" xfId="6822"/>
    <cellStyle name="Millares 3 4 2 2 2 2 2 2" xfId="6823"/>
    <cellStyle name="Millares 3 4 2 2 2 2 2 3" xfId="6824"/>
    <cellStyle name="Millares 3 4 2 2 2 2 2 4" xfId="6825"/>
    <cellStyle name="Millares 3 4 2 2 2 2 2 5" xfId="6826"/>
    <cellStyle name="Millares 3 4 2 2 2 2 3" xfId="6827"/>
    <cellStyle name="Millares 3 4 2 2 2 2 4" xfId="6828"/>
    <cellStyle name="Millares 3 4 2 2 2 2 5" xfId="6829"/>
    <cellStyle name="Millares 3 4 2 2 2 3" xfId="6830"/>
    <cellStyle name="Millares 3 4 2 2 2 4" xfId="6831"/>
    <cellStyle name="Millares 3 4 2 2 2 5" xfId="6832"/>
    <cellStyle name="Millares 3 4 2 2 2 6" xfId="6833"/>
    <cellStyle name="Millares 3 4 2 2 2 7" xfId="6834"/>
    <cellStyle name="Millares 3 4 2 2 3" xfId="6835"/>
    <cellStyle name="Millares 3 4 2 2 3 2" xfId="6836"/>
    <cellStyle name="Millares 3 4 2 2 3 2 2" xfId="6837"/>
    <cellStyle name="Millares 3 4 2 2 3 2 3" xfId="6838"/>
    <cellStyle name="Millares 3 4 2 2 3 2 4" xfId="6839"/>
    <cellStyle name="Millares 3 4 2 2 3 2 5" xfId="6840"/>
    <cellStyle name="Millares 3 4 2 2 3 3" xfId="6841"/>
    <cellStyle name="Millares 3 4 2 2 3 4" xfId="6842"/>
    <cellStyle name="Millares 3 4 2 2 3 5" xfId="6843"/>
    <cellStyle name="Millares 3 4 2 2 4" xfId="6844"/>
    <cellStyle name="Millares 3 4 2 2 5" xfId="6845"/>
    <cellStyle name="Millares 3 4 2 2 6" xfId="6846"/>
    <cellStyle name="Millares 3 4 2 2 7" xfId="6847"/>
    <cellStyle name="Millares 3 4 2 3" xfId="6848"/>
    <cellStyle name="Millares 3 4 2 4" xfId="6849"/>
    <cellStyle name="Millares 3 4 2 5" xfId="6850"/>
    <cellStyle name="Millares 3 4 2 6" xfId="6851"/>
    <cellStyle name="Millares 3 4 2 6 2" xfId="6852"/>
    <cellStyle name="Millares 3 4 2 6 2 2" xfId="6853"/>
    <cellStyle name="Millares 3 4 2 6 2 3" xfId="6854"/>
    <cellStyle name="Millares 3 4 2 6 2 4" xfId="6855"/>
    <cellStyle name="Millares 3 4 2 6 2 5" xfId="6856"/>
    <cellStyle name="Millares 3 4 2 6 3" xfId="6857"/>
    <cellStyle name="Millares 3 4 2 6 4" xfId="6858"/>
    <cellStyle name="Millares 3 4 2 6 5" xfId="6859"/>
    <cellStyle name="Millares 3 4 2 7" xfId="6860"/>
    <cellStyle name="Millares 3 4 2 8" xfId="6861"/>
    <cellStyle name="Millares 3 4 2 9" xfId="6862"/>
    <cellStyle name="Millares 3 4 3" xfId="6863"/>
    <cellStyle name="Millares 3 4 3 2" xfId="6864"/>
    <cellStyle name="Millares 3 4 3 2 2" xfId="6865"/>
    <cellStyle name="Millares 3 4 3 2 2 2" xfId="6866"/>
    <cellStyle name="Millares 3 4 3 2 2 2 2" xfId="6867"/>
    <cellStyle name="Millares 3 4 3 2 2 2 3" xfId="6868"/>
    <cellStyle name="Millares 3 4 3 2 2 2 4" xfId="6869"/>
    <cellStyle name="Millares 3 4 3 2 2 2 5" xfId="6870"/>
    <cellStyle name="Millares 3 4 3 2 2 3" xfId="6871"/>
    <cellStyle name="Millares 3 4 3 2 2 4" xfId="6872"/>
    <cellStyle name="Millares 3 4 3 2 2 5" xfId="6873"/>
    <cellStyle name="Millares 3 4 3 2 3" xfId="6874"/>
    <cellStyle name="Millares 3 4 3 2 4" xfId="6875"/>
    <cellStyle name="Millares 3 4 3 2 5" xfId="6876"/>
    <cellStyle name="Millares 3 4 3 2 6" xfId="6877"/>
    <cellStyle name="Millares 3 4 3 2 7" xfId="6878"/>
    <cellStyle name="Millares 3 4 3 3" xfId="6879"/>
    <cellStyle name="Millares 3 4 3 3 2" xfId="6880"/>
    <cellStyle name="Millares 3 4 3 3 2 2" xfId="6881"/>
    <cellStyle name="Millares 3 4 3 3 2 3" xfId="6882"/>
    <cellStyle name="Millares 3 4 3 3 2 4" xfId="6883"/>
    <cellStyle name="Millares 3 4 3 3 2 5" xfId="6884"/>
    <cellStyle name="Millares 3 4 3 3 3" xfId="6885"/>
    <cellStyle name="Millares 3 4 3 3 4" xfId="6886"/>
    <cellStyle name="Millares 3 4 3 3 5" xfId="6887"/>
    <cellStyle name="Millares 3 4 3 4" xfId="6888"/>
    <cellStyle name="Millares 3 4 3 5" xfId="6889"/>
    <cellStyle name="Millares 3 4 3 6" xfId="6890"/>
    <cellStyle name="Millares 3 4 3 7" xfId="6891"/>
    <cellStyle name="Millares 3 4 4" xfId="6892"/>
    <cellStyle name="Millares 3 4 4 2" xfId="6893"/>
    <cellStyle name="Millares 3 4 4 2 2" xfId="6894"/>
    <cellStyle name="Millares 3 4 4 2 2 2" xfId="6895"/>
    <cellStyle name="Millares 3 4 4 2 2 2 2" xfId="6896"/>
    <cellStyle name="Millares 3 4 4 2 2 2 3" xfId="6897"/>
    <cellStyle name="Millares 3 4 4 2 2 2 4" xfId="6898"/>
    <cellStyle name="Millares 3 4 4 2 2 2 5" xfId="6899"/>
    <cellStyle name="Millares 3 4 4 2 2 3" xfId="6900"/>
    <cellStyle name="Millares 3 4 4 2 2 4" xfId="6901"/>
    <cellStyle name="Millares 3 4 4 2 2 5" xfId="6902"/>
    <cellStyle name="Millares 3 4 4 2 3" xfId="6903"/>
    <cellStyle name="Millares 3 4 4 2 4" xfId="6904"/>
    <cellStyle name="Millares 3 4 4 2 5" xfId="6905"/>
    <cellStyle name="Millares 3 4 4 2 6" xfId="6906"/>
    <cellStyle name="Millares 3 4 4 2 7" xfId="6907"/>
    <cellStyle name="Millares 3 4 4 3" xfId="6908"/>
    <cellStyle name="Millares 3 4 4 3 2" xfId="6909"/>
    <cellStyle name="Millares 3 4 4 3 2 2" xfId="6910"/>
    <cellStyle name="Millares 3 4 4 3 2 3" xfId="6911"/>
    <cellStyle name="Millares 3 4 4 3 2 4" xfId="6912"/>
    <cellStyle name="Millares 3 4 4 3 2 5" xfId="6913"/>
    <cellStyle name="Millares 3 4 4 3 3" xfId="6914"/>
    <cellStyle name="Millares 3 4 4 3 4" xfId="6915"/>
    <cellStyle name="Millares 3 4 4 3 5" xfId="6916"/>
    <cellStyle name="Millares 3 4 4 4" xfId="6917"/>
    <cellStyle name="Millares 3 4 4 5" xfId="6918"/>
    <cellStyle name="Millares 3 4 4 6" xfId="6919"/>
    <cellStyle name="Millares 3 4 4 7" xfId="6920"/>
    <cellStyle name="Millares 3 4 5" xfId="6921"/>
    <cellStyle name="Millares 3 4 6" xfId="6922"/>
    <cellStyle name="Millares 3 4 6 2" xfId="6923"/>
    <cellStyle name="Millares 3 4 6 2 2" xfId="6924"/>
    <cellStyle name="Millares 3 4 6 2 3" xfId="6925"/>
    <cellStyle name="Millares 3 4 6 2 4" xfId="6926"/>
    <cellStyle name="Millares 3 4 6 2 5" xfId="6927"/>
    <cellStyle name="Millares 3 4 6 3" xfId="6928"/>
    <cellStyle name="Millares 3 4 6 4" xfId="6929"/>
    <cellStyle name="Millares 3 4 6 5" xfId="6930"/>
    <cellStyle name="Millares 3 4 7" xfId="6931"/>
    <cellStyle name="Millares 3 4 8" xfId="6932"/>
    <cellStyle name="Millares 3 4 9" xfId="6933"/>
    <cellStyle name="Millares 3 5" xfId="6934"/>
    <cellStyle name="Millares 3 5 2" xfId="6935"/>
    <cellStyle name="Millares 3 6" xfId="6936"/>
    <cellStyle name="Millares 3 6 2" xfId="6937"/>
    <cellStyle name="Millares 3 7" xfId="6938"/>
    <cellStyle name="Millares 3 8" xfId="6939"/>
    <cellStyle name="Millares 3 9" xfId="6940"/>
    <cellStyle name="Millares 3_CA-Infraes" xfId="6941"/>
    <cellStyle name="Millares 4" xfId="252"/>
    <cellStyle name="Millares 4 10" xfId="6942"/>
    <cellStyle name="Millares 4 11" xfId="6943"/>
    <cellStyle name="Millares 4 12" xfId="6944"/>
    <cellStyle name="Millares 4 13" xfId="6945"/>
    <cellStyle name="Millares 4 14" xfId="6946"/>
    <cellStyle name="Millares 4 15" xfId="6947"/>
    <cellStyle name="Millares 4 16" xfId="6948"/>
    <cellStyle name="Millares 4 17" xfId="6949"/>
    <cellStyle name="Millares 4 18" xfId="6950"/>
    <cellStyle name="Millares 4 19" xfId="6951"/>
    <cellStyle name="Millares 4 2" xfId="6952"/>
    <cellStyle name="Millares 4 2 10" xfId="6953"/>
    <cellStyle name="Millares 4 2 11" xfId="6954"/>
    <cellStyle name="Millares 4 2 12" xfId="6955"/>
    <cellStyle name="Millares 4 2 13" xfId="6956"/>
    <cellStyle name="Millares 4 2 14" xfId="6957"/>
    <cellStyle name="Millares 4 2 15" xfId="6958"/>
    <cellStyle name="Millares 4 2 16" xfId="6959"/>
    <cellStyle name="Millares 4 2 17" xfId="6960"/>
    <cellStyle name="Millares 4 2 18" xfId="6961"/>
    <cellStyle name="Millares 4 2 19" xfId="6962"/>
    <cellStyle name="Millares 4 2 2" xfId="6963"/>
    <cellStyle name="Millares 4 2 2 10" xfId="6964"/>
    <cellStyle name="Millares 4 2 2 2" xfId="6965"/>
    <cellStyle name="Millares 4 2 2 2 10" xfId="6966"/>
    <cellStyle name="Millares 4 2 2 2 2" xfId="6967"/>
    <cellStyle name="Millares 4 2 2 2 2 2" xfId="6968"/>
    <cellStyle name="Millares 4 2 2 2 2 2 2" xfId="6969"/>
    <cellStyle name="Millares 4 2 2 2 2 3" xfId="6970"/>
    <cellStyle name="Millares 4 2 2 2 2 4" xfId="6971"/>
    <cellStyle name="Millares 4 2 2 2 2 5" xfId="6972"/>
    <cellStyle name="Millares 4 2 2 2 2 6" xfId="6973"/>
    <cellStyle name="Millares 4 2 2 2 2 7" xfId="6974"/>
    <cellStyle name="Millares 4 2 2 2 2 8" xfId="6975"/>
    <cellStyle name="Millares 4 2 2 2 2 9" xfId="6976"/>
    <cellStyle name="Millares 4 2 2 2 3" xfId="6977"/>
    <cellStyle name="Millares 4 2 2 2 4" xfId="6978"/>
    <cellStyle name="Millares 4 2 2 2 4 2" xfId="6979"/>
    <cellStyle name="Millares 4 2 2 2 4 2 2" xfId="6980"/>
    <cellStyle name="Millares 4 2 2 2 4 3" xfId="6981"/>
    <cellStyle name="Millares 4 2 2 2 4 4" xfId="6982"/>
    <cellStyle name="Millares 4 2 2 2 4 5" xfId="6983"/>
    <cellStyle name="Millares 4 2 2 2 5" xfId="6984"/>
    <cellStyle name="Millares 4 2 2 2 5 2" xfId="6985"/>
    <cellStyle name="Millares 4 2 2 2 6" xfId="6986"/>
    <cellStyle name="Millares 4 2 2 2 7" xfId="6987"/>
    <cellStyle name="Millares 4 2 2 2 8" xfId="6988"/>
    <cellStyle name="Millares 4 2 2 2 9" xfId="6989"/>
    <cellStyle name="Millares 4 2 2 3" xfId="6990"/>
    <cellStyle name="Millares 4 2 2 3 2" xfId="6991"/>
    <cellStyle name="Millares 4 2 2 3 2 2" xfId="6992"/>
    <cellStyle name="Millares 4 2 2 3 2 2 2" xfId="6993"/>
    <cellStyle name="Millares 4 2 2 3 2 3" xfId="6994"/>
    <cellStyle name="Millares 4 2 2 3 2 4" xfId="6995"/>
    <cellStyle name="Millares 4 2 2 3 2 5" xfId="6996"/>
    <cellStyle name="Millares 4 2 2 3 3" xfId="6997"/>
    <cellStyle name="Millares 4 2 2 3 3 2" xfId="6998"/>
    <cellStyle name="Millares 4 2 2 3 4" xfId="6999"/>
    <cellStyle name="Millares 4 2 2 3 5" xfId="7000"/>
    <cellStyle name="Millares 4 2 2 3 6" xfId="7001"/>
    <cellStyle name="Millares 4 2 2 3 7" xfId="7002"/>
    <cellStyle name="Millares 4 2 2 3 8" xfId="7003"/>
    <cellStyle name="Millares 4 2 2 3 9" xfId="7004"/>
    <cellStyle name="Millares 4 2 2 4" xfId="7005"/>
    <cellStyle name="Millares 4 2 2 4 2" xfId="7006"/>
    <cellStyle name="Millares 4 2 2 4 2 2" xfId="7007"/>
    <cellStyle name="Millares 4 2 2 4 3" xfId="7008"/>
    <cellStyle name="Millares 4 2 2 4 4" xfId="7009"/>
    <cellStyle name="Millares 4 2 2 4 5" xfId="7010"/>
    <cellStyle name="Millares 4 2 2 5" xfId="7011"/>
    <cellStyle name="Millares 4 2 2 5 2" xfId="7012"/>
    <cellStyle name="Millares 4 2 2 6" xfId="7013"/>
    <cellStyle name="Millares 4 2 2 7" xfId="7014"/>
    <cellStyle name="Millares 4 2 2 8" xfId="7015"/>
    <cellStyle name="Millares 4 2 2 9" xfId="7016"/>
    <cellStyle name="Millares 4 2 20" xfId="7017"/>
    <cellStyle name="Millares 4 2 20 2" xfId="7018"/>
    <cellStyle name="Millares 4 2 20 2 2" xfId="7019"/>
    <cellStyle name="Millares 4 2 20 2 2 2" xfId="7020"/>
    <cellStyle name="Millares 4 2 20 2 3" xfId="7021"/>
    <cellStyle name="Millares 4 2 20 2 4" xfId="7022"/>
    <cellStyle name="Millares 4 2 20 2 5" xfId="7023"/>
    <cellStyle name="Millares 4 2 20 3" xfId="7024"/>
    <cellStyle name="Millares 4 2 20 3 2" xfId="7025"/>
    <cellStyle name="Millares 4 2 20 4" xfId="7026"/>
    <cellStyle name="Millares 4 2 20 5" xfId="7027"/>
    <cellStyle name="Millares 4 2 20 6" xfId="7028"/>
    <cellStyle name="Millares 4 2 20 7" xfId="7029"/>
    <cellStyle name="Millares 4 2 20 8" xfId="7030"/>
    <cellStyle name="Millares 4 2 20 9" xfId="7031"/>
    <cellStyle name="Millares 4 2 21" xfId="7032"/>
    <cellStyle name="Millares 4 2 21 2" xfId="7033"/>
    <cellStyle name="Millares 4 2 21 2 2" xfId="7034"/>
    <cellStyle name="Millares 4 2 21 3" xfId="7035"/>
    <cellStyle name="Millares 4 2 21 4" xfId="7036"/>
    <cellStyle name="Millares 4 2 21 5" xfId="7037"/>
    <cellStyle name="Millares 4 2 22" xfId="7038"/>
    <cellStyle name="Millares 4 2 22 2" xfId="7039"/>
    <cellStyle name="Millares 4 2 23" xfId="7040"/>
    <cellStyle name="Millares 4 2 24" xfId="7041"/>
    <cellStyle name="Millares 4 2 25" xfId="7042"/>
    <cellStyle name="Millares 4 2 26" xfId="7043"/>
    <cellStyle name="Millares 4 2 27" xfId="7044"/>
    <cellStyle name="Millares 4 2 3" xfId="7045"/>
    <cellStyle name="Millares 4 2 4" xfId="7046"/>
    <cellStyle name="Millares 4 2 5" xfId="7047"/>
    <cellStyle name="Millares 4 2 6" xfId="7048"/>
    <cellStyle name="Millares 4 2 7" xfId="7049"/>
    <cellStyle name="Millares 4 2 8" xfId="7050"/>
    <cellStyle name="Millares 4 2 9" xfId="7051"/>
    <cellStyle name="Millares 4 2_Hoja1" xfId="7052"/>
    <cellStyle name="Millares 4 20" xfId="7053"/>
    <cellStyle name="Millares 4 21" xfId="7054"/>
    <cellStyle name="Millares 4 22" xfId="7055"/>
    <cellStyle name="Millares 4 23" xfId="7056"/>
    <cellStyle name="Millares 4 24" xfId="7057"/>
    <cellStyle name="Millares 4 25" xfId="7058"/>
    <cellStyle name="Millares 4 26" xfId="7059"/>
    <cellStyle name="Millares 4 27" xfId="7060"/>
    <cellStyle name="Millares 4 28" xfId="7061"/>
    <cellStyle name="Millares 4 29" xfId="7062"/>
    <cellStyle name="Millares 4 3" xfId="7063"/>
    <cellStyle name="Millares 4 3 10" xfId="7064"/>
    <cellStyle name="Millares 4 3 11" xfId="7065"/>
    <cellStyle name="Millares 4 3 2" xfId="7066"/>
    <cellStyle name="Millares 4 3 2 2" xfId="7067"/>
    <cellStyle name="Millares 4 3 2 2 2" xfId="7068"/>
    <cellStyle name="Millares 4 3 2 2 2 2" xfId="7069"/>
    <cellStyle name="Millares 4 3 2 2 2 2 2" xfId="7070"/>
    <cellStyle name="Millares 4 3 2 2 2 3" xfId="7071"/>
    <cellStyle name="Millares 4 3 2 2 2 4" xfId="7072"/>
    <cellStyle name="Millares 4 3 2 2 2 5" xfId="7073"/>
    <cellStyle name="Millares 4 3 2 2 3" xfId="7074"/>
    <cellStyle name="Millares 4 3 2 2 3 2" xfId="7075"/>
    <cellStyle name="Millares 4 3 2 2 4" xfId="7076"/>
    <cellStyle name="Millares 4 3 2 2 5" xfId="7077"/>
    <cellStyle name="Millares 4 3 2 3" xfId="7078"/>
    <cellStyle name="Millares 4 3 2 4" xfId="7079"/>
    <cellStyle name="Millares 4 3 2 5" xfId="7080"/>
    <cellStyle name="Millares 4 3 2 6" xfId="7081"/>
    <cellStyle name="Millares 4 3 2 6 2" xfId="7082"/>
    <cellStyle name="Millares 4 3 2 7" xfId="7083"/>
    <cellStyle name="Millares 4 3 2 8" xfId="7084"/>
    <cellStyle name="Millares 4 3 2 9" xfId="7085"/>
    <cellStyle name="Millares 4 3 3" xfId="7086"/>
    <cellStyle name="Millares 4 3 4" xfId="7087"/>
    <cellStyle name="Millares 4 3 4 2" xfId="7088"/>
    <cellStyle name="Millares 4 3 4 2 2" xfId="7089"/>
    <cellStyle name="Millares 4 3 4 3" xfId="7090"/>
    <cellStyle name="Millares 4 3 4 4" xfId="7091"/>
    <cellStyle name="Millares 4 3 4 5" xfId="7092"/>
    <cellStyle name="Millares 4 3 5" xfId="7093"/>
    <cellStyle name="Millares 4 3 5 2" xfId="7094"/>
    <cellStyle name="Millares 4 3 5 2 2" xfId="7095"/>
    <cellStyle name="Millares 4 3 5 3" xfId="7096"/>
    <cellStyle name="Millares 4 3 5 4" xfId="7097"/>
    <cellStyle name="Millares 4 3 5 5" xfId="7098"/>
    <cellStyle name="Millares 4 3 6" xfId="7099"/>
    <cellStyle name="Millares 4 3 6 2" xfId="7100"/>
    <cellStyle name="Millares 4 3 6 3" xfId="7101"/>
    <cellStyle name="Millares 4 3 6 4" xfId="7102"/>
    <cellStyle name="Millares 4 3 6 5" xfId="7103"/>
    <cellStyle name="Millares 4 3 6 6" xfId="7104"/>
    <cellStyle name="Millares 4 3 6 7" xfId="7105"/>
    <cellStyle name="Millares 4 3 7" xfId="7106"/>
    <cellStyle name="Millares 4 3 8" xfId="7107"/>
    <cellStyle name="Millares 4 3 9" xfId="7108"/>
    <cellStyle name="Millares 4 3 9 2" xfId="7109"/>
    <cellStyle name="Millares 4 30" xfId="7110"/>
    <cellStyle name="Millares 4 31" xfId="7111"/>
    <cellStyle name="Millares 4 32" xfId="7112"/>
    <cellStyle name="Millares 4 32 2" xfId="7113"/>
    <cellStyle name="Millares 4 32 2 2" xfId="7114"/>
    <cellStyle name="Millares 4 32 2 2 2" xfId="7115"/>
    <cellStyle name="Millares 4 32 2 2 3" xfId="7116"/>
    <cellStyle name="Millares 4 32 2 2 4" xfId="7117"/>
    <cellStyle name="Millares 4 32 2 2 5" xfId="7118"/>
    <cellStyle name="Millares 4 32 2 2 6" xfId="7119"/>
    <cellStyle name="Millares 4 32 2 2 7" xfId="7120"/>
    <cellStyle name="Millares 4 32 2 3" xfId="7121"/>
    <cellStyle name="Millares 4 32 2 4" xfId="7122"/>
    <cellStyle name="Millares 4 32 2 5" xfId="7123"/>
    <cellStyle name="Millares 4 32 2 6" xfId="7124"/>
    <cellStyle name="Millares 4 32 2 7" xfId="7125"/>
    <cellStyle name="Millares 4 32 2 8" xfId="7126"/>
    <cellStyle name="Millares 4 32 2 9" xfId="7127"/>
    <cellStyle name="Millares 4 32 3" xfId="7128"/>
    <cellStyle name="Millares 4 32 3 2" xfId="7129"/>
    <cellStyle name="Millares 4 32 3 3" xfId="7130"/>
    <cellStyle name="Millares 4 32 3 4" xfId="7131"/>
    <cellStyle name="Millares 4 32 3 5" xfId="7132"/>
    <cellStyle name="Millares 4 32 3 6" xfId="7133"/>
    <cellStyle name="Millares 4 32 3 7" xfId="7134"/>
    <cellStyle name="Millares 4 32 4" xfId="7135"/>
    <cellStyle name="Millares 4 32 5" xfId="7136"/>
    <cellStyle name="Millares 4 32 6" xfId="7137"/>
    <cellStyle name="Millares 4 32 7" xfId="7138"/>
    <cellStyle name="Millares 4 32 8" xfId="7139"/>
    <cellStyle name="Millares 4 32 9" xfId="7140"/>
    <cellStyle name="Millares 4 33" xfId="7141"/>
    <cellStyle name="Millares 4 34" xfId="7142"/>
    <cellStyle name="Millares 4 35" xfId="7143"/>
    <cellStyle name="Millares 4 36" xfId="7144"/>
    <cellStyle name="Millares 4 37" xfId="7145"/>
    <cellStyle name="Millares 4 38" xfId="7146"/>
    <cellStyle name="Millares 4 39" xfId="7147"/>
    <cellStyle name="Millares 4 4" xfId="7148"/>
    <cellStyle name="Millares 4 4 10" xfId="7149"/>
    <cellStyle name="Millares 4 4 2" xfId="7150"/>
    <cellStyle name="Millares 4 4 2 10" xfId="7151"/>
    <cellStyle name="Millares 4 4 2 2" xfId="7152"/>
    <cellStyle name="Millares 4 4 2 2 2" xfId="7153"/>
    <cellStyle name="Millares 4 4 2 2 2 2" xfId="7154"/>
    <cellStyle name="Millares 4 4 2 2 3" xfId="7155"/>
    <cellStyle name="Millares 4 4 2 2 4" xfId="7156"/>
    <cellStyle name="Millares 4 4 2 2 5" xfId="7157"/>
    <cellStyle name="Millares 4 4 2 2 6" xfId="7158"/>
    <cellStyle name="Millares 4 4 2 2 7" xfId="7159"/>
    <cellStyle name="Millares 4 4 2 2 8" xfId="7160"/>
    <cellStyle name="Millares 4 4 2 2 9" xfId="7161"/>
    <cellStyle name="Millares 4 4 2 3" xfId="7162"/>
    <cellStyle name="Millares 4 4 2 4" xfId="7163"/>
    <cellStyle name="Millares 4 4 2 4 2" xfId="7164"/>
    <cellStyle name="Millares 4 4 2 5" xfId="7165"/>
    <cellStyle name="Millares 4 4 2 6" xfId="7166"/>
    <cellStyle name="Millares 4 4 2 7" xfId="7167"/>
    <cellStyle name="Millares 4 4 2 8" xfId="7168"/>
    <cellStyle name="Millares 4 4 2 9" xfId="7169"/>
    <cellStyle name="Millares 4 4 3" xfId="7170"/>
    <cellStyle name="Millares 4 4 3 2" xfId="7171"/>
    <cellStyle name="Millares 4 4 3 2 2" xfId="7172"/>
    <cellStyle name="Millares 4 4 3 3" xfId="7173"/>
    <cellStyle name="Millares 4 4 3 4" xfId="7174"/>
    <cellStyle name="Millares 4 4 3 5" xfId="7175"/>
    <cellStyle name="Millares 4 4 3 6" xfId="7176"/>
    <cellStyle name="Millares 4 4 3 7" xfId="7177"/>
    <cellStyle name="Millares 4 4 3 8" xfId="7178"/>
    <cellStyle name="Millares 4 4 3 9" xfId="7179"/>
    <cellStyle name="Millares 4 4 4" xfId="7180"/>
    <cellStyle name="Millares 4 4 4 2" xfId="7181"/>
    <cellStyle name="Millares 4 4 5" xfId="7182"/>
    <cellStyle name="Millares 4 4 6" xfId="7183"/>
    <cellStyle name="Millares 4 4 7" xfId="7184"/>
    <cellStyle name="Millares 4 4 8" xfId="7185"/>
    <cellStyle name="Millares 4 4 9" xfId="7186"/>
    <cellStyle name="Millares 4 40" xfId="7187"/>
    <cellStyle name="Millares 4 5" xfId="7188"/>
    <cellStyle name="Millares 4 6" xfId="7189"/>
    <cellStyle name="Millares 4 7" xfId="7190"/>
    <cellStyle name="Millares 4 8" xfId="7191"/>
    <cellStyle name="Millares 4 9" xfId="7192"/>
    <cellStyle name="Millares 4_CA-Infraes" xfId="7193"/>
    <cellStyle name="Millares 5" xfId="253"/>
    <cellStyle name="Millares 5 2" xfId="7194"/>
    <cellStyle name="Millares 5 2 2" xfId="7195"/>
    <cellStyle name="Millares 5 2 2 2" xfId="7196"/>
    <cellStyle name="Millares 5 2 3" xfId="7197"/>
    <cellStyle name="Millares 5 2_Hoja1" xfId="7198"/>
    <cellStyle name="Millares 5 3" xfId="7199"/>
    <cellStyle name="Millares 5 3 2" xfId="7200"/>
    <cellStyle name="Millares 5 4" xfId="7201"/>
    <cellStyle name="Millares 5_Bol_0411(corregido emisor inst)" xfId="7202"/>
    <cellStyle name="Millares 6" xfId="254"/>
    <cellStyle name="Millares 6 2" xfId="7203"/>
    <cellStyle name="Millares 6 2 2" xfId="7204"/>
    <cellStyle name="Millares 6 3" xfId="7205"/>
    <cellStyle name="Millares 6 4" xfId="7206"/>
    <cellStyle name="Millares 6 5" xfId="7207"/>
    <cellStyle name="Millares 7" xfId="255"/>
    <cellStyle name="Millares 7 2" xfId="7208"/>
    <cellStyle name="Millares 7 3" xfId="7209"/>
    <cellStyle name="Millares 7 4" xfId="7210"/>
    <cellStyle name="Millares 7 5" xfId="7211"/>
    <cellStyle name="Millares 8" xfId="256"/>
    <cellStyle name="Millares 8 2" xfId="7212"/>
    <cellStyle name="Millares 8 3" xfId="7213"/>
    <cellStyle name="Millares 8 4" xfId="7214"/>
    <cellStyle name="Millares 9" xfId="257"/>
    <cellStyle name="Millares 9 2" xfId="7215"/>
    <cellStyle name="Millares 9 3" xfId="7216"/>
    <cellStyle name="Millares 9 4" xfId="7217"/>
    <cellStyle name="Millares Sangría" xfId="7218"/>
    <cellStyle name="Millares Sangría 1" xfId="7219"/>
    <cellStyle name="Millares_01-25 Bcos Ene-2002" xfId="7220"/>
    <cellStyle name="Milliers [0]_8GRAD" xfId="7221"/>
    <cellStyle name="Milliers_8GRAD" xfId="7222"/>
    <cellStyle name="mio" xfId="7223"/>
    <cellStyle name="Modifiable" xfId="7224"/>
    <cellStyle name="Moeda [0]_Plan2" xfId="7225"/>
    <cellStyle name="Moeda_Plan2" xfId="7226"/>
    <cellStyle name="Moneda 10" xfId="7227"/>
    <cellStyle name="Moneda 2" xfId="258"/>
    <cellStyle name="Moneda 2 2" xfId="7228"/>
    <cellStyle name="Moneda 2 2 2" xfId="7229"/>
    <cellStyle name="Moneda 2 3" xfId="7230"/>
    <cellStyle name="Moneda 2 4" xfId="7231"/>
    <cellStyle name="Moneda 2 5" xfId="7232"/>
    <cellStyle name="Moneda 2 6" xfId="7233"/>
    <cellStyle name="Moneda 2_Créditos x Dpto." xfId="7234"/>
    <cellStyle name="Moneda 3" xfId="7235"/>
    <cellStyle name="Moneda 3 2" xfId="7236"/>
    <cellStyle name="Moneda 3 2 2" xfId="7237"/>
    <cellStyle name="Moneda 3 3" xfId="7238"/>
    <cellStyle name="Moneda 3_Créd x tipo y distrito" xfId="7239"/>
    <cellStyle name="Moneda 4" xfId="7240"/>
    <cellStyle name="Moneda 5" xfId="7241"/>
    <cellStyle name="Moneda 6" xfId="7242"/>
    <cellStyle name="Moneda 7" xfId="7243"/>
    <cellStyle name="Moneda 8" xfId="7244"/>
    <cellStyle name="Moneda 9" xfId="7245"/>
    <cellStyle name="Monétaire [0]_8GRAD" xfId="7246"/>
    <cellStyle name="Monétaire_8GRAD" xfId="7247"/>
    <cellStyle name="Monetario" xfId="259"/>
    <cellStyle name="Monetario0" xfId="260"/>
    <cellStyle name="Monetario0 2" xfId="7248"/>
    <cellStyle name="negrita" xfId="7249"/>
    <cellStyle name="Neutraali" xfId="7250"/>
    <cellStyle name="Neutral 10" xfId="7251"/>
    <cellStyle name="Neutral 11" xfId="7252"/>
    <cellStyle name="Neutral 12" xfId="7253"/>
    <cellStyle name="Neutral 13" xfId="7254"/>
    <cellStyle name="Neutral 14" xfId="7255"/>
    <cellStyle name="Neutral 15" xfId="7256"/>
    <cellStyle name="Neutral 16" xfId="7257"/>
    <cellStyle name="Neutral 17" xfId="7258"/>
    <cellStyle name="Neutral 18" xfId="7259"/>
    <cellStyle name="Neutral 19" xfId="7260"/>
    <cellStyle name="Neutral 2" xfId="261"/>
    <cellStyle name="Neutral 2 10" xfId="7261"/>
    <cellStyle name="Neutral 2 11" xfId="7262"/>
    <cellStyle name="Neutral 2 12" xfId="7263"/>
    <cellStyle name="Neutral 2 13" xfId="7264"/>
    <cellStyle name="Neutral 2 14" xfId="7265"/>
    <cellStyle name="Neutral 2 15" xfId="7266"/>
    <cellStyle name="Neutral 2 16" xfId="7267"/>
    <cellStyle name="Neutral 2 17" xfId="7268"/>
    <cellStyle name="Neutral 2 18" xfId="7269"/>
    <cellStyle name="Neutral 2 19" xfId="7270"/>
    <cellStyle name="Neutral 2 2" xfId="7271"/>
    <cellStyle name="Neutral 2 20" xfId="7272"/>
    <cellStyle name="Neutral 2 21" xfId="7273"/>
    <cellStyle name="Neutral 2 22" xfId="7274"/>
    <cellStyle name="Neutral 2 23" xfId="7275"/>
    <cellStyle name="Neutral 2 24" xfId="7276"/>
    <cellStyle name="Neutral 2 25" xfId="7277"/>
    <cellStyle name="Neutral 2 26" xfId="7278"/>
    <cellStyle name="Neutral 2 27" xfId="7279"/>
    <cellStyle name="Neutral 2 28" xfId="7280"/>
    <cellStyle name="Neutral 2 29" xfId="7281"/>
    <cellStyle name="Neutral 2 3" xfId="7282"/>
    <cellStyle name="Neutral 2 30" xfId="7283"/>
    <cellStyle name="Neutral 2 31" xfId="7284"/>
    <cellStyle name="Neutral 2 32" xfId="7285"/>
    <cellStyle name="Neutral 2 33" xfId="7286"/>
    <cellStyle name="Neutral 2 34" xfId="7287"/>
    <cellStyle name="Neutral 2 35" xfId="7288"/>
    <cellStyle name="Neutral 2 36" xfId="7289"/>
    <cellStyle name="Neutral 2 37" xfId="7290"/>
    <cellStyle name="Neutral 2 38" xfId="7291"/>
    <cellStyle name="Neutral 2 39" xfId="7292"/>
    <cellStyle name="Neutral 2 4" xfId="7293"/>
    <cellStyle name="Neutral 2 40" xfId="7294"/>
    <cellStyle name="Neutral 2 41" xfId="7295"/>
    <cellStyle name="Neutral 2 42" xfId="7296"/>
    <cellStyle name="Neutral 2 43" xfId="7297"/>
    <cellStyle name="Neutral 2 44" xfId="7298"/>
    <cellStyle name="Neutral 2 45" xfId="7299"/>
    <cellStyle name="Neutral 2 46" xfId="7300"/>
    <cellStyle name="Neutral 2 47" xfId="7301"/>
    <cellStyle name="Neutral 2 48" xfId="7302"/>
    <cellStyle name="Neutral 2 49" xfId="7303"/>
    <cellStyle name="Neutral 2 5" xfId="7304"/>
    <cellStyle name="Neutral 2 50" xfId="7305"/>
    <cellStyle name="Neutral 2 51" xfId="7306"/>
    <cellStyle name="Neutral 2 52" xfId="7307"/>
    <cellStyle name="Neutral 2 53" xfId="7308"/>
    <cellStyle name="Neutral 2 54" xfId="7309"/>
    <cellStyle name="Neutral 2 55" xfId="7310"/>
    <cellStyle name="Neutral 2 56" xfId="7311"/>
    <cellStyle name="Neutral 2 57" xfId="7312"/>
    <cellStyle name="Neutral 2 58" xfId="7313"/>
    <cellStyle name="Neutral 2 59" xfId="7314"/>
    <cellStyle name="Neutral 2 6" xfId="7315"/>
    <cellStyle name="Neutral 2 60" xfId="7316"/>
    <cellStyle name="Neutral 2 61" xfId="7317"/>
    <cellStyle name="Neutral 2 62" xfId="7318"/>
    <cellStyle name="Neutral 2 63" xfId="7319"/>
    <cellStyle name="Neutral 2 64" xfId="7320"/>
    <cellStyle name="Neutral 2 65" xfId="7321"/>
    <cellStyle name="Neutral 2 66" xfId="7322"/>
    <cellStyle name="Neutral 2 67" xfId="7323"/>
    <cellStyle name="Neutral 2 68" xfId="7324"/>
    <cellStyle name="Neutral 2 69" xfId="7325"/>
    <cellStyle name="Neutral 2 7" xfId="7326"/>
    <cellStyle name="Neutral 2 70" xfId="7327"/>
    <cellStyle name="Neutral 2 71" xfId="7328"/>
    <cellStyle name="Neutral 2 72" xfId="7329"/>
    <cellStyle name="Neutral 2 73" xfId="7330"/>
    <cellStyle name="Neutral 2 74" xfId="7331"/>
    <cellStyle name="Neutral 2 75" xfId="7332"/>
    <cellStyle name="Neutral 2 76" xfId="7333"/>
    <cellStyle name="Neutral 2 77" xfId="7334"/>
    <cellStyle name="Neutral 2 78" xfId="7335"/>
    <cellStyle name="Neutral 2 79" xfId="7336"/>
    <cellStyle name="Neutral 2 8" xfId="7337"/>
    <cellStyle name="Neutral 2 80" xfId="7338"/>
    <cellStyle name="Neutral 2 81" xfId="7339"/>
    <cellStyle name="Neutral 2 82" xfId="7340"/>
    <cellStyle name="Neutral 2 83" xfId="7341"/>
    <cellStyle name="Neutral 2 84" xfId="7342"/>
    <cellStyle name="Neutral 2 85" xfId="7343"/>
    <cellStyle name="Neutral 2 86" xfId="7344"/>
    <cellStyle name="Neutral 2 9" xfId="7345"/>
    <cellStyle name="Neutral 2_11 CC2007 trabajo" xfId="7346"/>
    <cellStyle name="Neutral 20" xfId="7347"/>
    <cellStyle name="Neutral 21" xfId="7348"/>
    <cellStyle name="Neutral 22" xfId="7349"/>
    <cellStyle name="Neutral 23" xfId="7350"/>
    <cellStyle name="Neutral 24" xfId="7351"/>
    <cellStyle name="Neutral 25" xfId="7352"/>
    <cellStyle name="Neutral 26" xfId="7353"/>
    <cellStyle name="Neutral 27" xfId="7354"/>
    <cellStyle name="Neutral 28" xfId="7355"/>
    <cellStyle name="Neutral 29" xfId="7356"/>
    <cellStyle name="Neutral 3" xfId="262"/>
    <cellStyle name="Neutral 30" xfId="7357"/>
    <cellStyle name="Neutral 31" xfId="7358"/>
    <cellStyle name="Neutral 32" xfId="7359"/>
    <cellStyle name="Neutral 33" xfId="7360"/>
    <cellStyle name="Neutral 34" xfId="7361"/>
    <cellStyle name="Neutral 35" xfId="7362"/>
    <cellStyle name="Neutral 36" xfId="7363"/>
    <cellStyle name="Neutral 37" xfId="7364"/>
    <cellStyle name="Neutral 38" xfId="7365"/>
    <cellStyle name="Neutral 39" xfId="7366"/>
    <cellStyle name="Neutral 4" xfId="7367"/>
    <cellStyle name="Neutral 40" xfId="7368"/>
    <cellStyle name="Neutral 41" xfId="7369"/>
    <cellStyle name="Neutral 42" xfId="7370"/>
    <cellStyle name="Neutral 43" xfId="7371"/>
    <cellStyle name="Neutral 44" xfId="7372"/>
    <cellStyle name="Neutral 45" xfId="7373"/>
    <cellStyle name="Neutral 46" xfId="7374"/>
    <cellStyle name="Neutral 47" xfId="7375"/>
    <cellStyle name="Neutral 48" xfId="7376"/>
    <cellStyle name="Neutral 49" xfId="7377"/>
    <cellStyle name="Neutral 5" xfId="7378"/>
    <cellStyle name="Neutral 50" xfId="7379"/>
    <cellStyle name="Neutral 51" xfId="7380"/>
    <cellStyle name="Neutral 52" xfId="7381"/>
    <cellStyle name="Neutral 53" xfId="7382"/>
    <cellStyle name="Neutral 54" xfId="7383"/>
    <cellStyle name="Neutral 55" xfId="7384"/>
    <cellStyle name="Neutral 56" xfId="7385"/>
    <cellStyle name="Neutral 57" xfId="7386"/>
    <cellStyle name="Neutral 58" xfId="7387"/>
    <cellStyle name="Neutral 59" xfId="7388"/>
    <cellStyle name="Neutral 6" xfId="7389"/>
    <cellStyle name="Neutral 60" xfId="7390"/>
    <cellStyle name="Neutral 61" xfId="7391"/>
    <cellStyle name="Neutral 62" xfId="7392"/>
    <cellStyle name="Neutral 63" xfId="7393"/>
    <cellStyle name="Neutral 64" xfId="7394"/>
    <cellStyle name="Neutral 65" xfId="7395"/>
    <cellStyle name="Neutral 66" xfId="7396"/>
    <cellStyle name="Neutral 67" xfId="7397"/>
    <cellStyle name="Neutral 68" xfId="7398"/>
    <cellStyle name="Neutral 69" xfId="7399"/>
    <cellStyle name="Neutral 7" xfId="7400"/>
    <cellStyle name="Neutral 70" xfId="7401"/>
    <cellStyle name="Neutral 71" xfId="7402"/>
    <cellStyle name="Neutral 72" xfId="7403"/>
    <cellStyle name="Neutral 73" xfId="7404"/>
    <cellStyle name="Neutral 74" xfId="7405"/>
    <cellStyle name="Neutral 75" xfId="7406"/>
    <cellStyle name="Neutral 76" xfId="7407"/>
    <cellStyle name="Neutral 77" xfId="7408"/>
    <cellStyle name="Neutral 78" xfId="7409"/>
    <cellStyle name="Neutral 79" xfId="7410"/>
    <cellStyle name="Neutral 8" xfId="7411"/>
    <cellStyle name="Neutral 80" xfId="7412"/>
    <cellStyle name="Neutral 81" xfId="7413"/>
    <cellStyle name="Neutral 82" xfId="7414"/>
    <cellStyle name="Neutral 83" xfId="7415"/>
    <cellStyle name="Neutral 84" xfId="7416"/>
    <cellStyle name="Neutral 85" xfId="7417"/>
    <cellStyle name="Neutral 86" xfId="7418"/>
    <cellStyle name="Neutral 9" xfId="7419"/>
    <cellStyle name="Nivel1" xfId="7420"/>
    <cellStyle name="Nivel2" xfId="7421"/>
    <cellStyle name="Nivel3" xfId="7422"/>
    <cellStyle name="Nivel4" xfId="7423"/>
    <cellStyle name="No-definido" xfId="7424"/>
    <cellStyle name="Norma - Estilo1" xfId="7425"/>
    <cellStyle name="Norma - Estilo2" xfId="7426"/>
    <cellStyle name="Norma - Estilo3" xfId="7427"/>
    <cellStyle name="Norma - Estilo4" xfId="7428"/>
    <cellStyle name="Norma - Estilo5" xfId="7429"/>
    <cellStyle name="Norma - Estilo6" xfId="7430"/>
    <cellStyle name="Norma - Estilo7" xfId="7431"/>
    <cellStyle name="Norma - Estilo8" xfId="7432"/>
    <cellStyle name="Normal" xfId="0" builtinId="0"/>
    <cellStyle name="Normal - Modelo1" xfId="7433"/>
    <cellStyle name="Normal - Style1" xfId="7434"/>
    <cellStyle name="Normal 10" xfId="263"/>
    <cellStyle name="Normal 10 10" xfId="7435"/>
    <cellStyle name="Normal 10 11" xfId="7436"/>
    <cellStyle name="Normal 10 2" xfId="264"/>
    <cellStyle name="Normal 10 2 2" xfId="265"/>
    <cellStyle name="Normal 10 3" xfId="266"/>
    <cellStyle name="Normal 10 4" xfId="7437"/>
    <cellStyle name="Normal 10 5" xfId="7438"/>
    <cellStyle name="Normal 10 6" xfId="7439"/>
    <cellStyle name="Normal 10 7" xfId="7440"/>
    <cellStyle name="Normal 10 8" xfId="7441"/>
    <cellStyle name="Normal 10 9" xfId="7442"/>
    <cellStyle name="Normal 105" xfId="7443"/>
    <cellStyle name="Normal 11" xfId="267"/>
    <cellStyle name="Normal 11 10" xfId="7444"/>
    <cellStyle name="Normal 11 11" xfId="7445"/>
    <cellStyle name="Normal 11 2" xfId="268"/>
    <cellStyle name="Normal 11 2 2" xfId="269"/>
    <cellStyle name="Normal 11 3" xfId="270"/>
    <cellStyle name="Normal 11 3 2" xfId="271"/>
    <cellStyle name="Normal 11 3 3" xfId="272"/>
    <cellStyle name="Normal 11 4" xfId="273"/>
    <cellStyle name="Normal 11 5" xfId="3"/>
    <cellStyle name="Normal 11 6" xfId="7446"/>
    <cellStyle name="Normal 11 7" xfId="7447"/>
    <cellStyle name="Normal 11 8" xfId="7448"/>
    <cellStyle name="Normal 11 9" xfId="7449"/>
    <cellStyle name="Normal 12" xfId="274"/>
    <cellStyle name="Normal 12 10" xfId="7450"/>
    <cellStyle name="Normal 12 11" xfId="7451"/>
    <cellStyle name="Normal 12 12" xfId="7452"/>
    <cellStyle name="Normal 12 13" xfId="7453"/>
    <cellStyle name="Normal 12 14" xfId="7454"/>
    <cellStyle name="Normal 12 15" xfId="7455"/>
    <cellStyle name="Normal 12 16" xfId="7456"/>
    <cellStyle name="Normal 12 17" xfId="7457"/>
    <cellStyle name="Normal 12 18" xfId="7458"/>
    <cellStyle name="Normal 12 19" xfId="7459"/>
    <cellStyle name="Normal 12 2" xfId="275"/>
    <cellStyle name="Normal 12 2 2" xfId="276"/>
    <cellStyle name="Normal 12 2 3" xfId="7460"/>
    <cellStyle name="Normal 12 20" xfId="7461"/>
    <cellStyle name="Normal 12 21" xfId="7462"/>
    <cellStyle name="Normal 12 22" xfId="7463"/>
    <cellStyle name="Normal 12 23" xfId="7464"/>
    <cellStyle name="Normal 12 24" xfId="7465"/>
    <cellStyle name="Normal 12 25" xfId="7466"/>
    <cellStyle name="Normal 12 26" xfId="7467"/>
    <cellStyle name="Normal 12 27" xfId="7468"/>
    <cellStyle name="Normal 12 28" xfId="7469"/>
    <cellStyle name="Normal 12 29" xfId="7470"/>
    <cellStyle name="Normal 12 3" xfId="277"/>
    <cellStyle name="Normal 12 30" xfId="7471"/>
    <cellStyle name="Normal 12 31" xfId="7472"/>
    <cellStyle name="Normal 12 32" xfId="7473"/>
    <cellStyle name="Normal 12 33" xfId="7474"/>
    <cellStyle name="Normal 12 34" xfId="7475"/>
    <cellStyle name="Normal 12 35" xfId="7476"/>
    <cellStyle name="Normal 12 36" xfId="7477"/>
    <cellStyle name="Normal 12 37" xfId="7478"/>
    <cellStyle name="Normal 12 38" xfId="7479"/>
    <cellStyle name="Normal 12 39" xfId="7480"/>
    <cellStyle name="Normal 12 4" xfId="5"/>
    <cellStyle name="Normal 12 40" xfId="7481"/>
    <cellStyle name="Normal 12 41" xfId="7482"/>
    <cellStyle name="Normal 12 42" xfId="7483"/>
    <cellStyle name="Normal 12 43" xfId="7484"/>
    <cellStyle name="Normal 12 44" xfId="7485"/>
    <cellStyle name="Normal 12 5" xfId="7486"/>
    <cellStyle name="Normal 12 6" xfId="7487"/>
    <cellStyle name="Normal 12 7" xfId="7488"/>
    <cellStyle name="Normal 12 8" xfId="7489"/>
    <cellStyle name="Normal 12 9" xfId="7490"/>
    <cellStyle name="Normal 13" xfId="278"/>
    <cellStyle name="Normal 13 10" xfId="7491"/>
    <cellStyle name="Normal 13 11" xfId="7492"/>
    <cellStyle name="Normal 13 2" xfId="279"/>
    <cellStyle name="Normal 13 3" xfId="7493"/>
    <cellStyle name="Normal 13 4" xfId="7494"/>
    <cellStyle name="Normal 13 5" xfId="7495"/>
    <cellStyle name="Normal 13 6" xfId="7496"/>
    <cellStyle name="Normal 13 7" xfId="7497"/>
    <cellStyle name="Normal 13 8" xfId="7498"/>
    <cellStyle name="Normal 13 9" xfId="7499"/>
    <cellStyle name="Normal 14" xfId="280"/>
    <cellStyle name="Normal 14 10" xfId="7500"/>
    <cellStyle name="Normal 14 11" xfId="7501"/>
    <cellStyle name="Normal 14 2" xfId="281"/>
    <cellStyle name="Normal 14 3" xfId="7502"/>
    <cellStyle name="Normal 14 4" xfId="7503"/>
    <cellStyle name="Normal 14 5" xfId="7504"/>
    <cellStyle name="Normal 14 6" xfId="7505"/>
    <cellStyle name="Normal 14 7" xfId="7506"/>
    <cellStyle name="Normal 14 8" xfId="7507"/>
    <cellStyle name="Normal 14 9" xfId="7508"/>
    <cellStyle name="Normal 15" xfId="282"/>
    <cellStyle name="Normal 15 2" xfId="283"/>
    <cellStyle name="Normal 16" xfId="284"/>
    <cellStyle name="Normal 16 2" xfId="285"/>
    <cellStyle name="Normal 16 2 2" xfId="286"/>
    <cellStyle name="Normal 17" xfId="287"/>
    <cellStyle name="Normal 17 10" xfId="7509"/>
    <cellStyle name="Normal 17 11" xfId="7510"/>
    <cellStyle name="Normal 17 12" xfId="7511"/>
    <cellStyle name="Normal 17 13" xfId="7512"/>
    <cellStyle name="Normal 17 14" xfId="7513"/>
    <cellStyle name="Normal 17 15" xfId="7514"/>
    <cellStyle name="Normal 17 16" xfId="7515"/>
    <cellStyle name="Normal 17 17" xfId="7516"/>
    <cellStyle name="Normal 17 18" xfId="7517"/>
    <cellStyle name="Normal 17 19" xfId="7518"/>
    <cellStyle name="Normal 17 2" xfId="288"/>
    <cellStyle name="Normal 17 20" xfId="7519"/>
    <cellStyle name="Normal 17 21" xfId="7520"/>
    <cellStyle name="Normal 17 22" xfId="7521"/>
    <cellStyle name="Normal 17 23" xfId="7522"/>
    <cellStyle name="Normal 17 24" xfId="7523"/>
    <cellStyle name="Normal 17 25" xfId="7524"/>
    <cellStyle name="Normal 17 26" xfId="7525"/>
    <cellStyle name="Normal 17 27" xfId="7526"/>
    <cellStyle name="Normal 17 28" xfId="7527"/>
    <cellStyle name="Normal 17 3" xfId="7528"/>
    <cellStyle name="Normal 17 4" xfId="7529"/>
    <cellStyle name="Normal 17 5" xfId="7530"/>
    <cellStyle name="Normal 17 6" xfId="7531"/>
    <cellStyle name="Normal 17 7" xfId="7532"/>
    <cellStyle name="Normal 17 8" xfId="7533"/>
    <cellStyle name="Normal 17 9" xfId="7534"/>
    <cellStyle name="Normal 18" xfId="289"/>
    <cellStyle name="Normal 18 10" xfId="7535"/>
    <cellStyle name="Normal 18 11" xfId="7536"/>
    <cellStyle name="Normal 18 12" xfId="7537"/>
    <cellStyle name="Normal 18 13" xfId="7538"/>
    <cellStyle name="Normal 18 14" xfId="7539"/>
    <cellStyle name="Normal 18 15" xfId="7540"/>
    <cellStyle name="Normal 18 16" xfId="7541"/>
    <cellStyle name="Normal 18 17" xfId="7542"/>
    <cellStyle name="Normal 18 18" xfId="7543"/>
    <cellStyle name="Normal 18 19" xfId="7544"/>
    <cellStyle name="Normal 18 2" xfId="7545"/>
    <cellStyle name="Normal 18 20" xfId="7546"/>
    <cellStyle name="Normal 18 21" xfId="7547"/>
    <cellStyle name="Normal 18 22" xfId="7548"/>
    <cellStyle name="Normal 18 23" xfId="7549"/>
    <cellStyle name="Normal 18 24" xfId="7550"/>
    <cellStyle name="Normal 18 25" xfId="7551"/>
    <cellStyle name="Normal 18 26" xfId="7552"/>
    <cellStyle name="Normal 18 27" xfId="7553"/>
    <cellStyle name="Normal 18 28" xfId="7554"/>
    <cellStyle name="Normal 18 3" xfId="7555"/>
    <cellStyle name="Normal 18 4" xfId="7556"/>
    <cellStyle name="Normal 18 5" xfId="7557"/>
    <cellStyle name="Normal 18 6" xfId="7558"/>
    <cellStyle name="Normal 18 7" xfId="7559"/>
    <cellStyle name="Normal 18 8" xfId="7560"/>
    <cellStyle name="Normal 18 9" xfId="7561"/>
    <cellStyle name="Normal 19" xfId="290"/>
    <cellStyle name="Normal 19 10" xfId="7562"/>
    <cellStyle name="Normal 19 11" xfId="7563"/>
    <cellStyle name="Normal 19 12" xfId="7564"/>
    <cellStyle name="Normal 19 13" xfId="7565"/>
    <cellStyle name="Normal 19 14" xfId="7566"/>
    <cellStyle name="Normal 19 15" xfId="7567"/>
    <cellStyle name="Normal 19 16" xfId="7568"/>
    <cellStyle name="Normal 19 17" xfId="7569"/>
    <cellStyle name="Normal 19 18" xfId="7570"/>
    <cellStyle name="Normal 19 19" xfId="7571"/>
    <cellStyle name="Normal 19 2" xfId="7572"/>
    <cellStyle name="Normal 19 20" xfId="7573"/>
    <cellStyle name="Normal 19 21" xfId="7574"/>
    <cellStyle name="Normal 19 22" xfId="7575"/>
    <cellStyle name="Normal 19 23" xfId="7576"/>
    <cellStyle name="Normal 19 24" xfId="7577"/>
    <cellStyle name="Normal 19 25" xfId="7578"/>
    <cellStyle name="Normal 19 26" xfId="7579"/>
    <cellStyle name="Normal 19 27" xfId="7580"/>
    <cellStyle name="Normal 19 28" xfId="7581"/>
    <cellStyle name="Normal 19 3" xfId="7582"/>
    <cellStyle name="Normal 19 4" xfId="7583"/>
    <cellStyle name="Normal 19 5" xfId="7584"/>
    <cellStyle name="Normal 19 6" xfId="7585"/>
    <cellStyle name="Normal 19 7" xfId="7586"/>
    <cellStyle name="Normal 19 8" xfId="7587"/>
    <cellStyle name="Normal 19 9" xfId="7588"/>
    <cellStyle name="Normal 2" xfId="291"/>
    <cellStyle name="Normal 2 10" xfId="7589"/>
    <cellStyle name="Normal 2 10 10" xfId="7590"/>
    <cellStyle name="Normal 2 10 11" xfId="7591"/>
    <cellStyle name="Normal 2 10 12" xfId="7592"/>
    <cellStyle name="Normal 2 10 13" xfId="7593"/>
    <cellStyle name="Normal 2 10 14" xfId="7594"/>
    <cellStyle name="Normal 2 10 15" xfId="7595"/>
    <cellStyle name="Normal 2 10 16" xfId="7596"/>
    <cellStyle name="Normal 2 10 17" xfId="7597"/>
    <cellStyle name="Normal 2 10 18" xfId="7598"/>
    <cellStyle name="Normal 2 10 19" xfId="7599"/>
    <cellStyle name="Normal 2 10 2" xfId="7600"/>
    <cellStyle name="Normal 2 10 2 10" xfId="7601"/>
    <cellStyle name="Normal 2 10 2 11" xfId="7602"/>
    <cellStyle name="Normal 2 10 2 12" xfId="7603"/>
    <cellStyle name="Normal 2 10 2 13" xfId="7604"/>
    <cellStyle name="Normal 2 10 2 14" xfId="7605"/>
    <cellStyle name="Normal 2 10 2 15" xfId="7606"/>
    <cellStyle name="Normal 2 10 2 16" xfId="7607"/>
    <cellStyle name="Normal 2 10 2 17" xfId="7608"/>
    <cellStyle name="Normal 2 10 2 18" xfId="7609"/>
    <cellStyle name="Normal 2 10 2 19" xfId="7610"/>
    <cellStyle name="Normal 2 10 2 2" xfId="7611"/>
    <cellStyle name="Normal 2 10 2 2 2" xfId="7612"/>
    <cellStyle name="Normal 2 10 2 2 3" xfId="7613"/>
    <cellStyle name="Normal 2 10 2 20" xfId="7614"/>
    <cellStyle name="Normal 2 10 2 3" xfId="7615"/>
    <cellStyle name="Normal 2 10 2 4" xfId="7616"/>
    <cellStyle name="Normal 2 10 2 5" xfId="7617"/>
    <cellStyle name="Normal 2 10 2 6" xfId="7618"/>
    <cellStyle name="Normal 2 10 2 7" xfId="7619"/>
    <cellStyle name="Normal 2 10 2 8" xfId="7620"/>
    <cellStyle name="Normal 2 10 2 9" xfId="7621"/>
    <cellStyle name="Normal 2 10 20" xfId="7622"/>
    <cellStyle name="Normal 2 10 21" xfId="7623"/>
    <cellStyle name="Normal 2 10 22" xfId="7624"/>
    <cellStyle name="Normal 2 10 23" xfId="7625"/>
    <cellStyle name="Normal 2 10 24" xfId="7626"/>
    <cellStyle name="Normal 2 10 25" xfId="7627"/>
    <cellStyle name="Normal 2 10 26" xfId="7628"/>
    <cellStyle name="Normal 2 10 27" xfId="7629"/>
    <cellStyle name="Normal 2 10 28" xfId="7630"/>
    <cellStyle name="Normal 2 10 29" xfId="7631"/>
    <cellStyle name="Normal 2 10 3" xfId="7632"/>
    <cellStyle name="Normal 2 10 30" xfId="7633"/>
    <cellStyle name="Normal 2 10 31" xfId="7634"/>
    <cellStyle name="Normal 2 10 32" xfId="7635"/>
    <cellStyle name="Normal 2 10 32 2" xfId="7636"/>
    <cellStyle name="Normal 2 10 32 2 2" xfId="7637"/>
    <cellStyle name="Normal 2 10 32 2 2 2" xfId="7638"/>
    <cellStyle name="Normal 2 10 32 2 2 3" xfId="7639"/>
    <cellStyle name="Normal 2 10 32 2 2 4" xfId="7640"/>
    <cellStyle name="Normal 2 10 32 2 2 5" xfId="7641"/>
    <cellStyle name="Normal 2 10 32 2 2 6" xfId="7642"/>
    <cellStyle name="Normal 2 10 32 2 2 7" xfId="7643"/>
    <cellStyle name="Normal 2 10 32 2 3" xfId="7644"/>
    <cellStyle name="Normal 2 10 32 2 4" xfId="7645"/>
    <cellStyle name="Normal 2 10 32 2 5" xfId="7646"/>
    <cellStyle name="Normal 2 10 32 2 6" xfId="7647"/>
    <cellStyle name="Normal 2 10 32 2 7" xfId="7648"/>
    <cellStyle name="Normal 2 10 32 2 8" xfId="7649"/>
    <cellStyle name="Normal 2 10 32 2 9" xfId="7650"/>
    <cellStyle name="Normal 2 10 32 3" xfId="7651"/>
    <cellStyle name="Normal 2 10 32 3 2" xfId="7652"/>
    <cellStyle name="Normal 2 10 32 3 3" xfId="7653"/>
    <cellStyle name="Normal 2 10 32 3 4" xfId="7654"/>
    <cellStyle name="Normal 2 10 32 3 5" xfId="7655"/>
    <cellStyle name="Normal 2 10 32 3 6" xfId="7656"/>
    <cellStyle name="Normal 2 10 32 3 7" xfId="7657"/>
    <cellStyle name="Normal 2 10 32 4" xfId="7658"/>
    <cellStyle name="Normal 2 10 32 5" xfId="7659"/>
    <cellStyle name="Normal 2 10 32 6" xfId="7660"/>
    <cellStyle name="Normal 2 10 32 7" xfId="7661"/>
    <cellStyle name="Normal 2 10 32 8" xfId="7662"/>
    <cellStyle name="Normal 2 10 32 9" xfId="7663"/>
    <cellStyle name="Normal 2 10 33" xfId="7664"/>
    <cellStyle name="Normal 2 10 34" xfId="7665"/>
    <cellStyle name="Normal 2 10 35" xfId="7666"/>
    <cellStyle name="Normal 2 10 36" xfId="7667"/>
    <cellStyle name="Normal 2 10 37" xfId="7668"/>
    <cellStyle name="Normal 2 10 38" xfId="7669"/>
    <cellStyle name="Normal 2 10 39" xfId="7670"/>
    <cellStyle name="Normal 2 10 4" xfId="7671"/>
    <cellStyle name="Normal 2 10 4 2" xfId="7672"/>
    <cellStyle name="Normal 2 10 4 2 2" xfId="7673"/>
    <cellStyle name="Normal 2 10 4 2 2 2" xfId="7674"/>
    <cellStyle name="Normal 2 10 4 2 3" xfId="7675"/>
    <cellStyle name="Normal 2 10 4 2 4" xfId="7676"/>
    <cellStyle name="Normal 2 10 4 2 5" xfId="7677"/>
    <cellStyle name="Normal 2 10 4 3" xfId="7678"/>
    <cellStyle name="Normal 2 10 4 4" xfId="7679"/>
    <cellStyle name="Normal 2 10 4 5" xfId="7680"/>
    <cellStyle name="Normal 2 10 4 5 2" xfId="7681"/>
    <cellStyle name="Normal 2 10 4 5 3" xfId="7682"/>
    <cellStyle name="Normal 2 10 4 5 4" xfId="7683"/>
    <cellStyle name="Normal 2 10 4 5 5" xfId="7684"/>
    <cellStyle name="Normal 2 10 4 5 6" xfId="7685"/>
    <cellStyle name="Normal 2 10 4 5 7" xfId="7686"/>
    <cellStyle name="Normal 2 10 4 6" xfId="7687"/>
    <cellStyle name="Normal 2 10 4 7" xfId="7688"/>
    <cellStyle name="Normal 2 10 40" xfId="7689"/>
    <cellStyle name="Normal 2 10 41" xfId="7690"/>
    <cellStyle name="Normal 2 10 5" xfId="7691"/>
    <cellStyle name="Normal 2 10 6" xfId="7692"/>
    <cellStyle name="Normal 2 10 7" xfId="7693"/>
    <cellStyle name="Normal 2 10 8" xfId="7694"/>
    <cellStyle name="Normal 2 10 9" xfId="7695"/>
    <cellStyle name="Normal 2 11" xfId="7696"/>
    <cellStyle name="Normal 2 11 10" xfId="7697"/>
    <cellStyle name="Normal 2 11 11" xfId="7698"/>
    <cellStyle name="Normal 2 11 12" xfId="7699"/>
    <cellStyle name="Normal 2 11 13" xfId="7700"/>
    <cellStyle name="Normal 2 11 14" xfId="7701"/>
    <cellStyle name="Normal 2 11 15" xfId="7702"/>
    <cellStyle name="Normal 2 11 16" xfId="7703"/>
    <cellStyle name="Normal 2 11 17" xfId="7704"/>
    <cellStyle name="Normal 2 11 18" xfId="7705"/>
    <cellStyle name="Normal 2 11 19" xfId="7706"/>
    <cellStyle name="Normal 2 11 2" xfId="7707"/>
    <cellStyle name="Normal 2 11 2 10" xfId="7708"/>
    <cellStyle name="Normal 2 11 2 11" xfId="7709"/>
    <cellStyle name="Normal 2 11 2 12" xfId="7710"/>
    <cellStyle name="Normal 2 11 2 13" xfId="7711"/>
    <cellStyle name="Normal 2 11 2 14" xfId="7712"/>
    <cellStyle name="Normal 2 11 2 15" xfId="7713"/>
    <cellStyle name="Normal 2 11 2 16" xfId="7714"/>
    <cellStyle name="Normal 2 11 2 17" xfId="7715"/>
    <cellStyle name="Normal 2 11 2 18" xfId="7716"/>
    <cellStyle name="Normal 2 11 2 19" xfId="7717"/>
    <cellStyle name="Normal 2 11 2 2" xfId="7718"/>
    <cellStyle name="Normal 2 11 2 2 2" xfId="7719"/>
    <cellStyle name="Normal 2 11 2 2 3" xfId="7720"/>
    <cellStyle name="Normal 2 11 2 20" xfId="7721"/>
    <cellStyle name="Normal 2 11 2 3" xfId="7722"/>
    <cellStyle name="Normal 2 11 2 4" xfId="7723"/>
    <cellStyle name="Normal 2 11 2 5" xfId="7724"/>
    <cellStyle name="Normal 2 11 2 6" xfId="7725"/>
    <cellStyle name="Normal 2 11 2 7" xfId="7726"/>
    <cellStyle name="Normal 2 11 2 8" xfId="7727"/>
    <cellStyle name="Normal 2 11 2 9" xfId="7728"/>
    <cellStyle name="Normal 2 11 20" xfId="7729"/>
    <cellStyle name="Normal 2 11 21" xfId="7730"/>
    <cellStyle name="Normal 2 11 22" xfId="7731"/>
    <cellStyle name="Normal 2 11 23" xfId="7732"/>
    <cellStyle name="Normal 2 11 24" xfId="7733"/>
    <cellStyle name="Normal 2 11 25" xfId="7734"/>
    <cellStyle name="Normal 2 11 26" xfId="7735"/>
    <cellStyle name="Normal 2 11 27" xfId="7736"/>
    <cellStyle name="Normal 2 11 28" xfId="7737"/>
    <cellStyle name="Normal 2 11 29" xfId="7738"/>
    <cellStyle name="Normal 2 11 3" xfId="7739"/>
    <cellStyle name="Normal 2 11 30" xfId="7740"/>
    <cellStyle name="Normal 2 11 31" xfId="7741"/>
    <cellStyle name="Normal 2 11 32" xfId="7742"/>
    <cellStyle name="Normal 2 11 32 2" xfId="7743"/>
    <cellStyle name="Normal 2 11 32 2 2" xfId="7744"/>
    <cellStyle name="Normal 2 11 32 2 2 2" xfId="7745"/>
    <cellStyle name="Normal 2 11 32 2 2 3" xfId="7746"/>
    <cellStyle name="Normal 2 11 32 2 2 4" xfId="7747"/>
    <cellStyle name="Normal 2 11 32 2 2 5" xfId="7748"/>
    <cellStyle name="Normal 2 11 32 2 2 6" xfId="7749"/>
    <cellStyle name="Normal 2 11 32 2 2 7" xfId="7750"/>
    <cellStyle name="Normal 2 11 32 2 3" xfId="7751"/>
    <cellStyle name="Normal 2 11 32 2 4" xfId="7752"/>
    <cellStyle name="Normal 2 11 32 2 5" xfId="7753"/>
    <cellStyle name="Normal 2 11 32 2 6" xfId="7754"/>
    <cellStyle name="Normal 2 11 32 2 7" xfId="7755"/>
    <cellStyle name="Normal 2 11 32 2 8" xfId="7756"/>
    <cellStyle name="Normal 2 11 32 2 9" xfId="7757"/>
    <cellStyle name="Normal 2 11 32 3" xfId="7758"/>
    <cellStyle name="Normal 2 11 32 3 2" xfId="7759"/>
    <cellStyle name="Normal 2 11 32 3 3" xfId="7760"/>
    <cellStyle name="Normal 2 11 32 3 4" xfId="7761"/>
    <cellStyle name="Normal 2 11 32 3 5" xfId="7762"/>
    <cellStyle name="Normal 2 11 32 3 6" xfId="7763"/>
    <cellStyle name="Normal 2 11 32 3 7" xfId="7764"/>
    <cellStyle name="Normal 2 11 32 4" xfId="7765"/>
    <cellStyle name="Normal 2 11 32 5" xfId="7766"/>
    <cellStyle name="Normal 2 11 32 6" xfId="7767"/>
    <cellStyle name="Normal 2 11 32 7" xfId="7768"/>
    <cellStyle name="Normal 2 11 32 8" xfId="7769"/>
    <cellStyle name="Normal 2 11 32 9" xfId="7770"/>
    <cellStyle name="Normal 2 11 33" xfId="7771"/>
    <cellStyle name="Normal 2 11 34" xfId="7772"/>
    <cellStyle name="Normal 2 11 35" xfId="7773"/>
    <cellStyle name="Normal 2 11 36" xfId="7774"/>
    <cellStyle name="Normal 2 11 37" xfId="7775"/>
    <cellStyle name="Normal 2 11 38" xfId="7776"/>
    <cellStyle name="Normal 2 11 39" xfId="7777"/>
    <cellStyle name="Normal 2 11 4" xfId="7778"/>
    <cellStyle name="Normal 2 11 4 2" xfId="7779"/>
    <cellStyle name="Normal 2 11 4 2 2" xfId="7780"/>
    <cellStyle name="Normal 2 11 4 2 2 2" xfId="7781"/>
    <cellStyle name="Normal 2 11 4 2 3" xfId="7782"/>
    <cellStyle name="Normal 2 11 4 2 4" xfId="7783"/>
    <cellStyle name="Normal 2 11 4 2 5" xfId="7784"/>
    <cellStyle name="Normal 2 11 4 3" xfId="7785"/>
    <cellStyle name="Normal 2 11 4 4" xfId="7786"/>
    <cellStyle name="Normal 2 11 4 5" xfId="7787"/>
    <cellStyle name="Normal 2 11 4 5 2" xfId="7788"/>
    <cellStyle name="Normal 2 11 4 5 3" xfId="7789"/>
    <cellStyle name="Normal 2 11 4 5 4" xfId="7790"/>
    <cellStyle name="Normal 2 11 4 5 5" xfId="7791"/>
    <cellStyle name="Normal 2 11 4 5 6" xfId="7792"/>
    <cellStyle name="Normal 2 11 4 5 7" xfId="7793"/>
    <cellStyle name="Normal 2 11 4 6" xfId="7794"/>
    <cellStyle name="Normal 2 11 4 7" xfId="7795"/>
    <cellStyle name="Normal 2 11 40" xfId="7796"/>
    <cellStyle name="Normal 2 11 5" xfId="7797"/>
    <cellStyle name="Normal 2 11 6" xfId="7798"/>
    <cellStyle name="Normal 2 11 7" xfId="7799"/>
    <cellStyle name="Normal 2 11 8" xfId="7800"/>
    <cellStyle name="Normal 2 11 9" xfId="7801"/>
    <cellStyle name="Normal 2 12" xfId="7802"/>
    <cellStyle name="Normal 2 12 10" xfId="7803"/>
    <cellStyle name="Normal 2 12 11" xfId="7804"/>
    <cellStyle name="Normal 2 12 12" xfId="7805"/>
    <cellStyle name="Normal 2 12 13" xfId="7806"/>
    <cellStyle name="Normal 2 12 14" xfId="7807"/>
    <cellStyle name="Normal 2 12 15" xfId="7808"/>
    <cellStyle name="Normal 2 12 16" xfId="7809"/>
    <cellStyle name="Normal 2 12 17" xfId="7810"/>
    <cellStyle name="Normal 2 12 18" xfId="7811"/>
    <cellStyle name="Normal 2 12 19" xfId="7812"/>
    <cellStyle name="Normal 2 12 2" xfId="7813"/>
    <cellStyle name="Normal 2 12 2 10" xfId="7814"/>
    <cellStyle name="Normal 2 12 2 11" xfId="7815"/>
    <cellStyle name="Normal 2 12 2 12" xfId="7816"/>
    <cellStyle name="Normal 2 12 2 13" xfId="7817"/>
    <cellStyle name="Normal 2 12 2 14" xfId="7818"/>
    <cellStyle name="Normal 2 12 2 15" xfId="7819"/>
    <cellStyle name="Normal 2 12 2 16" xfId="7820"/>
    <cellStyle name="Normal 2 12 2 17" xfId="7821"/>
    <cellStyle name="Normal 2 12 2 18" xfId="7822"/>
    <cellStyle name="Normal 2 12 2 19" xfId="7823"/>
    <cellStyle name="Normal 2 12 2 2" xfId="7824"/>
    <cellStyle name="Normal 2 12 2 2 2" xfId="7825"/>
    <cellStyle name="Normal 2 12 2 2 3" xfId="7826"/>
    <cellStyle name="Normal 2 12 2 20" xfId="7827"/>
    <cellStyle name="Normal 2 12 2 3" xfId="7828"/>
    <cellStyle name="Normal 2 12 2 4" xfId="7829"/>
    <cellStyle name="Normal 2 12 2 5" xfId="7830"/>
    <cellStyle name="Normal 2 12 2 6" xfId="7831"/>
    <cellStyle name="Normal 2 12 2 7" xfId="7832"/>
    <cellStyle name="Normal 2 12 2 8" xfId="7833"/>
    <cellStyle name="Normal 2 12 2 9" xfId="7834"/>
    <cellStyle name="Normal 2 12 20" xfId="7835"/>
    <cellStyle name="Normal 2 12 21" xfId="7836"/>
    <cellStyle name="Normal 2 12 22" xfId="7837"/>
    <cellStyle name="Normal 2 12 23" xfId="7838"/>
    <cellStyle name="Normal 2 12 24" xfId="7839"/>
    <cellStyle name="Normal 2 12 25" xfId="7840"/>
    <cellStyle name="Normal 2 12 26" xfId="7841"/>
    <cellStyle name="Normal 2 12 27" xfId="7842"/>
    <cellStyle name="Normal 2 12 28" xfId="7843"/>
    <cellStyle name="Normal 2 12 29" xfId="7844"/>
    <cellStyle name="Normal 2 12 3" xfId="7845"/>
    <cellStyle name="Normal 2 12 30" xfId="7846"/>
    <cellStyle name="Normal 2 12 31" xfId="7847"/>
    <cellStyle name="Normal 2 12 32" xfId="7848"/>
    <cellStyle name="Normal 2 12 32 2" xfId="7849"/>
    <cellStyle name="Normal 2 12 32 2 2" xfId="7850"/>
    <cellStyle name="Normal 2 12 32 2 2 2" xfId="7851"/>
    <cellStyle name="Normal 2 12 32 2 2 3" xfId="7852"/>
    <cellStyle name="Normal 2 12 32 2 2 4" xfId="7853"/>
    <cellStyle name="Normal 2 12 32 2 2 5" xfId="7854"/>
    <cellStyle name="Normal 2 12 32 2 2 6" xfId="7855"/>
    <cellStyle name="Normal 2 12 32 2 2 7" xfId="7856"/>
    <cellStyle name="Normal 2 12 32 2 3" xfId="7857"/>
    <cellStyle name="Normal 2 12 32 2 4" xfId="7858"/>
    <cellStyle name="Normal 2 12 32 2 5" xfId="7859"/>
    <cellStyle name="Normal 2 12 32 2 6" xfId="7860"/>
    <cellStyle name="Normal 2 12 32 2 7" xfId="7861"/>
    <cellStyle name="Normal 2 12 32 2 8" xfId="7862"/>
    <cellStyle name="Normal 2 12 32 2 9" xfId="7863"/>
    <cellStyle name="Normal 2 12 32 3" xfId="7864"/>
    <cellStyle name="Normal 2 12 32 3 2" xfId="7865"/>
    <cellStyle name="Normal 2 12 32 3 3" xfId="7866"/>
    <cellStyle name="Normal 2 12 32 3 4" xfId="7867"/>
    <cellStyle name="Normal 2 12 32 3 5" xfId="7868"/>
    <cellStyle name="Normal 2 12 32 3 6" xfId="7869"/>
    <cellStyle name="Normal 2 12 32 3 7" xfId="7870"/>
    <cellStyle name="Normal 2 12 32 4" xfId="7871"/>
    <cellStyle name="Normal 2 12 32 5" xfId="7872"/>
    <cellStyle name="Normal 2 12 32 6" xfId="7873"/>
    <cellStyle name="Normal 2 12 32 7" xfId="7874"/>
    <cellStyle name="Normal 2 12 32 8" xfId="7875"/>
    <cellStyle name="Normal 2 12 32 9" xfId="7876"/>
    <cellStyle name="Normal 2 12 33" xfId="7877"/>
    <cellStyle name="Normal 2 12 34" xfId="7878"/>
    <cellStyle name="Normal 2 12 35" xfId="7879"/>
    <cellStyle name="Normal 2 12 36" xfId="7880"/>
    <cellStyle name="Normal 2 12 37" xfId="7881"/>
    <cellStyle name="Normal 2 12 38" xfId="7882"/>
    <cellStyle name="Normal 2 12 39" xfId="7883"/>
    <cellStyle name="Normal 2 12 4" xfId="7884"/>
    <cellStyle name="Normal 2 12 4 2" xfId="7885"/>
    <cellStyle name="Normal 2 12 4 2 2" xfId="7886"/>
    <cellStyle name="Normal 2 12 4 2 2 2" xfId="7887"/>
    <cellStyle name="Normal 2 12 4 2 3" xfId="7888"/>
    <cellStyle name="Normal 2 12 4 2 4" xfId="7889"/>
    <cellStyle name="Normal 2 12 4 2 5" xfId="7890"/>
    <cellStyle name="Normal 2 12 4 3" xfId="7891"/>
    <cellStyle name="Normal 2 12 4 4" xfId="7892"/>
    <cellStyle name="Normal 2 12 4 5" xfId="7893"/>
    <cellStyle name="Normal 2 12 4 5 2" xfId="7894"/>
    <cellStyle name="Normal 2 12 4 5 3" xfId="7895"/>
    <cellStyle name="Normal 2 12 4 5 4" xfId="7896"/>
    <cellStyle name="Normal 2 12 4 5 5" xfId="7897"/>
    <cellStyle name="Normal 2 12 4 5 6" xfId="7898"/>
    <cellStyle name="Normal 2 12 4 5 7" xfId="7899"/>
    <cellStyle name="Normal 2 12 4 6" xfId="7900"/>
    <cellStyle name="Normal 2 12 4 7" xfId="7901"/>
    <cellStyle name="Normal 2 12 40" xfId="7902"/>
    <cellStyle name="Normal 2 12 5" xfId="7903"/>
    <cellStyle name="Normal 2 12 6" xfId="7904"/>
    <cellStyle name="Normal 2 12 7" xfId="7905"/>
    <cellStyle name="Normal 2 12 8" xfId="7906"/>
    <cellStyle name="Normal 2 12 9" xfId="7907"/>
    <cellStyle name="Normal 2 13" xfId="7908"/>
    <cellStyle name="Normal 2 13 10" xfId="7909"/>
    <cellStyle name="Normal 2 13 11" xfId="7910"/>
    <cellStyle name="Normal 2 13 12" xfId="7911"/>
    <cellStyle name="Normal 2 13 13" xfId="7912"/>
    <cellStyle name="Normal 2 13 14" xfId="7913"/>
    <cellStyle name="Normal 2 13 15" xfId="7914"/>
    <cellStyle name="Normal 2 13 16" xfId="7915"/>
    <cellStyle name="Normal 2 13 17" xfId="7916"/>
    <cellStyle name="Normal 2 13 18" xfId="7917"/>
    <cellStyle name="Normal 2 13 19" xfId="7918"/>
    <cellStyle name="Normal 2 13 2" xfId="7919"/>
    <cellStyle name="Normal 2 13 2 10" xfId="7920"/>
    <cellStyle name="Normal 2 13 2 11" xfId="7921"/>
    <cellStyle name="Normal 2 13 2 12" xfId="7922"/>
    <cellStyle name="Normal 2 13 2 13" xfId="7923"/>
    <cellStyle name="Normal 2 13 2 14" xfId="7924"/>
    <cellStyle name="Normal 2 13 2 15" xfId="7925"/>
    <cellStyle name="Normal 2 13 2 16" xfId="7926"/>
    <cellStyle name="Normal 2 13 2 17" xfId="7927"/>
    <cellStyle name="Normal 2 13 2 18" xfId="7928"/>
    <cellStyle name="Normal 2 13 2 19" xfId="7929"/>
    <cellStyle name="Normal 2 13 2 2" xfId="7930"/>
    <cellStyle name="Normal 2 13 2 2 2" xfId="7931"/>
    <cellStyle name="Normal 2 13 2 2 3" xfId="7932"/>
    <cellStyle name="Normal 2 13 2 20" xfId="7933"/>
    <cellStyle name="Normal 2 13 2 3" xfId="7934"/>
    <cellStyle name="Normal 2 13 2 4" xfId="7935"/>
    <cellStyle name="Normal 2 13 2 5" xfId="7936"/>
    <cellStyle name="Normal 2 13 2 6" xfId="7937"/>
    <cellStyle name="Normal 2 13 2 7" xfId="7938"/>
    <cellStyle name="Normal 2 13 2 8" xfId="7939"/>
    <cellStyle name="Normal 2 13 2 9" xfId="7940"/>
    <cellStyle name="Normal 2 13 20" xfId="7941"/>
    <cellStyle name="Normal 2 13 21" xfId="7942"/>
    <cellStyle name="Normal 2 13 22" xfId="7943"/>
    <cellStyle name="Normal 2 13 23" xfId="7944"/>
    <cellStyle name="Normal 2 13 24" xfId="7945"/>
    <cellStyle name="Normal 2 13 25" xfId="7946"/>
    <cellStyle name="Normal 2 13 26" xfId="7947"/>
    <cellStyle name="Normal 2 13 27" xfId="7948"/>
    <cellStyle name="Normal 2 13 28" xfId="7949"/>
    <cellStyle name="Normal 2 13 29" xfId="7950"/>
    <cellStyle name="Normal 2 13 3" xfId="7951"/>
    <cellStyle name="Normal 2 13 30" xfId="7952"/>
    <cellStyle name="Normal 2 13 31" xfId="7953"/>
    <cellStyle name="Normal 2 13 32" xfId="7954"/>
    <cellStyle name="Normal 2 13 32 2" xfId="7955"/>
    <cellStyle name="Normal 2 13 32 2 2" xfId="7956"/>
    <cellStyle name="Normal 2 13 32 2 2 2" xfId="7957"/>
    <cellStyle name="Normal 2 13 32 2 2 3" xfId="7958"/>
    <cellStyle name="Normal 2 13 32 2 2 4" xfId="7959"/>
    <cellStyle name="Normal 2 13 32 2 2 5" xfId="7960"/>
    <cellStyle name="Normal 2 13 32 2 2 6" xfId="7961"/>
    <cellStyle name="Normal 2 13 32 2 2 7" xfId="7962"/>
    <cellStyle name="Normal 2 13 32 2 3" xfId="7963"/>
    <cellStyle name="Normal 2 13 32 2 4" xfId="7964"/>
    <cellStyle name="Normal 2 13 32 2 5" xfId="7965"/>
    <cellStyle name="Normal 2 13 32 2 6" xfId="7966"/>
    <cellStyle name="Normal 2 13 32 2 7" xfId="7967"/>
    <cellStyle name="Normal 2 13 32 2 8" xfId="7968"/>
    <cellStyle name="Normal 2 13 32 2 9" xfId="7969"/>
    <cellStyle name="Normal 2 13 32 3" xfId="7970"/>
    <cellStyle name="Normal 2 13 32 3 2" xfId="7971"/>
    <cellStyle name="Normal 2 13 32 3 3" xfId="7972"/>
    <cellStyle name="Normal 2 13 32 3 4" xfId="7973"/>
    <cellStyle name="Normal 2 13 32 3 5" xfId="7974"/>
    <cellStyle name="Normal 2 13 32 3 6" xfId="7975"/>
    <cellStyle name="Normal 2 13 32 3 7" xfId="7976"/>
    <cellStyle name="Normal 2 13 32 4" xfId="7977"/>
    <cellStyle name="Normal 2 13 32 5" xfId="7978"/>
    <cellStyle name="Normal 2 13 32 6" xfId="7979"/>
    <cellStyle name="Normal 2 13 32 7" xfId="7980"/>
    <cellStyle name="Normal 2 13 32 8" xfId="7981"/>
    <cellStyle name="Normal 2 13 32 9" xfId="7982"/>
    <cellStyle name="Normal 2 13 33" xfId="7983"/>
    <cellStyle name="Normal 2 13 34" xfId="7984"/>
    <cellStyle name="Normal 2 13 35" xfId="7985"/>
    <cellStyle name="Normal 2 13 36" xfId="7986"/>
    <cellStyle name="Normal 2 13 37" xfId="7987"/>
    <cellStyle name="Normal 2 13 38" xfId="7988"/>
    <cellStyle name="Normal 2 13 39" xfId="7989"/>
    <cellStyle name="Normal 2 13 4" xfId="7990"/>
    <cellStyle name="Normal 2 13 4 2" xfId="7991"/>
    <cellStyle name="Normal 2 13 4 2 2" xfId="7992"/>
    <cellStyle name="Normal 2 13 4 2 2 2" xfId="7993"/>
    <cellStyle name="Normal 2 13 4 2 3" xfId="7994"/>
    <cellStyle name="Normal 2 13 4 2 4" xfId="7995"/>
    <cellStyle name="Normal 2 13 4 2 5" xfId="7996"/>
    <cellStyle name="Normal 2 13 4 3" xfId="7997"/>
    <cellStyle name="Normal 2 13 4 4" xfId="7998"/>
    <cellStyle name="Normal 2 13 4 5" xfId="7999"/>
    <cellStyle name="Normal 2 13 4 5 2" xfId="8000"/>
    <cellStyle name="Normal 2 13 4 5 3" xfId="8001"/>
    <cellStyle name="Normal 2 13 4 5 4" xfId="8002"/>
    <cellStyle name="Normal 2 13 4 5 5" xfId="8003"/>
    <cellStyle name="Normal 2 13 4 5 6" xfId="8004"/>
    <cellStyle name="Normal 2 13 4 5 7" xfId="8005"/>
    <cellStyle name="Normal 2 13 4 6" xfId="8006"/>
    <cellStyle name="Normal 2 13 4 7" xfId="8007"/>
    <cellStyle name="Normal 2 13 40" xfId="8008"/>
    <cellStyle name="Normal 2 13 5" xfId="8009"/>
    <cellStyle name="Normal 2 13 6" xfId="8010"/>
    <cellStyle name="Normal 2 13 7" xfId="8011"/>
    <cellStyle name="Normal 2 13 8" xfId="8012"/>
    <cellStyle name="Normal 2 13 9" xfId="8013"/>
    <cellStyle name="Normal 2 14" xfId="8014"/>
    <cellStyle name="Normal 2 14 10" xfId="8015"/>
    <cellStyle name="Normal 2 14 11" xfId="8016"/>
    <cellStyle name="Normal 2 14 12" xfId="8017"/>
    <cellStyle name="Normal 2 14 13" xfId="8018"/>
    <cellStyle name="Normal 2 14 14" xfId="8019"/>
    <cellStyle name="Normal 2 14 15" xfId="8020"/>
    <cellStyle name="Normal 2 14 16" xfId="8021"/>
    <cellStyle name="Normal 2 14 17" xfId="8022"/>
    <cellStyle name="Normal 2 14 18" xfId="8023"/>
    <cellStyle name="Normal 2 14 19" xfId="8024"/>
    <cellStyle name="Normal 2 14 2" xfId="8025"/>
    <cellStyle name="Normal 2 14 2 10" xfId="8026"/>
    <cellStyle name="Normal 2 14 2 11" xfId="8027"/>
    <cellStyle name="Normal 2 14 2 12" xfId="8028"/>
    <cellStyle name="Normal 2 14 2 13" xfId="8029"/>
    <cellStyle name="Normal 2 14 2 14" xfId="8030"/>
    <cellStyle name="Normal 2 14 2 15" xfId="8031"/>
    <cellStyle name="Normal 2 14 2 16" xfId="8032"/>
    <cellStyle name="Normal 2 14 2 17" xfId="8033"/>
    <cellStyle name="Normal 2 14 2 18" xfId="8034"/>
    <cellStyle name="Normal 2 14 2 19" xfId="8035"/>
    <cellStyle name="Normal 2 14 2 2" xfId="8036"/>
    <cellStyle name="Normal 2 14 2 2 2" xfId="8037"/>
    <cellStyle name="Normal 2 14 2 2 3" xfId="8038"/>
    <cellStyle name="Normal 2 14 2 20" xfId="8039"/>
    <cellStyle name="Normal 2 14 2 3" xfId="8040"/>
    <cellStyle name="Normal 2 14 2 4" xfId="8041"/>
    <cellStyle name="Normal 2 14 2 5" xfId="8042"/>
    <cellStyle name="Normal 2 14 2 6" xfId="8043"/>
    <cellStyle name="Normal 2 14 2 7" xfId="8044"/>
    <cellStyle name="Normal 2 14 2 8" xfId="8045"/>
    <cellStyle name="Normal 2 14 2 9" xfId="8046"/>
    <cellStyle name="Normal 2 14 20" xfId="8047"/>
    <cellStyle name="Normal 2 14 21" xfId="8048"/>
    <cellStyle name="Normal 2 14 22" xfId="8049"/>
    <cellStyle name="Normal 2 14 23" xfId="8050"/>
    <cellStyle name="Normal 2 14 24" xfId="8051"/>
    <cellStyle name="Normal 2 14 25" xfId="8052"/>
    <cellStyle name="Normal 2 14 26" xfId="8053"/>
    <cellStyle name="Normal 2 14 27" xfId="8054"/>
    <cellStyle name="Normal 2 14 28" xfId="8055"/>
    <cellStyle name="Normal 2 14 29" xfId="8056"/>
    <cellStyle name="Normal 2 14 3" xfId="8057"/>
    <cellStyle name="Normal 2 14 30" xfId="8058"/>
    <cellStyle name="Normal 2 14 31" xfId="8059"/>
    <cellStyle name="Normal 2 14 32" xfId="8060"/>
    <cellStyle name="Normal 2 14 32 2" xfId="8061"/>
    <cellStyle name="Normal 2 14 32 2 2" xfId="8062"/>
    <cellStyle name="Normal 2 14 32 2 2 2" xfId="8063"/>
    <cellStyle name="Normal 2 14 32 2 2 3" xfId="8064"/>
    <cellStyle name="Normal 2 14 32 2 2 4" xfId="8065"/>
    <cellStyle name="Normal 2 14 32 2 2 5" xfId="8066"/>
    <cellStyle name="Normal 2 14 32 2 2 6" xfId="8067"/>
    <cellStyle name="Normal 2 14 32 2 2 7" xfId="8068"/>
    <cellStyle name="Normal 2 14 32 2 3" xfId="8069"/>
    <cellStyle name="Normal 2 14 32 2 4" xfId="8070"/>
    <cellStyle name="Normal 2 14 32 2 5" xfId="8071"/>
    <cellStyle name="Normal 2 14 32 2 6" xfId="8072"/>
    <cellStyle name="Normal 2 14 32 2 7" xfId="8073"/>
    <cellStyle name="Normal 2 14 32 2 8" xfId="8074"/>
    <cellStyle name="Normal 2 14 32 2 9" xfId="8075"/>
    <cellStyle name="Normal 2 14 32 3" xfId="8076"/>
    <cellStyle name="Normal 2 14 32 3 2" xfId="8077"/>
    <cellStyle name="Normal 2 14 32 3 3" xfId="8078"/>
    <cellStyle name="Normal 2 14 32 3 4" xfId="8079"/>
    <cellStyle name="Normal 2 14 32 3 5" xfId="8080"/>
    <cellStyle name="Normal 2 14 32 3 6" xfId="8081"/>
    <cellStyle name="Normal 2 14 32 3 7" xfId="8082"/>
    <cellStyle name="Normal 2 14 32 4" xfId="8083"/>
    <cellStyle name="Normal 2 14 32 5" xfId="8084"/>
    <cellStyle name="Normal 2 14 32 6" xfId="8085"/>
    <cellStyle name="Normal 2 14 32 7" xfId="8086"/>
    <cellStyle name="Normal 2 14 32 8" xfId="8087"/>
    <cellStyle name="Normal 2 14 32 9" xfId="8088"/>
    <cellStyle name="Normal 2 14 33" xfId="8089"/>
    <cellStyle name="Normal 2 14 34" xfId="8090"/>
    <cellStyle name="Normal 2 14 35" xfId="8091"/>
    <cellStyle name="Normal 2 14 36" xfId="8092"/>
    <cellStyle name="Normal 2 14 37" xfId="8093"/>
    <cellStyle name="Normal 2 14 38" xfId="8094"/>
    <cellStyle name="Normal 2 14 39" xfId="8095"/>
    <cellStyle name="Normal 2 14 4" xfId="8096"/>
    <cellStyle name="Normal 2 14 4 2" xfId="8097"/>
    <cellStyle name="Normal 2 14 4 2 2" xfId="8098"/>
    <cellStyle name="Normal 2 14 4 2 2 2" xfId="8099"/>
    <cellStyle name="Normal 2 14 4 2 3" xfId="8100"/>
    <cellStyle name="Normal 2 14 4 2 4" xfId="8101"/>
    <cellStyle name="Normal 2 14 4 2 5" xfId="8102"/>
    <cellStyle name="Normal 2 14 4 3" xfId="8103"/>
    <cellStyle name="Normal 2 14 4 4" xfId="8104"/>
    <cellStyle name="Normal 2 14 4 5" xfId="8105"/>
    <cellStyle name="Normal 2 14 4 5 2" xfId="8106"/>
    <cellStyle name="Normal 2 14 4 5 3" xfId="8107"/>
    <cellStyle name="Normal 2 14 4 5 4" xfId="8108"/>
    <cellStyle name="Normal 2 14 4 5 5" xfId="8109"/>
    <cellStyle name="Normal 2 14 4 5 6" xfId="8110"/>
    <cellStyle name="Normal 2 14 4 5 7" xfId="8111"/>
    <cellStyle name="Normal 2 14 4 6" xfId="8112"/>
    <cellStyle name="Normal 2 14 4 7" xfId="8113"/>
    <cellStyle name="Normal 2 14 40" xfId="8114"/>
    <cellStyle name="Normal 2 14 5" xfId="8115"/>
    <cellStyle name="Normal 2 14 6" xfId="8116"/>
    <cellStyle name="Normal 2 14 7" xfId="8117"/>
    <cellStyle name="Normal 2 14 8" xfId="8118"/>
    <cellStyle name="Normal 2 14 9" xfId="8119"/>
    <cellStyle name="Normal 2 15" xfId="8120"/>
    <cellStyle name="Normal 2 15 10" xfId="8121"/>
    <cellStyle name="Normal 2 15 11" xfId="8122"/>
    <cellStyle name="Normal 2 15 12" xfId="8123"/>
    <cellStyle name="Normal 2 15 13" xfId="8124"/>
    <cellStyle name="Normal 2 15 14" xfId="8125"/>
    <cellStyle name="Normal 2 15 15" xfId="8126"/>
    <cellStyle name="Normal 2 15 16" xfId="8127"/>
    <cellStyle name="Normal 2 15 17" xfId="8128"/>
    <cellStyle name="Normal 2 15 18" xfId="8129"/>
    <cellStyle name="Normal 2 15 19" xfId="8130"/>
    <cellStyle name="Normal 2 15 2" xfId="8131"/>
    <cellStyle name="Normal 2 15 2 10" xfId="8132"/>
    <cellStyle name="Normal 2 15 2 11" xfId="8133"/>
    <cellStyle name="Normal 2 15 2 12" xfId="8134"/>
    <cellStyle name="Normal 2 15 2 13" xfId="8135"/>
    <cellStyle name="Normal 2 15 2 14" xfId="8136"/>
    <cellStyle name="Normal 2 15 2 15" xfId="8137"/>
    <cellStyle name="Normal 2 15 2 16" xfId="8138"/>
    <cellStyle name="Normal 2 15 2 17" xfId="8139"/>
    <cellStyle name="Normal 2 15 2 18" xfId="8140"/>
    <cellStyle name="Normal 2 15 2 19" xfId="8141"/>
    <cellStyle name="Normal 2 15 2 2" xfId="8142"/>
    <cellStyle name="Normal 2 15 2 2 2" xfId="8143"/>
    <cellStyle name="Normal 2 15 2 2 3" xfId="8144"/>
    <cellStyle name="Normal 2 15 2 20" xfId="8145"/>
    <cellStyle name="Normal 2 15 2 3" xfId="8146"/>
    <cellStyle name="Normal 2 15 2 4" xfId="8147"/>
    <cellStyle name="Normal 2 15 2 5" xfId="8148"/>
    <cellStyle name="Normal 2 15 2 6" xfId="8149"/>
    <cellStyle name="Normal 2 15 2 7" xfId="8150"/>
    <cellStyle name="Normal 2 15 2 8" xfId="8151"/>
    <cellStyle name="Normal 2 15 2 9" xfId="8152"/>
    <cellStyle name="Normal 2 15 20" xfId="8153"/>
    <cellStyle name="Normal 2 15 21" xfId="8154"/>
    <cellStyle name="Normal 2 15 22" xfId="8155"/>
    <cellStyle name="Normal 2 15 23" xfId="8156"/>
    <cellStyle name="Normal 2 15 24" xfId="8157"/>
    <cellStyle name="Normal 2 15 25" xfId="8158"/>
    <cellStyle name="Normal 2 15 26" xfId="8159"/>
    <cellStyle name="Normal 2 15 27" xfId="8160"/>
    <cellStyle name="Normal 2 15 28" xfId="8161"/>
    <cellStyle name="Normal 2 15 29" xfId="8162"/>
    <cellStyle name="Normal 2 15 3" xfId="8163"/>
    <cellStyle name="Normal 2 15 30" xfId="8164"/>
    <cellStyle name="Normal 2 15 31" xfId="8165"/>
    <cellStyle name="Normal 2 15 32" xfId="8166"/>
    <cellStyle name="Normal 2 15 32 2" xfId="8167"/>
    <cellStyle name="Normal 2 15 32 2 2" xfId="8168"/>
    <cellStyle name="Normal 2 15 32 2 2 2" xfId="8169"/>
    <cellStyle name="Normal 2 15 32 2 2 3" xfId="8170"/>
    <cellStyle name="Normal 2 15 32 2 2 4" xfId="8171"/>
    <cellStyle name="Normal 2 15 32 2 2 5" xfId="8172"/>
    <cellStyle name="Normal 2 15 32 2 2 6" xfId="8173"/>
    <cellStyle name="Normal 2 15 32 2 2 7" xfId="8174"/>
    <cellStyle name="Normal 2 15 32 2 3" xfId="8175"/>
    <cellStyle name="Normal 2 15 32 2 4" xfId="8176"/>
    <cellStyle name="Normal 2 15 32 2 5" xfId="8177"/>
    <cellStyle name="Normal 2 15 32 2 6" xfId="8178"/>
    <cellStyle name="Normal 2 15 32 2 7" xfId="8179"/>
    <cellStyle name="Normal 2 15 32 2 8" xfId="8180"/>
    <cellStyle name="Normal 2 15 32 2 9" xfId="8181"/>
    <cellStyle name="Normal 2 15 32 3" xfId="8182"/>
    <cellStyle name="Normal 2 15 32 3 2" xfId="8183"/>
    <cellStyle name="Normal 2 15 32 3 3" xfId="8184"/>
    <cellStyle name="Normal 2 15 32 3 4" xfId="8185"/>
    <cellStyle name="Normal 2 15 32 3 5" xfId="8186"/>
    <cellStyle name="Normal 2 15 32 3 6" xfId="8187"/>
    <cellStyle name="Normal 2 15 32 3 7" xfId="8188"/>
    <cellStyle name="Normal 2 15 32 4" xfId="8189"/>
    <cellStyle name="Normal 2 15 32 5" xfId="8190"/>
    <cellStyle name="Normal 2 15 32 6" xfId="8191"/>
    <cellStyle name="Normal 2 15 32 7" xfId="8192"/>
    <cellStyle name="Normal 2 15 32 8" xfId="8193"/>
    <cellStyle name="Normal 2 15 32 9" xfId="8194"/>
    <cellStyle name="Normal 2 15 33" xfId="8195"/>
    <cellStyle name="Normal 2 15 34" xfId="8196"/>
    <cellStyle name="Normal 2 15 35" xfId="8197"/>
    <cellStyle name="Normal 2 15 36" xfId="8198"/>
    <cellStyle name="Normal 2 15 37" xfId="8199"/>
    <cellStyle name="Normal 2 15 38" xfId="8200"/>
    <cellStyle name="Normal 2 15 39" xfId="8201"/>
    <cellStyle name="Normal 2 15 4" xfId="8202"/>
    <cellStyle name="Normal 2 15 4 2" xfId="8203"/>
    <cellStyle name="Normal 2 15 4 2 2" xfId="8204"/>
    <cellStyle name="Normal 2 15 4 2 2 2" xfId="8205"/>
    <cellStyle name="Normal 2 15 4 2 3" xfId="8206"/>
    <cellStyle name="Normal 2 15 4 2 4" xfId="8207"/>
    <cellStyle name="Normal 2 15 4 2 5" xfId="8208"/>
    <cellStyle name="Normal 2 15 4 3" xfId="8209"/>
    <cellStyle name="Normal 2 15 4 4" xfId="8210"/>
    <cellStyle name="Normal 2 15 4 5" xfId="8211"/>
    <cellStyle name="Normal 2 15 4 5 2" xfId="8212"/>
    <cellStyle name="Normal 2 15 4 5 3" xfId="8213"/>
    <cellStyle name="Normal 2 15 4 5 4" xfId="8214"/>
    <cellStyle name="Normal 2 15 4 5 5" xfId="8215"/>
    <cellStyle name="Normal 2 15 4 5 6" xfId="8216"/>
    <cellStyle name="Normal 2 15 4 5 7" xfId="8217"/>
    <cellStyle name="Normal 2 15 4 6" xfId="8218"/>
    <cellStyle name="Normal 2 15 4 7" xfId="8219"/>
    <cellStyle name="Normal 2 15 40" xfId="8220"/>
    <cellStyle name="Normal 2 15 5" xfId="8221"/>
    <cellStyle name="Normal 2 15 6" xfId="8222"/>
    <cellStyle name="Normal 2 15 7" xfId="8223"/>
    <cellStyle name="Normal 2 15 8" xfId="8224"/>
    <cellStyle name="Normal 2 15 9" xfId="8225"/>
    <cellStyle name="Normal 2 16" xfId="8226"/>
    <cellStyle name="Normal 2 16 10" xfId="8227"/>
    <cellStyle name="Normal 2 16 11" xfId="8228"/>
    <cellStyle name="Normal 2 16 12" xfId="8229"/>
    <cellStyle name="Normal 2 16 13" xfId="8230"/>
    <cellStyle name="Normal 2 16 14" xfId="8231"/>
    <cellStyle name="Normal 2 16 15" xfId="8232"/>
    <cellStyle name="Normal 2 16 16" xfId="8233"/>
    <cellStyle name="Normal 2 16 17" xfId="8234"/>
    <cellStyle name="Normal 2 16 18" xfId="8235"/>
    <cellStyle name="Normal 2 16 19" xfId="8236"/>
    <cellStyle name="Normal 2 16 2" xfId="8237"/>
    <cellStyle name="Normal 2 16 2 10" xfId="8238"/>
    <cellStyle name="Normal 2 16 2 11" xfId="8239"/>
    <cellStyle name="Normal 2 16 2 12" xfId="8240"/>
    <cellStyle name="Normal 2 16 2 13" xfId="8241"/>
    <cellStyle name="Normal 2 16 2 14" xfId="8242"/>
    <cellStyle name="Normal 2 16 2 15" xfId="8243"/>
    <cellStyle name="Normal 2 16 2 16" xfId="8244"/>
    <cellStyle name="Normal 2 16 2 17" xfId="8245"/>
    <cellStyle name="Normal 2 16 2 18" xfId="8246"/>
    <cellStyle name="Normal 2 16 2 19" xfId="8247"/>
    <cellStyle name="Normal 2 16 2 2" xfId="8248"/>
    <cellStyle name="Normal 2 16 2 2 2" xfId="8249"/>
    <cellStyle name="Normal 2 16 2 2 3" xfId="8250"/>
    <cellStyle name="Normal 2 16 2 20" xfId="8251"/>
    <cellStyle name="Normal 2 16 2 3" xfId="8252"/>
    <cellStyle name="Normal 2 16 2 4" xfId="8253"/>
    <cellStyle name="Normal 2 16 2 5" xfId="8254"/>
    <cellStyle name="Normal 2 16 2 6" xfId="8255"/>
    <cellStyle name="Normal 2 16 2 7" xfId="8256"/>
    <cellStyle name="Normal 2 16 2 8" xfId="8257"/>
    <cellStyle name="Normal 2 16 2 9" xfId="8258"/>
    <cellStyle name="Normal 2 16 20" xfId="8259"/>
    <cellStyle name="Normal 2 16 21" xfId="8260"/>
    <cellStyle name="Normal 2 16 22" xfId="8261"/>
    <cellStyle name="Normal 2 16 23" xfId="8262"/>
    <cellStyle name="Normal 2 16 24" xfId="8263"/>
    <cellStyle name="Normal 2 16 25" xfId="8264"/>
    <cellStyle name="Normal 2 16 26" xfId="8265"/>
    <cellStyle name="Normal 2 16 27" xfId="8266"/>
    <cellStyle name="Normal 2 16 28" xfId="8267"/>
    <cellStyle name="Normal 2 16 29" xfId="8268"/>
    <cellStyle name="Normal 2 16 3" xfId="8269"/>
    <cellStyle name="Normal 2 16 30" xfId="8270"/>
    <cellStyle name="Normal 2 16 31" xfId="8271"/>
    <cellStyle name="Normal 2 16 32" xfId="8272"/>
    <cellStyle name="Normal 2 16 32 2" xfId="8273"/>
    <cellStyle name="Normal 2 16 32 2 2" xfId="8274"/>
    <cellStyle name="Normal 2 16 32 2 2 2" xfId="8275"/>
    <cellStyle name="Normal 2 16 32 2 2 3" xfId="8276"/>
    <cellStyle name="Normal 2 16 32 2 2 4" xfId="8277"/>
    <cellStyle name="Normal 2 16 32 2 2 5" xfId="8278"/>
    <cellStyle name="Normal 2 16 32 2 2 6" xfId="8279"/>
    <cellStyle name="Normal 2 16 32 2 2 7" xfId="8280"/>
    <cellStyle name="Normal 2 16 32 2 3" xfId="8281"/>
    <cellStyle name="Normal 2 16 32 2 4" xfId="8282"/>
    <cellStyle name="Normal 2 16 32 2 5" xfId="8283"/>
    <cellStyle name="Normal 2 16 32 2 6" xfId="8284"/>
    <cellStyle name="Normal 2 16 32 2 7" xfId="8285"/>
    <cellStyle name="Normal 2 16 32 2 8" xfId="8286"/>
    <cellStyle name="Normal 2 16 32 2 9" xfId="8287"/>
    <cellStyle name="Normal 2 16 32 3" xfId="8288"/>
    <cellStyle name="Normal 2 16 32 3 2" xfId="8289"/>
    <cellStyle name="Normal 2 16 32 3 3" xfId="8290"/>
    <cellStyle name="Normal 2 16 32 3 4" xfId="8291"/>
    <cellStyle name="Normal 2 16 32 3 5" xfId="8292"/>
    <cellStyle name="Normal 2 16 32 3 6" xfId="8293"/>
    <cellStyle name="Normal 2 16 32 3 7" xfId="8294"/>
    <cellStyle name="Normal 2 16 32 4" xfId="8295"/>
    <cellStyle name="Normal 2 16 32 5" xfId="8296"/>
    <cellStyle name="Normal 2 16 32 6" xfId="8297"/>
    <cellStyle name="Normal 2 16 32 7" xfId="8298"/>
    <cellStyle name="Normal 2 16 32 8" xfId="8299"/>
    <cellStyle name="Normal 2 16 32 9" xfId="8300"/>
    <cellStyle name="Normal 2 16 33" xfId="8301"/>
    <cellStyle name="Normal 2 16 34" xfId="8302"/>
    <cellStyle name="Normal 2 16 35" xfId="8303"/>
    <cellStyle name="Normal 2 16 36" xfId="8304"/>
    <cellStyle name="Normal 2 16 37" xfId="8305"/>
    <cellStyle name="Normal 2 16 38" xfId="8306"/>
    <cellStyle name="Normal 2 16 39" xfId="8307"/>
    <cellStyle name="Normal 2 16 4" xfId="8308"/>
    <cellStyle name="Normal 2 16 4 2" xfId="8309"/>
    <cellStyle name="Normal 2 16 4 2 2" xfId="8310"/>
    <cellStyle name="Normal 2 16 4 2 2 2" xfId="8311"/>
    <cellStyle name="Normal 2 16 4 2 3" xfId="8312"/>
    <cellStyle name="Normal 2 16 4 2 4" xfId="8313"/>
    <cellStyle name="Normal 2 16 4 2 5" xfId="8314"/>
    <cellStyle name="Normal 2 16 4 3" xfId="8315"/>
    <cellStyle name="Normal 2 16 4 4" xfId="8316"/>
    <cellStyle name="Normal 2 16 4 5" xfId="8317"/>
    <cellStyle name="Normal 2 16 4 5 2" xfId="8318"/>
    <cellStyle name="Normal 2 16 4 5 3" xfId="8319"/>
    <cellStyle name="Normal 2 16 4 5 4" xfId="8320"/>
    <cellStyle name="Normal 2 16 4 5 5" xfId="8321"/>
    <cellStyle name="Normal 2 16 4 5 6" xfId="8322"/>
    <cellStyle name="Normal 2 16 4 5 7" xfId="8323"/>
    <cellStyle name="Normal 2 16 4 6" xfId="8324"/>
    <cellStyle name="Normal 2 16 4 7" xfId="8325"/>
    <cellStyle name="Normal 2 16 40" xfId="8326"/>
    <cellStyle name="Normal 2 16 5" xfId="8327"/>
    <cellStyle name="Normal 2 16 6" xfId="8328"/>
    <cellStyle name="Normal 2 16 7" xfId="8329"/>
    <cellStyle name="Normal 2 16 8" xfId="8330"/>
    <cellStyle name="Normal 2 16 9" xfId="8331"/>
    <cellStyle name="Normal 2 17" xfId="8332"/>
    <cellStyle name="Normal 2 17 10" xfId="8333"/>
    <cellStyle name="Normal 2 17 11" xfId="8334"/>
    <cellStyle name="Normal 2 17 12" xfId="8335"/>
    <cellStyle name="Normal 2 17 13" xfId="8336"/>
    <cellStyle name="Normal 2 17 14" xfId="8337"/>
    <cellStyle name="Normal 2 17 15" xfId="8338"/>
    <cellStyle name="Normal 2 17 16" xfId="8339"/>
    <cellStyle name="Normal 2 17 17" xfId="8340"/>
    <cellStyle name="Normal 2 17 18" xfId="8341"/>
    <cellStyle name="Normal 2 17 19" xfId="8342"/>
    <cellStyle name="Normal 2 17 2" xfId="8343"/>
    <cellStyle name="Normal 2 17 2 10" xfId="8344"/>
    <cellStyle name="Normal 2 17 2 11" xfId="8345"/>
    <cellStyle name="Normal 2 17 2 12" xfId="8346"/>
    <cellStyle name="Normal 2 17 2 13" xfId="8347"/>
    <cellStyle name="Normal 2 17 2 14" xfId="8348"/>
    <cellStyle name="Normal 2 17 2 15" xfId="8349"/>
    <cellStyle name="Normal 2 17 2 16" xfId="8350"/>
    <cellStyle name="Normal 2 17 2 17" xfId="8351"/>
    <cellStyle name="Normal 2 17 2 18" xfId="8352"/>
    <cellStyle name="Normal 2 17 2 19" xfId="8353"/>
    <cellStyle name="Normal 2 17 2 2" xfId="8354"/>
    <cellStyle name="Normal 2 17 2 2 2" xfId="8355"/>
    <cellStyle name="Normal 2 17 2 2 3" xfId="8356"/>
    <cellStyle name="Normal 2 17 2 20" xfId="8357"/>
    <cellStyle name="Normal 2 17 2 3" xfId="8358"/>
    <cellStyle name="Normal 2 17 2 4" xfId="8359"/>
    <cellStyle name="Normal 2 17 2 5" xfId="8360"/>
    <cellStyle name="Normal 2 17 2 6" xfId="8361"/>
    <cellStyle name="Normal 2 17 2 7" xfId="8362"/>
    <cellStyle name="Normal 2 17 2 8" xfId="8363"/>
    <cellStyle name="Normal 2 17 2 9" xfId="8364"/>
    <cellStyle name="Normal 2 17 20" xfId="8365"/>
    <cellStyle name="Normal 2 17 21" xfId="8366"/>
    <cellStyle name="Normal 2 17 22" xfId="8367"/>
    <cellStyle name="Normal 2 17 23" xfId="8368"/>
    <cellStyle name="Normal 2 17 24" xfId="8369"/>
    <cellStyle name="Normal 2 17 25" xfId="8370"/>
    <cellStyle name="Normal 2 17 26" xfId="8371"/>
    <cellStyle name="Normal 2 17 27" xfId="8372"/>
    <cellStyle name="Normal 2 17 28" xfId="8373"/>
    <cellStyle name="Normal 2 17 29" xfId="8374"/>
    <cellStyle name="Normal 2 17 3" xfId="8375"/>
    <cellStyle name="Normal 2 17 30" xfId="8376"/>
    <cellStyle name="Normal 2 17 31" xfId="8377"/>
    <cellStyle name="Normal 2 17 32" xfId="8378"/>
    <cellStyle name="Normal 2 17 32 2" xfId="8379"/>
    <cellStyle name="Normal 2 17 32 2 2" xfId="8380"/>
    <cellStyle name="Normal 2 17 32 2 2 2" xfId="8381"/>
    <cellStyle name="Normal 2 17 32 2 2 3" xfId="8382"/>
    <cellStyle name="Normal 2 17 32 2 2 4" xfId="8383"/>
    <cellStyle name="Normal 2 17 32 2 2 5" xfId="8384"/>
    <cellStyle name="Normal 2 17 32 2 2 6" xfId="8385"/>
    <cellStyle name="Normal 2 17 32 2 2 7" xfId="8386"/>
    <cellStyle name="Normal 2 17 32 2 3" xfId="8387"/>
    <cellStyle name="Normal 2 17 32 2 4" xfId="8388"/>
    <cellStyle name="Normal 2 17 32 2 5" xfId="8389"/>
    <cellStyle name="Normal 2 17 32 2 6" xfId="8390"/>
    <cellStyle name="Normal 2 17 32 2 7" xfId="8391"/>
    <cellStyle name="Normal 2 17 32 2 8" xfId="8392"/>
    <cellStyle name="Normal 2 17 32 2 9" xfId="8393"/>
    <cellStyle name="Normal 2 17 32 3" xfId="8394"/>
    <cellStyle name="Normal 2 17 32 3 2" xfId="8395"/>
    <cellStyle name="Normal 2 17 32 3 3" xfId="8396"/>
    <cellStyle name="Normal 2 17 32 3 4" xfId="8397"/>
    <cellStyle name="Normal 2 17 32 3 5" xfId="8398"/>
    <cellStyle name="Normal 2 17 32 3 6" xfId="8399"/>
    <cellStyle name="Normal 2 17 32 3 7" xfId="8400"/>
    <cellStyle name="Normal 2 17 32 4" xfId="8401"/>
    <cellStyle name="Normal 2 17 32 5" xfId="8402"/>
    <cellStyle name="Normal 2 17 32 6" xfId="8403"/>
    <cellStyle name="Normal 2 17 32 7" xfId="8404"/>
    <cellStyle name="Normal 2 17 32 8" xfId="8405"/>
    <cellStyle name="Normal 2 17 32 9" xfId="8406"/>
    <cellStyle name="Normal 2 17 33" xfId="8407"/>
    <cellStyle name="Normal 2 17 34" xfId="8408"/>
    <cellStyle name="Normal 2 17 35" xfId="8409"/>
    <cellStyle name="Normal 2 17 36" xfId="8410"/>
    <cellStyle name="Normal 2 17 37" xfId="8411"/>
    <cellStyle name="Normal 2 17 38" xfId="8412"/>
    <cellStyle name="Normal 2 17 39" xfId="8413"/>
    <cellStyle name="Normal 2 17 4" xfId="8414"/>
    <cellStyle name="Normal 2 17 4 2" xfId="8415"/>
    <cellStyle name="Normal 2 17 4 2 2" xfId="8416"/>
    <cellStyle name="Normal 2 17 4 2 2 2" xfId="8417"/>
    <cellStyle name="Normal 2 17 4 2 3" xfId="8418"/>
    <cellStyle name="Normal 2 17 4 2 4" xfId="8419"/>
    <cellStyle name="Normal 2 17 4 2 5" xfId="8420"/>
    <cellStyle name="Normal 2 17 4 3" xfId="8421"/>
    <cellStyle name="Normal 2 17 4 4" xfId="8422"/>
    <cellStyle name="Normal 2 17 4 5" xfId="8423"/>
    <cellStyle name="Normal 2 17 4 5 2" xfId="8424"/>
    <cellStyle name="Normal 2 17 4 5 3" xfId="8425"/>
    <cellStyle name="Normal 2 17 4 5 4" xfId="8426"/>
    <cellStyle name="Normal 2 17 4 5 5" xfId="8427"/>
    <cellStyle name="Normal 2 17 4 5 6" xfId="8428"/>
    <cellStyle name="Normal 2 17 4 5 7" xfId="8429"/>
    <cellStyle name="Normal 2 17 4 6" xfId="8430"/>
    <cellStyle name="Normal 2 17 4 7" xfId="8431"/>
    <cellStyle name="Normal 2 17 40" xfId="8432"/>
    <cellStyle name="Normal 2 17 5" xfId="8433"/>
    <cellStyle name="Normal 2 17 6" xfId="8434"/>
    <cellStyle name="Normal 2 17 7" xfId="8435"/>
    <cellStyle name="Normal 2 17 8" xfId="8436"/>
    <cellStyle name="Normal 2 17 9" xfId="8437"/>
    <cellStyle name="Normal 2 18" xfId="8438"/>
    <cellStyle name="Normal 2 18 10" xfId="8439"/>
    <cellStyle name="Normal 2 18 11" xfId="8440"/>
    <cellStyle name="Normal 2 18 12" xfId="8441"/>
    <cellStyle name="Normal 2 18 13" xfId="8442"/>
    <cellStyle name="Normal 2 18 14" xfId="8443"/>
    <cellStyle name="Normal 2 18 15" xfId="8444"/>
    <cellStyle name="Normal 2 18 16" xfId="8445"/>
    <cellStyle name="Normal 2 18 17" xfId="8446"/>
    <cellStyle name="Normal 2 18 18" xfId="8447"/>
    <cellStyle name="Normal 2 18 19" xfId="8448"/>
    <cellStyle name="Normal 2 18 2" xfId="8449"/>
    <cellStyle name="Normal 2 18 2 10" xfId="8450"/>
    <cellStyle name="Normal 2 18 2 11" xfId="8451"/>
    <cellStyle name="Normal 2 18 2 12" xfId="8452"/>
    <cellStyle name="Normal 2 18 2 13" xfId="8453"/>
    <cellStyle name="Normal 2 18 2 14" xfId="8454"/>
    <cellStyle name="Normal 2 18 2 15" xfId="8455"/>
    <cellStyle name="Normal 2 18 2 16" xfId="8456"/>
    <cellStyle name="Normal 2 18 2 17" xfId="8457"/>
    <cellStyle name="Normal 2 18 2 18" xfId="8458"/>
    <cellStyle name="Normal 2 18 2 19" xfId="8459"/>
    <cellStyle name="Normal 2 18 2 2" xfId="8460"/>
    <cellStyle name="Normal 2 18 2 2 2" xfId="8461"/>
    <cellStyle name="Normal 2 18 2 2 3" xfId="8462"/>
    <cellStyle name="Normal 2 18 2 20" xfId="8463"/>
    <cellStyle name="Normal 2 18 2 3" xfId="8464"/>
    <cellStyle name="Normal 2 18 2 4" xfId="8465"/>
    <cellStyle name="Normal 2 18 2 5" xfId="8466"/>
    <cellStyle name="Normal 2 18 2 6" xfId="8467"/>
    <cellStyle name="Normal 2 18 2 7" xfId="8468"/>
    <cellStyle name="Normal 2 18 2 8" xfId="8469"/>
    <cellStyle name="Normal 2 18 2 9" xfId="8470"/>
    <cellStyle name="Normal 2 18 20" xfId="8471"/>
    <cellStyle name="Normal 2 18 21" xfId="8472"/>
    <cellStyle name="Normal 2 18 22" xfId="8473"/>
    <cellStyle name="Normal 2 18 23" xfId="8474"/>
    <cellStyle name="Normal 2 18 24" xfId="8475"/>
    <cellStyle name="Normal 2 18 25" xfId="8476"/>
    <cellStyle name="Normal 2 18 26" xfId="8477"/>
    <cellStyle name="Normal 2 18 27" xfId="8478"/>
    <cellStyle name="Normal 2 18 28" xfId="8479"/>
    <cellStyle name="Normal 2 18 29" xfId="8480"/>
    <cellStyle name="Normal 2 18 3" xfId="8481"/>
    <cellStyle name="Normal 2 18 30" xfId="8482"/>
    <cellStyle name="Normal 2 18 31" xfId="8483"/>
    <cellStyle name="Normal 2 18 32" xfId="8484"/>
    <cellStyle name="Normal 2 18 32 2" xfId="8485"/>
    <cellStyle name="Normal 2 18 32 2 2" xfId="8486"/>
    <cellStyle name="Normal 2 18 32 2 2 2" xfId="8487"/>
    <cellStyle name="Normal 2 18 32 2 2 3" xfId="8488"/>
    <cellStyle name="Normal 2 18 32 2 2 4" xfId="8489"/>
    <cellStyle name="Normal 2 18 32 2 2 5" xfId="8490"/>
    <cellStyle name="Normal 2 18 32 2 2 6" xfId="8491"/>
    <cellStyle name="Normal 2 18 32 2 2 7" xfId="8492"/>
    <cellStyle name="Normal 2 18 32 2 3" xfId="8493"/>
    <cellStyle name="Normal 2 18 32 2 4" xfId="8494"/>
    <cellStyle name="Normal 2 18 32 2 5" xfId="8495"/>
    <cellStyle name="Normal 2 18 32 2 6" xfId="8496"/>
    <cellStyle name="Normal 2 18 32 2 7" xfId="8497"/>
    <cellStyle name="Normal 2 18 32 2 8" xfId="8498"/>
    <cellStyle name="Normal 2 18 32 2 9" xfId="8499"/>
    <cellStyle name="Normal 2 18 32 3" xfId="8500"/>
    <cellStyle name="Normal 2 18 32 3 2" xfId="8501"/>
    <cellStyle name="Normal 2 18 32 3 3" xfId="8502"/>
    <cellStyle name="Normal 2 18 32 3 4" xfId="8503"/>
    <cellStyle name="Normal 2 18 32 3 5" xfId="8504"/>
    <cellStyle name="Normal 2 18 32 3 6" xfId="8505"/>
    <cellStyle name="Normal 2 18 32 3 7" xfId="8506"/>
    <cellStyle name="Normal 2 18 32 4" xfId="8507"/>
    <cellStyle name="Normal 2 18 32 5" xfId="8508"/>
    <cellStyle name="Normal 2 18 32 6" xfId="8509"/>
    <cellStyle name="Normal 2 18 32 7" xfId="8510"/>
    <cellStyle name="Normal 2 18 32 8" xfId="8511"/>
    <cellStyle name="Normal 2 18 32 9" xfId="8512"/>
    <cellStyle name="Normal 2 18 33" xfId="8513"/>
    <cellStyle name="Normal 2 18 34" xfId="8514"/>
    <cellStyle name="Normal 2 18 35" xfId="8515"/>
    <cellStyle name="Normal 2 18 36" xfId="8516"/>
    <cellStyle name="Normal 2 18 37" xfId="8517"/>
    <cellStyle name="Normal 2 18 38" xfId="8518"/>
    <cellStyle name="Normal 2 18 39" xfId="8519"/>
    <cellStyle name="Normal 2 18 4" xfId="8520"/>
    <cellStyle name="Normal 2 18 4 2" xfId="8521"/>
    <cellStyle name="Normal 2 18 4 2 2" xfId="8522"/>
    <cellStyle name="Normal 2 18 4 2 2 2" xfId="8523"/>
    <cellStyle name="Normal 2 18 4 2 3" xfId="8524"/>
    <cellStyle name="Normal 2 18 4 2 4" xfId="8525"/>
    <cellStyle name="Normal 2 18 4 2 5" xfId="8526"/>
    <cellStyle name="Normal 2 18 4 3" xfId="8527"/>
    <cellStyle name="Normal 2 18 4 4" xfId="8528"/>
    <cellStyle name="Normal 2 18 4 5" xfId="8529"/>
    <cellStyle name="Normal 2 18 4 5 2" xfId="8530"/>
    <cellStyle name="Normal 2 18 4 5 3" xfId="8531"/>
    <cellStyle name="Normal 2 18 4 5 4" xfId="8532"/>
    <cellStyle name="Normal 2 18 4 5 5" xfId="8533"/>
    <cellStyle name="Normal 2 18 4 5 6" xfId="8534"/>
    <cellStyle name="Normal 2 18 4 5 7" xfId="8535"/>
    <cellStyle name="Normal 2 18 4 6" xfId="8536"/>
    <cellStyle name="Normal 2 18 4 7" xfId="8537"/>
    <cellStyle name="Normal 2 18 40" xfId="8538"/>
    <cellStyle name="Normal 2 18 5" xfId="8539"/>
    <cellStyle name="Normal 2 18 6" xfId="8540"/>
    <cellStyle name="Normal 2 18 7" xfId="8541"/>
    <cellStyle name="Normal 2 18 8" xfId="8542"/>
    <cellStyle name="Normal 2 18 9" xfId="8543"/>
    <cellStyle name="Normal 2 19" xfId="8544"/>
    <cellStyle name="Normal 2 19 10" xfId="8545"/>
    <cellStyle name="Normal 2 19 11" xfId="8546"/>
    <cellStyle name="Normal 2 19 12" xfId="8547"/>
    <cellStyle name="Normal 2 19 13" xfId="8548"/>
    <cellStyle name="Normal 2 19 14" xfId="8549"/>
    <cellStyle name="Normal 2 19 15" xfId="8550"/>
    <cellStyle name="Normal 2 19 16" xfId="8551"/>
    <cellStyle name="Normal 2 19 17" xfId="8552"/>
    <cellStyle name="Normal 2 19 18" xfId="8553"/>
    <cellStyle name="Normal 2 19 19" xfId="8554"/>
    <cellStyle name="Normal 2 19 2" xfId="8555"/>
    <cellStyle name="Normal 2 19 2 10" xfId="8556"/>
    <cellStyle name="Normal 2 19 2 11" xfId="8557"/>
    <cellStyle name="Normal 2 19 2 12" xfId="8558"/>
    <cellStyle name="Normal 2 19 2 13" xfId="8559"/>
    <cellStyle name="Normal 2 19 2 14" xfId="8560"/>
    <cellStyle name="Normal 2 19 2 15" xfId="8561"/>
    <cellStyle name="Normal 2 19 2 16" xfId="8562"/>
    <cellStyle name="Normal 2 19 2 17" xfId="8563"/>
    <cellStyle name="Normal 2 19 2 18" xfId="8564"/>
    <cellStyle name="Normal 2 19 2 19" xfId="8565"/>
    <cellStyle name="Normal 2 19 2 2" xfId="8566"/>
    <cellStyle name="Normal 2 19 2 2 2" xfId="8567"/>
    <cellStyle name="Normal 2 19 2 2 3" xfId="8568"/>
    <cellStyle name="Normal 2 19 2 20" xfId="8569"/>
    <cellStyle name="Normal 2 19 2 3" xfId="8570"/>
    <cellStyle name="Normal 2 19 2 4" xfId="8571"/>
    <cellStyle name="Normal 2 19 2 5" xfId="8572"/>
    <cellStyle name="Normal 2 19 2 6" xfId="8573"/>
    <cellStyle name="Normal 2 19 2 7" xfId="8574"/>
    <cellStyle name="Normal 2 19 2 8" xfId="8575"/>
    <cellStyle name="Normal 2 19 2 9" xfId="8576"/>
    <cellStyle name="Normal 2 19 20" xfId="8577"/>
    <cellStyle name="Normal 2 19 21" xfId="8578"/>
    <cellStyle name="Normal 2 19 22" xfId="8579"/>
    <cellStyle name="Normal 2 19 23" xfId="8580"/>
    <cellStyle name="Normal 2 19 24" xfId="8581"/>
    <cellStyle name="Normal 2 19 25" xfId="8582"/>
    <cellStyle name="Normal 2 19 26" xfId="8583"/>
    <cellStyle name="Normal 2 19 27" xfId="8584"/>
    <cellStyle name="Normal 2 19 28" xfId="8585"/>
    <cellStyle name="Normal 2 19 29" xfId="8586"/>
    <cellStyle name="Normal 2 19 3" xfId="8587"/>
    <cellStyle name="Normal 2 19 30" xfId="8588"/>
    <cellStyle name="Normal 2 19 31" xfId="8589"/>
    <cellStyle name="Normal 2 19 32" xfId="8590"/>
    <cellStyle name="Normal 2 19 32 2" xfId="8591"/>
    <cellStyle name="Normal 2 19 32 2 2" xfId="8592"/>
    <cellStyle name="Normal 2 19 32 2 2 2" xfId="8593"/>
    <cellStyle name="Normal 2 19 32 2 2 3" xfId="8594"/>
    <cellStyle name="Normal 2 19 32 2 2 4" xfId="8595"/>
    <cellStyle name="Normal 2 19 32 2 2 5" xfId="8596"/>
    <cellStyle name="Normal 2 19 32 2 2 6" xfId="8597"/>
    <cellStyle name="Normal 2 19 32 2 2 7" xfId="8598"/>
    <cellStyle name="Normal 2 19 32 2 3" xfId="8599"/>
    <cellStyle name="Normal 2 19 32 2 4" xfId="8600"/>
    <cellStyle name="Normal 2 19 32 2 5" xfId="8601"/>
    <cellStyle name="Normal 2 19 32 2 6" xfId="8602"/>
    <cellStyle name="Normal 2 19 32 2 7" xfId="8603"/>
    <cellStyle name="Normal 2 19 32 2 8" xfId="8604"/>
    <cellStyle name="Normal 2 19 32 2 9" xfId="8605"/>
    <cellStyle name="Normal 2 19 32 3" xfId="8606"/>
    <cellStyle name="Normal 2 19 32 3 2" xfId="8607"/>
    <cellStyle name="Normal 2 19 32 3 3" xfId="8608"/>
    <cellStyle name="Normal 2 19 32 3 4" xfId="8609"/>
    <cellStyle name="Normal 2 19 32 3 5" xfId="8610"/>
    <cellStyle name="Normal 2 19 32 3 6" xfId="8611"/>
    <cellStyle name="Normal 2 19 32 3 7" xfId="8612"/>
    <cellStyle name="Normal 2 19 32 4" xfId="8613"/>
    <cellStyle name="Normal 2 19 32 5" xfId="8614"/>
    <cellStyle name="Normal 2 19 32 6" xfId="8615"/>
    <cellStyle name="Normal 2 19 32 7" xfId="8616"/>
    <cellStyle name="Normal 2 19 32 8" xfId="8617"/>
    <cellStyle name="Normal 2 19 32 9" xfId="8618"/>
    <cellStyle name="Normal 2 19 33" xfId="8619"/>
    <cellStyle name="Normal 2 19 34" xfId="8620"/>
    <cellStyle name="Normal 2 19 35" xfId="8621"/>
    <cellStyle name="Normal 2 19 36" xfId="8622"/>
    <cellStyle name="Normal 2 19 37" xfId="8623"/>
    <cellStyle name="Normal 2 19 38" xfId="8624"/>
    <cellStyle name="Normal 2 19 39" xfId="8625"/>
    <cellStyle name="Normal 2 19 4" xfId="8626"/>
    <cellStyle name="Normal 2 19 4 2" xfId="8627"/>
    <cellStyle name="Normal 2 19 4 2 2" xfId="8628"/>
    <cellStyle name="Normal 2 19 4 2 2 2" xfId="8629"/>
    <cellStyle name="Normal 2 19 4 2 3" xfId="8630"/>
    <cellStyle name="Normal 2 19 4 2 4" xfId="8631"/>
    <cellStyle name="Normal 2 19 4 2 5" xfId="8632"/>
    <cellStyle name="Normal 2 19 4 3" xfId="8633"/>
    <cellStyle name="Normal 2 19 4 4" xfId="8634"/>
    <cellStyle name="Normal 2 19 4 5" xfId="8635"/>
    <cellStyle name="Normal 2 19 4 5 2" xfId="8636"/>
    <cellStyle name="Normal 2 19 4 5 3" xfId="8637"/>
    <cellStyle name="Normal 2 19 4 5 4" xfId="8638"/>
    <cellStyle name="Normal 2 19 4 5 5" xfId="8639"/>
    <cellStyle name="Normal 2 19 4 5 6" xfId="8640"/>
    <cellStyle name="Normal 2 19 4 5 7" xfId="8641"/>
    <cellStyle name="Normal 2 19 4 6" xfId="8642"/>
    <cellStyle name="Normal 2 19 4 7" xfId="8643"/>
    <cellStyle name="Normal 2 19 40" xfId="8644"/>
    <cellStyle name="Normal 2 19 5" xfId="8645"/>
    <cellStyle name="Normal 2 19 6" xfId="8646"/>
    <cellStyle name="Normal 2 19 7" xfId="8647"/>
    <cellStyle name="Normal 2 19 8" xfId="8648"/>
    <cellStyle name="Normal 2 19 9" xfId="8649"/>
    <cellStyle name="Normal 2 2" xfId="292"/>
    <cellStyle name="Normal 2 2 10" xfId="8650"/>
    <cellStyle name="Normal 2 2 100" xfId="8651"/>
    <cellStyle name="Normal 2 2 100 2" xfId="8652"/>
    <cellStyle name="Normal 2 2 100 3" xfId="8653"/>
    <cellStyle name="Normal 2 2 100 4" xfId="8654"/>
    <cellStyle name="Normal 2 2 100 5" xfId="8655"/>
    <cellStyle name="Normal 2 2 100 6" xfId="8656"/>
    <cellStyle name="Normal 2 2 100 7" xfId="8657"/>
    <cellStyle name="Normal 2 2 101" xfId="8658"/>
    <cellStyle name="Normal 2 2 102" xfId="8659"/>
    <cellStyle name="Normal 2 2 103" xfId="8660"/>
    <cellStyle name="Normal 2 2 104" xfId="8661"/>
    <cellStyle name="Normal 2 2 104 2" xfId="8662"/>
    <cellStyle name="Normal 2 2 104 3" xfId="8663"/>
    <cellStyle name="Normal 2 2 104 4" xfId="8664"/>
    <cellStyle name="Normal 2 2 104 5" xfId="8665"/>
    <cellStyle name="Normal 2 2 104 6" xfId="8666"/>
    <cellStyle name="Normal 2 2 105" xfId="8667"/>
    <cellStyle name="Normal 2 2 105 2" xfId="8668"/>
    <cellStyle name="Normal 2 2 105 2 2" xfId="8669"/>
    <cellStyle name="Normal 2 2 105 2 2 2" xfId="8670"/>
    <cellStyle name="Normal 2 2 105 2 2 2 2" xfId="8671"/>
    <cellStyle name="Normal 2 2 105 2 2 2 3" xfId="8672"/>
    <cellStyle name="Normal 2 2 105 2 2 2 4" xfId="8673"/>
    <cellStyle name="Normal 2 2 105 2 2 2 5" xfId="8674"/>
    <cellStyle name="Normal 2 2 105 2 2 3" xfId="8675"/>
    <cellStyle name="Normal 2 2 105 2 2 4" xfId="8676"/>
    <cellStyle name="Normal 2 2 105 2 2 5" xfId="8677"/>
    <cellStyle name="Normal 2 2 105 2 3" xfId="8678"/>
    <cellStyle name="Normal 2 2 105 2 4" xfId="8679"/>
    <cellStyle name="Normal 2 2 105 2 5" xfId="8680"/>
    <cellStyle name="Normal 2 2 105 2 6" xfId="8681"/>
    <cellStyle name="Normal 2 2 105 2 7" xfId="8682"/>
    <cellStyle name="Normal 2 2 105 3" xfId="8683"/>
    <cellStyle name="Normal 2 2 105 3 2" xfId="8684"/>
    <cellStyle name="Normal 2 2 105 3 2 2" xfId="8685"/>
    <cellStyle name="Normal 2 2 105 3 2 3" xfId="8686"/>
    <cellStyle name="Normal 2 2 105 3 2 4" xfId="8687"/>
    <cellStyle name="Normal 2 2 105 3 2 5" xfId="8688"/>
    <cellStyle name="Normal 2 2 105 3 3" xfId="8689"/>
    <cellStyle name="Normal 2 2 105 3 4" xfId="8690"/>
    <cellStyle name="Normal 2 2 105 3 5" xfId="8691"/>
    <cellStyle name="Normal 2 2 105 4" xfId="8692"/>
    <cellStyle name="Normal 2 2 105 5" xfId="8693"/>
    <cellStyle name="Normal 2 2 105 6" xfId="8694"/>
    <cellStyle name="Normal 2 2 105 7" xfId="8695"/>
    <cellStyle name="Normal 2 2 106" xfId="8696"/>
    <cellStyle name="Normal 2 2 106 2" xfId="8697"/>
    <cellStyle name="Normal 2 2 106 2 2" xfId="8698"/>
    <cellStyle name="Normal 2 2 106 2 2 2" xfId="8699"/>
    <cellStyle name="Normal 2 2 106 2 2 2 2" xfId="8700"/>
    <cellStyle name="Normal 2 2 106 2 2 2 3" xfId="8701"/>
    <cellStyle name="Normal 2 2 106 2 2 2 4" xfId="8702"/>
    <cellStyle name="Normal 2 2 106 2 2 2 5" xfId="8703"/>
    <cellStyle name="Normal 2 2 106 2 2 3" xfId="8704"/>
    <cellStyle name="Normal 2 2 106 2 2 4" xfId="8705"/>
    <cellStyle name="Normal 2 2 106 2 2 5" xfId="8706"/>
    <cellStyle name="Normal 2 2 106 2 3" xfId="8707"/>
    <cellStyle name="Normal 2 2 106 2 4" xfId="8708"/>
    <cellStyle name="Normal 2 2 106 2 5" xfId="8709"/>
    <cellStyle name="Normal 2 2 106 2 6" xfId="8710"/>
    <cellStyle name="Normal 2 2 106 2 7" xfId="8711"/>
    <cellStyle name="Normal 2 2 106 3" xfId="8712"/>
    <cellStyle name="Normal 2 2 106 3 2" xfId="8713"/>
    <cellStyle name="Normal 2 2 106 3 2 2" xfId="8714"/>
    <cellStyle name="Normal 2 2 106 3 2 3" xfId="8715"/>
    <cellStyle name="Normal 2 2 106 3 2 4" xfId="8716"/>
    <cellStyle name="Normal 2 2 106 3 2 5" xfId="8717"/>
    <cellStyle name="Normal 2 2 106 3 3" xfId="8718"/>
    <cellStyle name="Normal 2 2 106 3 4" xfId="8719"/>
    <cellStyle name="Normal 2 2 106 3 5" xfId="8720"/>
    <cellStyle name="Normal 2 2 106 4" xfId="8721"/>
    <cellStyle name="Normal 2 2 106 5" xfId="8722"/>
    <cellStyle name="Normal 2 2 106 6" xfId="8723"/>
    <cellStyle name="Normal 2 2 106 7" xfId="8724"/>
    <cellStyle name="Normal 2 2 107" xfId="8725"/>
    <cellStyle name="Normal 2 2 107 2" xfId="8726"/>
    <cellStyle name="Normal 2 2 107 2 2" xfId="8727"/>
    <cellStyle name="Normal 2 2 107 2 2 2" xfId="8728"/>
    <cellStyle name="Normal 2 2 107 2 2 2 2" xfId="8729"/>
    <cellStyle name="Normal 2 2 107 2 2 2 3" xfId="8730"/>
    <cellStyle name="Normal 2 2 107 2 2 2 4" xfId="8731"/>
    <cellStyle name="Normal 2 2 107 2 2 2 5" xfId="8732"/>
    <cellStyle name="Normal 2 2 107 2 2 3" xfId="8733"/>
    <cellStyle name="Normal 2 2 107 2 2 4" xfId="8734"/>
    <cellStyle name="Normal 2 2 107 2 2 5" xfId="8735"/>
    <cellStyle name="Normal 2 2 107 2 3" xfId="8736"/>
    <cellStyle name="Normal 2 2 107 2 4" xfId="8737"/>
    <cellStyle name="Normal 2 2 107 2 5" xfId="8738"/>
    <cellStyle name="Normal 2 2 107 2 6" xfId="8739"/>
    <cellStyle name="Normal 2 2 107 2 7" xfId="8740"/>
    <cellStyle name="Normal 2 2 107 3" xfId="8741"/>
    <cellStyle name="Normal 2 2 107 3 2" xfId="8742"/>
    <cellStyle name="Normal 2 2 107 3 2 2" xfId="8743"/>
    <cellStyle name="Normal 2 2 107 3 2 3" xfId="8744"/>
    <cellStyle name="Normal 2 2 107 3 2 4" xfId="8745"/>
    <cellStyle name="Normal 2 2 107 3 2 5" xfId="8746"/>
    <cellStyle name="Normal 2 2 107 3 3" xfId="8747"/>
    <cellStyle name="Normal 2 2 107 3 4" xfId="8748"/>
    <cellStyle name="Normal 2 2 107 3 5" xfId="8749"/>
    <cellStyle name="Normal 2 2 107 4" xfId="8750"/>
    <cellStyle name="Normal 2 2 107 5" xfId="8751"/>
    <cellStyle name="Normal 2 2 107 6" xfId="8752"/>
    <cellStyle name="Normal 2 2 107 7" xfId="8753"/>
    <cellStyle name="Normal 2 2 108" xfId="8754"/>
    <cellStyle name="Normal 2 2 108 2" xfId="8755"/>
    <cellStyle name="Normal 2 2 108 2 2" xfId="8756"/>
    <cellStyle name="Normal 2 2 108 2 2 2" xfId="8757"/>
    <cellStyle name="Normal 2 2 108 2 2 3" xfId="8758"/>
    <cellStyle name="Normal 2 2 108 2 2 4" xfId="8759"/>
    <cellStyle name="Normal 2 2 108 2 2 5" xfId="8760"/>
    <cellStyle name="Normal 2 2 108 2 3" xfId="8761"/>
    <cellStyle name="Normal 2 2 108 2 4" xfId="8762"/>
    <cellStyle name="Normal 2 2 108 2 5" xfId="8763"/>
    <cellStyle name="Normal 2 2 108 3" xfId="8764"/>
    <cellStyle name="Normal 2 2 108 4" xfId="8765"/>
    <cellStyle name="Normal 2 2 108 5" xfId="8766"/>
    <cellStyle name="Normal 2 2 108 6" xfId="8767"/>
    <cellStyle name="Normal 2 2 108 7" xfId="8768"/>
    <cellStyle name="Normal 2 2 109" xfId="8769"/>
    <cellStyle name="Normal 2 2 109 2" xfId="8770"/>
    <cellStyle name="Normal 2 2 109 3" xfId="8771"/>
    <cellStyle name="Normal 2 2 109 4" xfId="8772"/>
    <cellStyle name="Normal 2 2 109 5" xfId="8773"/>
    <cellStyle name="Normal 2 2 109 6" xfId="8774"/>
    <cellStyle name="Normal 2 2 11" xfId="8775"/>
    <cellStyle name="Normal 2 2 110" xfId="8776"/>
    <cellStyle name="Normal 2 2 110 2" xfId="8777"/>
    <cellStyle name="Normal 2 2 110 2 2" xfId="8778"/>
    <cellStyle name="Normal 2 2 110 2 3" xfId="8779"/>
    <cellStyle name="Normal 2 2 110 2 4" xfId="8780"/>
    <cellStyle name="Normal 2 2 110 2 5" xfId="8781"/>
    <cellStyle name="Normal 2 2 110 3" xfId="8782"/>
    <cellStyle name="Normal 2 2 110 4" xfId="8783"/>
    <cellStyle name="Normal 2 2 110 5" xfId="8784"/>
    <cellStyle name="Normal 2 2 111" xfId="8785"/>
    <cellStyle name="Normal 2 2 112" xfId="8786"/>
    <cellStyle name="Normal 2 2 113" xfId="8787"/>
    <cellStyle name="Normal 2 2 114" xfId="8788"/>
    <cellStyle name="Normal 2 2 115" xfId="8789"/>
    <cellStyle name="Normal 2 2 116" xfId="8790"/>
    <cellStyle name="Normal 2 2 117" xfId="8791"/>
    <cellStyle name="Normal 2 2 118" xfId="8792"/>
    <cellStyle name="Normal 2 2 12" xfId="8793"/>
    <cellStyle name="Normal 2 2 13" xfId="8794"/>
    <cellStyle name="Normal 2 2 14" xfId="8795"/>
    <cellStyle name="Normal 2 2 15" xfId="8796"/>
    <cellStyle name="Normal 2 2 16" xfId="8797"/>
    <cellStyle name="Normal 2 2 17" xfId="8798"/>
    <cellStyle name="Normal 2 2 18" xfId="8799"/>
    <cellStyle name="Normal 2 2 19" xfId="8800"/>
    <cellStyle name="Normal 2 2 2" xfId="293"/>
    <cellStyle name="Normal 2 2 2 10" xfId="8801"/>
    <cellStyle name="Normal 2 2 2 10 10" xfId="8802"/>
    <cellStyle name="Normal 2 2 2 10 2" xfId="8803"/>
    <cellStyle name="Normal 2 2 2 10 2 10" xfId="8804"/>
    <cellStyle name="Normal 2 2 2 10 2 2" xfId="8805"/>
    <cellStyle name="Normal 2 2 2 10 2 2 2" xfId="8806"/>
    <cellStyle name="Normal 2 2 2 10 2 2 2 2" xfId="8807"/>
    <cellStyle name="Normal 2 2 2 10 2 2 3" xfId="8808"/>
    <cellStyle name="Normal 2 2 2 10 2 2 4" xfId="8809"/>
    <cellStyle name="Normal 2 2 2 10 2 2 5" xfId="8810"/>
    <cellStyle name="Normal 2 2 2 10 2 2 6" xfId="8811"/>
    <cellStyle name="Normal 2 2 2 10 2 2 7" xfId="8812"/>
    <cellStyle name="Normal 2 2 2 10 2 2 8" xfId="8813"/>
    <cellStyle name="Normal 2 2 2 10 2 2 9" xfId="8814"/>
    <cellStyle name="Normal 2 2 2 10 2 3" xfId="8815"/>
    <cellStyle name="Normal 2 2 2 10 2 4" xfId="8816"/>
    <cellStyle name="Normal 2 2 2 10 2 4 2" xfId="8817"/>
    <cellStyle name="Normal 2 2 2 10 2 5" xfId="8818"/>
    <cellStyle name="Normal 2 2 2 10 2 6" xfId="8819"/>
    <cellStyle name="Normal 2 2 2 10 2 7" xfId="8820"/>
    <cellStyle name="Normal 2 2 2 10 2 8" xfId="8821"/>
    <cellStyle name="Normal 2 2 2 10 2 9" xfId="8822"/>
    <cellStyle name="Normal 2 2 2 10 3" xfId="8823"/>
    <cellStyle name="Normal 2 2 2 10 3 2" xfId="8824"/>
    <cellStyle name="Normal 2 2 2 10 3 2 2" xfId="8825"/>
    <cellStyle name="Normal 2 2 2 10 3 3" xfId="8826"/>
    <cellStyle name="Normal 2 2 2 10 3 4" xfId="8827"/>
    <cellStyle name="Normal 2 2 2 10 3 5" xfId="8828"/>
    <cellStyle name="Normal 2 2 2 10 3 6" xfId="8829"/>
    <cellStyle name="Normal 2 2 2 10 3 7" xfId="8830"/>
    <cellStyle name="Normal 2 2 2 10 3 8" xfId="8831"/>
    <cellStyle name="Normal 2 2 2 10 3 9" xfId="8832"/>
    <cellStyle name="Normal 2 2 2 10 4" xfId="8833"/>
    <cellStyle name="Normal 2 2 2 10 4 2" xfId="8834"/>
    <cellStyle name="Normal 2 2 2 10 5" xfId="8835"/>
    <cellStyle name="Normal 2 2 2 10 6" xfId="8836"/>
    <cellStyle name="Normal 2 2 2 10 7" xfId="8837"/>
    <cellStyle name="Normal 2 2 2 10 8" xfId="8838"/>
    <cellStyle name="Normal 2 2 2 10 9" xfId="8839"/>
    <cellStyle name="Normal 2 2 2 11" xfId="8840"/>
    <cellStyle name="Normal 2 2 2 12" xfId="8841"/>
    <cellStyle name="Normal 2 2 2 13" xfId="8842"/>
    <cellStyle name="Normal 2 2 2 14" xfId="8843"/>
    <cellStyle name="Normal 2 2 2 15" xfId="8844"/>
    <cellStyle name="Normal 2 2 2 16" xfId="8845"/>
    <cellStyle name="Normal 2 2 2 17" xfId="8846"/>
    <cellStyle name="Normal 2 2 2 18" xfId="8847"/>
    <cellStyle name="Normal 2 2 2 19" xfId="8848"/>
    <cellStyle name="Normal 2 2 2 2" xfId="294"/>
    <cellStyle name="Normal 2 2 2 2 10" xfId="8849"/>
    <cellStyle name="Normal 2 2 2 2 11" xfId="8850"/>
    <cellStyle name="Normal 2 2 2 2 12" xfId="8851"/>
    <cellStyle name="Normal 2 2 2 2 13" xfId="8852"/>
    <cellStyle name="Normal 2 2 2 2 14" xfId="8853"/>
    <cellStyle name="Normal 2 2 2 2 15" xfId="8854"/>
    <cellStyle name="Normal 2 2 2 2 16" xfId="8855"/>
    <cellStyle name="Normal 2 2 2 2 17" xfId="8856"/>
    <cellStyle name="Normal 2 2 2 2 18" xfId="8857"/>
    <cellStyle name="Normal 2 2 2 2 19" xfId="8858"/>
    <cellStyle name="Normal 2 2 2 2 2" xfId="8859"/>
    <cellStyle name="Normal 2 2 2 2 2 10" xfId="8860"/>
    <cellStyle name="Normal 2 2 2 2 2 11" xfId="8861"/>
    <cellStyle name="Normal 2 2 2 2 2 12" xfId="8862"/>
    <cellStyle name="Normal 2 2 2 2 2 13" xfId="8863"/>
    <cellStyle name="Normal 2 2 2 2 2 14" xfId="8864"/>
    <cellStyle name="Normal 2 2 2 2 2 15" xfId="8865"/>
    <cellStyle name="Normal 2 2 2 2 2 16" xfId="8866"/>
    <cellStyle name="Normal 2 2 2 2 2 17" xfId="8867"/>
    <cellStyle name="Normal 2 2 2 2 2 18" xfId="8868"/>
    <cellStyle name="Normal 2 2 2 2 2 19" xfId="8869"/>
    <cellStyle name="Normal 2 2 2 2 2 2" xfId="8870"/>
    <cellStyle name="Normal 2 2 2 2 2 2 10" xfId="8871"/>
    <cellStyle name="Normal 2 2 2 2 2 2 11" xfId="8872"/>
    <cellStyle name="Normal 2 2 2 2 2 2 12" xfId="8873"/>
    <cellStyle name="Normal 2 2 2 2 2 2 13" xfId="8874"/>
    <cellStyle name="Normal 2 2 2 2 2 2 14" xfId="8875"/>
    <cellStyle name="Normal 2 2 2 2 2 2 15" xfId="8876"/>
    <cellStyle name="Normal 2 2 2 2 2 2 16" xfId="8877"/>
    <cellStyle name="Normal 2 2 2 2 2 2 17" xfId="8878"/>
    <cellStyle name="Normal 2 2 2 2 2 2 18" xfId="8879"/>
    <cellStyle name="Normal 2 2 2 2 2 2 19" xfId="8880"/>
    <cellStyle name="Normal 2 2 2 2 2 2 2" xfId="8881"/>
    <cellStyle name="Normal 2 2 2 2 2 2 2 10" xfId="8882"/>
    <cellStyle name="Normal 2 2 2 2 2 2 2 10 2" xfId="8883"/>
    <cellStyle name="Normal 2 2 2 2 2 2 2 10 2 2" xfId="8884"/>
    <cellStyle name="Normal 2 2 2 2 2 2 2 10 2 2 2" xfId="8885"/>
    <cellStyle name="Normal 2 2 2 2 2 2 2 10 2 2 2 2" xfId="8886"/>
    <cellStyle name="Normal 2 2 2 2 2 2 2 10 2 2 2 3" xfId="8887"/>
    <cellStyle name="Normal 2 2 2 2 2 2 2 10 2 2 2 4" xfId="8888"/>
    <cellStyle name="Normal 2 2 2 2 2 2 2 10 2 2 2 5" xfId="8889"/>
    <cellStyle name="Normal 2 2 2 2 2 2 2 10 2 2 3" xfId="8890"/>
    <cellStyle name="Normal 2 2 2 2 2 2 2 10 2 2 4" xfId="8891"/>
    <cellStyle name="Normal 2 2 2 2 2 2 2 10 2 2 5" xfId="8892"/>
    <cellStyle name="Normal 2 2 2 2 2 2 2 10 2 3" xfId="8893"/>
    <cellStyle name="Normal 2 2 2 2 2 2 2 10 2 4" xfId="8894"/>
    <cellStyle name="Normal 2 2 2 2 2 2 2 10 2 5" xfId="8895"/>
    <cellStyle name="Normal 2 2 2 2 2 2 2 10 2 6" xfId="8896"/>
    <cellStyle name="Normal 2 2 2 2 2 2 2 10 2 7" xfId="8897"/>
    <cellStyle name="Normal 2 2 2 2 2 2 2 10 3" xfId="8898"/>
    <cellStyle name="Normal 2 2 2 2 2 2 2 10 3 2" xfId="8899"/>
    <cellStyle name="Normal 2 2 2 2 2 2 2 10 3 2 2" xfId="8900"/>
    <cellStyle name="Normal 2 2 2 2 2 2 2 10 3 2 3" xfId="8901"/>
    <cellStyle name="Normal 2 2 2 2 2 2 2 10 3 2 4" xfId="8902"/>
    <cellStyle name="Normal 2 2 2 2 2 2 2 10 3 2 5" xfId="8903"/>
    <cellStyle name="Normal 2 2 2 2 2 2 2 10 3 3" xfId="8904"/>
    <cellStyle name="Normal 2 2 2 2 2 2 2 10 3 4" xfId="8905"/>
    <cellStyle name="Normal 2 2 2 2 2 2 2 10 3 5" xfId="8906"/>
    <cellStyle name="Normal 2 2 2 2 2 2 2 10 4" xfId="8907"/>
    <cellStyle name="Normal 2 2 2 2 2 2 2 10 5" xfId="8908"/>
    <cellStyle name="Normal 2 2 2 2 2 2 2 10 6" xfId="8909"/>
    <cellStyle name="Normal 2 2 2 2 2 2 2 10 7" xfId="8910"/>
    <cellStyle name="Normal 2 2 2 2 2 2 2 11" xfId="8911"/>
    <cellStyle name="Normal 2 2 2 2 2 2 2 12" xfId="8912"/>
    <cellStyle name="Normal 2 2 2 2 2 2 2 13" xfId="8913"/>
    <cellStyle name="Normal 2 2 2 2 2 2 2 13 2" xfId="8914"/>
    <cellStyle name="Normal 2 2 2 2 2 2 2 13 2 2" xfId="8915"/>
    <cellStyle name="Normal 2 2 2 2 2 2 2 13 2 3" xfId="8916"/>
    <cellStyle name="Normal 2 2 2 2 2 2 2 13 2 4" xfId="8917"/>
    <cellStyle name="Normal 2 2 2 2 2 2 2 13 2 5" xfId="8918"/>
    <cellStyle name="Normal 2 2 2 2 2 2 2 13 3" xfId="8919"/>
    <cellStyle name="Normal 2 2 2 2 2 2 2 13 4" xfId="8920"/>
    <cellStyle name="Normal 2 2 2 2 2 2 2 13 5" xfId="8921"/>
    <cellStyle name="Normal 2 2 2 2 2 2 2 14" xfId="8922"/>
    <cellStyle name="Normal 2 2 2 2 2 2 2 15" xfId="8923"/>
    <cellStyle name="Normal 2 2 2 2 2 2 2 16" xfId="8924"/>
    <cellStyle name="Normal 2 2 2 2 2 2 2 17" xfId="8925"/>
    <cellStyle name="Normal 2 2 2 2 2 2 2 18" xfId="8926"/>
    <cellStyle name="Normal 2 2 2 2 2 2 2 19" xfId="8927"/>
    <cellStyle name="Normal 2 2 2 2 2 2 2 2" xfId="8928"/>
    <cellStyle name="Normal 2 2 2 2 2 2 2 2 10" xfId="8929"/>
    <cellStyle name="Normal 2 2 2 2 2 2 2 2 10 2" xfId="8930"/>
    <cellStyle name="Normal 2 2 2 2 2 2 2 2 10 2 2" xfId="8931"/>
    <cellStyle name="Normal 2 2 2 2 2 2 2 2 10 2 2 2" xfId="8932"/>
    <cellStyle name="Normal 2 2 2 2 2 2 2 2 10 2 2 2 2" xfId="8933"/>
    <cellStyle name="Normal 2 2 2 2 2 2 2 2 10 2 2 2 3" xfId="8934"/>
    <cellStyle name="Normal 2 2 2 2 2 2 2 2 10 2 2 2 4" xfId="8935"/>
    <cellStyle name="Normal 2 2 2 2 2 2 2 2 10 2 2 2 5" xfId="8936"/>
    <cellStyle name="Normal 2 2 2 2 2 2 2 2 10 2 2 3" xfId="8937"/>
    <cellStyle name="Normal 2 2 2 2 2 2 2 2 10 2 2 4" xfId="8938"/>
    <cellStyle name="Normal 2 2 2 2 2 2 2 2 10 2 2 5" xfId="8939"/>
    <cellStyle name="Normal 2 2 2 2 2 2 2 2 10 2 3" xfId="8940"/>
    <cellStyle name="Normal 2 2 2 2 2 2 2 2 10 2 4" xfId="8941"/>
    <cellStyle name="Normal 2 2 2 2 2 2 2 2 10 2 5" xfId="8942"/>
    <cellStyle name="Normal 2 2 2 2 2 2 2 2 10 2 6" xfId="8943"/>
    <cellStyle name="Normal 2 2 2 2 2 2 2 2 10 2 7" xfId="8944"/>
    <cellStyle name="Normal 2 2 2 2 2 2 2 2 10 3" xfId="8945"/>
    <cellStyle name="Normal 2 2 2 2 2 2 2 2 10 3 2" xfId="8946"/>
    <cellStyle name="Normal 2 2 2 2 2 2 2 2 10 3 2 2" xfId="8947"/>
    <cellStyle name="Normal 2 2 2 2 2 2 2 2 10 3 2 3" xfId="8948"/>
    <cellStyle name="Normal 2 2 2 2 2 2 2 2 10 3 2 4" xfId="8949"/>
    <cellStyle name="Normal 2 2 2 2 2 2 2 2 10 3 2 5" xfId="8950"/>
    <cellStyle name="Normal 2 2 2 2 2 2 2 2 10 3 3" xfId="8951"/>
    <cellStyle name="Normal 2 2 2 2 2 2 2 2 10 3 4" xfId="8952"/>
    <cellStyle name="Normal 2 2 2 2 2 2 2 2 10 3 5" xfId="8953"/>
    <cellStyle name="Normal 2 2 2 2 2 2 2 2 10 4" xfId="8954"/>
    <cellStyle name="Normal 2 2 2 2 2 2 2 2 10 5" xfId="8955"/>
    <cellStyle name="Normal 2 2 2 2 2 2 2 2 10 6" xfId="8956"/>
    <cellStyle name="Normal 2 2 2 2 2 2 2 2 10 7" xfId="8957"/>
    <cellStyle name="Normal 2 2 2 2 2 2 2 2 11" xfId="8958"/>
    <cellStyle name="Normal 2 2 2 2 2 2 2 2 12" xfId="8959"/>
    <cellStyle name="Normal 2 2 2 2 2 2 2 2 13" xfId="8960"/>
    <cellStyle name="Normal 2 2 2 2 2 2 2 2 13 2" xfId="8961"/>
    <cellStyle name="Normal 2 2 2 2 2 2 2 2 13 2 2" xfId="8962"/>
    <cellStyle name="Normal 2 2 2 2 2 2 2 2 13 2 3" xfId="8963"/>
    <cellStyle name="Normal 2 2 2 2 2 2 2 2 13 2 4" xfId="8964"/>
    <cellStyle name="Normal 2 2 2 2 2 2 2 2 13 2 5" xfId="8965"/>
    <cellStyle name="Normal 2 2 2 2 2 2 2 2 13 3" xfId="8966"/>
    <cellStyle name="Normal 2 2 2 2 2 2 2 2 13 4" xfId="8967"/>
    <cellStyle name="Normal 2 2 2 2 2 2 2 2 13 5" xfId="8968"/>
    <cellStyle name="Normal 2 2 2 2 2 2 2 2 14" xfId="8969"/>
    <cellStyle name="Normal 2 2 2 2 2 2 2 2 15" xfId="8970"/>
    <cellStyle name="Normal 2 2 2 2 2 2 2 2 16" xfId="8971"/>
    <cellStyle name="Normal 2 2 2 2 2 2 2 2 17" xfId="8972"/>
    <cellStyle name="Normal 2 2 2 2 2 2 2 2 18" xfId="8973"/>
    <cellStyle name="Normal 2 2 2 2 2 2 2 2 19" xfId="8974"/>
    <cellStyle name="Normal 2 2 2 2 2 2 2 2 2" xfId="8975"/>
    <cellStyle name="Normal 2 2 2 2 2 2 2 2 2 10" xfId="8976"/>
    <cellStyle name="Normal 2 2 2 2 2 2 2 2 2 11" xfId="8977"/>
    <cellStyle name="Normal 2 2 2 2 2 2 2 2 2 12" xfId="8978"/>
    <cellStyle name="Normal 2 2 2 2 2 2 2 2 2 13" xfId="8979"/>
    <cellStyle name="Normal 2 2 2 2 2 2 2 2 2 14" xfId="8980"/>
    <cellStyle name="Normal 2 2 2 2 2 2 2 2 2 15" xfId="8981"/>
    <cellStyle name="Normal 2 2 2 2 2 2 2 2 2 16" xfId="8982"/>
    <cellStyle name="Normal 2 2 2 2 2 2 2 2 2 17" xfId="8983"/>
    <cellStyle name="Normal 2 2 2 2 2 2 2 2 2 18" xfId="8984"/>
    <cellStyle name="Normal 2 2 2 2 2 2 2 2 2 19" xfId="8985"/>
    <cellStyle name="Normal 2 2 2 2 2 2 2 2 2 2" xfId="8986"/>
    <cellStyle name="Normal 2 2 2 2 2 2 2 2 2 2 10" xfId="8987"/>
    <cellStyle name="Normal 2 2 2 2 2 2 2 2 2 2 11" xfId="8988"/>
    <cellStyle name="Normal 2 2 2 2 2 2 2 2 2 2 12" xfId="8989"/>
    <cellStyle name="Normal 2 2 2 2 2 2 2 2 2 2 13" xfId="8990"/>
    <cellStyle name="Normal 2 2 2 2 2 2 2 2 2 2 14" xfId="8991"/>
    <cellStyle name="Normal 2 2 2 2 2 2 2 2 2 2 2" xfId="8992"/>
    <cellStyle name="Normal 2 2 2 2 2 2 2 2 2 2 2 10" xfId="8993"/>
    <cellStyle name="Normal 2 2 2 2 2 2 2 2 2 2 2 11" xfId="8994"/>
    <cellStyle name="Normal 2 2 2 2 2 2 2 2 2 2 2 12" xfId="8995"/>
    <cellStyle name="Normal 2 2 2 2 2 2 2 2 2 2 2 13" xfId="8996"/>
    <cellStyle name="Normal 2 2 2 2 2 2 2 2 2 2 2 14" xfId="8997"/>
    <cellStyle name="Normal 2 2 2 2 2 2 2 2 2 2 2 2" xfId="8998"/>
    <cellStyle name="Normal 2 2 2 2 2 2 2 2 2 2 2 2 10" xfId="8999"/>
    <cellStyle name="Normal 2 2 2 2 2 2 2 2 2 2 2 2 11" xfId="9000"/>
    <cellStyle name="Normal 2 2 2 2 2 2 2 2 2 2 2 2 2" xfId="9001"/>
    <cellStyle name="Normal 2 2 2 2 2 2 2 2 2 2 2 2 2 10" xfId="9002"/>
    <cellStyle name="Normal 2 2 2 2 2 2 2 2 2 2 2 2 2 11" xfId="9003"/>
    <cellStyle name="Normal 2 2 2 2 2 2 2 2 2 2 2 2 2 2" xfId="9004"/>
    <cellStyle name="Normal 2 2 2 2 2 2 2 2 2 2 2 2 2 2 2" xfId="9005"/>
    <cellStyle name="Normal 2 2 2 2 2 2 2 2 2 2 2 2 2 2 2 2" xfId="9006"/>
    <cellStyle name="Normal 2 2 2 2 2 2 2 2 2 2 2 2 2 2 2 2 2" xfId="9007"/>
    <cellStyle name="Normal 2 2 2 2 2 2 2 2 2 2 2 2 2 2 2 2 2 2" xfId="9008"/>
    <cellStyle name="Normal 2 2 2 2 2 2 2 2 2 2 2 2 2 2 2 2 2 3" xfId="9009"/>
    <cellStyle name="Normal 2 2 2 2 2 2 2 2 2 2 2 2 2 2 2 2 2 4" xfId="9010"/>
    <cellStyle name="Normal 2 2 2 2 2 2 2 2 2 2 2 2 2 2 2 2 2 5" xfId="9011"/>
    <cellStyle name="Normal 2 2 2 2 2 2 2 2 2 2 2 2 2 2 2 2 3" xfId="9012"/>
    <cellStyle name="Normal 2 2 2 2 2 2 2 2 2 2 2 2 2 2 2 2 4" xfId="9013"/>
    <cellStyle name="Normal 2 2 2 2 2 2 2 2 2 2 2 2 2 2 2 2 5" xfId="9014"/>
    <cellStyle name="Normal 2 2 2 2 2 2 2 2 2 2 2 2 2 2 2 3" xfId="9015"/>
    <cellStyle name="Normal 2 2 2 2 2 2 2 2 2 2 2 2 2 2 2 4" xfId="9016"/>
    <cellStyle name="Normal 2 2 2 2 2 2 2 2 2 2 2 2 2 2 2 5" xfId="9017"/>
    <cellStyle name="Normal 2 2 2 2 2 2 2 2 2 2 2 2 2 2 2 6" xfId="9018"/>
    <cellStyle name="Normal 2 2 2 2 2 2 2 2 2 2 2 2 2 2 2 7" xfId="9019"/>
    <cellStyle name="Normal 2 2 2 2 2 2 2 2 2 2 2 2 2 2 3" xfId="9020"/>
    <cellStyle name="Normal 2 2 2 2 2 2 2 2 2 2 2 2 2 2 3 2" xfId="9021"/>
    <cellStyle name="Normal 2 2 2 2 2 2 2 2 2 2 2 2 2 2 3 2 2" xfId="9022"/>
    <cellStyle name="Normal 2 2 2 2 2 2 2 2 2 2 2 2 2 2 3 2 3" xfId="9023"/>
    <cellStyle name="Normal 2 2 2 2 2 2 2 2 2 2 2 2 2 2 3 2 4" xfId="9024"/>
    <cellStyle name="Normal 2 2 2 2 2 2 2 2 2 2 2 2 2 2 3 2 5" xfId="9025"/>
    <cellStyle name="Normal 2 2 2 2 2 2 2 2 2 2 2 2 2 2 3 3" xfId="9026"/>
    <cellStyle name="Normal 2 2 2 2 2 2 2 2 2 2 2 2 2 2 3 4" xfId="9027"/>
    <cellStyle name="Normal 2 2 2 2 2 2 2 2 2 2 2 2 2 2 3 5" xfId="9028"/>
    <cellStyle name="Normal 2 2 2 2 2 2 2 2 2 2 2 2 2 2 4" xfId="9029"/>
    <cellStyle name="Normal 2 2 2 2 2 2 2 2 2 2 2 2 2 2 5" xfId="9030"/>
    <cellStyle name="Normal 2 2 2 2 2 2 2 2 2 2 2 2 2 2 6" xfId="9031"/>
    <cellStyle name="Normal 2 2 2 2 2 2 2 2 2 2 2 2 2 2 7" xfId="9032"/>
    <cellStyle name="Normal 2 2 2 2 2 2 2 2 2 2 2 2 2 3" xfId="9033"/>
    <cellStyle name="Normal 2 2 2 2 2 2 2 2 2 2 2 2 2 4" xfId="9034"/>
    <cellStyle name="Normal 2 2 2 2 2 2 2 2 2 2 2 2 2 5" xfId="9035"/>
    <cellStyle name="Normal 2 2 2 2 2 2 2 2 2 2 2 2 2 6" xfId="9036"/>
    <cellStyle name="Normal 2 2 2 2 2 2 2 2 2 2 2 2 2 6 2" xfId="9037"/>
    <cellStyle name="Normal 2 2 2 2 2 2 2 2 2 2 2 2 2 6 2 2" xfId="9038"/>
    <cellStyle name="Normal 2 2 2 2 2 2 2 2 2 2 2 2 2 6 2 3" xfId="9039"/>
    <cellStyle name="Normal 2 2 2 2 2 2 2 2 2 2 2 2 2 6 2 4" xfId="9040"/>
    <cellStyle name="Normal 2 2 2 2 2 2 2 2 2 2 2 2 2 6 2 5" xfId="9041"/>
    <cellStyle name="Normal 2 2 2 2 2 2 2 2 2 2 2 2 2 6 3" xfId="9042"/>
    <cellStyle name="Normal 2 2 2 2 2 2 2 2 2 2 2 2 2 6 4" xfId="9043"/>
    <cellStyle name="Normal 2 2 2 2 2 2 2 2 2 2 2 2 2 6 5" xfId="9044"/>
    <cellStyle name="Normal 2 2 2 2 2 2 2 2 2 2 2 2 2 7" xfId="9045"/>
    <cellStyle name="Normal 2 2 2 2 2 2 2 2 2 2 2 2 2 8" xfId="9046"/>
    <cellStyle name="Normal 2 2 2 2 2 2 2 2 2 2 2 2 2 9" xfId="9047"/>
    <cellStyle name="Normal 2 2 2 2 2 2 2 2 2 2 2 2 3" xfId="9048"/>
    <cellStyle name="Normal 2 2 2 2 2 2 2 2 2 2 2 2 3 2" xfId="9049"/>
    <cellStyle name="Normal 2 2 2 2 2 2 2 2 2 2 2 2 3 2 2" xfId="9050"/>
    <cellStyle name="Normal 2 2 2 2 2 2 2 2 2 2 2 2 3 2 2 2" xfId="9051"/>
    <cellStyle name="Normal 2 2 2 2 2 2 2 2 2 2 2 2 3 2 2 2 2" xfId="9052"/>
    <cellStyle name="Normal 2 2 2 2 2 2 2 2 2 2 2 2 3 2 2 2 3" xfId="9053"/>
    <cellStyle name="Normal 2 2 2 2 2 2 2 2 2 2 2 2 3 2 2 2 4" xfId="9054"/>
    <cellStyle name="Normal 2 2 2 2 2 2 2 2 2 2 2 2 3 2 2 2 5" xfId="9055"/>
    <cellStyle name="Normal 2 2 2 2 2 2 2 2 2 2 2 2 3 2 2 3" xfId="9056"/>
    <cellStyle name="Normal 2 2 2 2 2 2 2 2 2 2 2 2 3 2 2 4" xfId="9057"/>
    <cellStyle name="Normal 2 2 2 2 2 2 2 2 2 2 2 2 3 2 2 5" xfId="9058"/>
    <cellStyle name="Normal 2 2 2 2 2 2 2 2 2 2 2 2 3 2 3" xfId="9059"/>
    <cellStyle name="Normal 2 2 2 2 2 2 2 2 2 2 2 2 3 2 4" xfId="9060"/>
    <cellStyle name="Normal 2 2 2 2 2 2 2 2 2 2 2 2 3 2 5" xfId="9061"/>
    <cellStyle name="Normal 2 2 2 2 2 2 2 2 2 2 2 2 3 2 6" xfId="9062"/>
    <cellStyle name="Normal 2 2 2 2 2 2 2 2 2 2 2 2 3 2 7" xfId="9063"/>
    <cellStyle name="Normal 2 2 2 2 2 2 2 2 2 2 2 2 3 3" xfId="9064"/>
    <cellStyle name="Normal 2 2 2 2 2 2 2 2 2 2 2 2 3 3 2" xfId="9065"/>
    <cellStyle name="Normal 2 2 2 2 2 2 2 2 2 2 2 2 3 3 2 2" xfId="9066"/>
    <cellStyle name="Normal 2 2 2 2 2 2 2 2 2 2 2 2 3 3 2 3" xfId="9067"/>
    <cellStyle name="Normal 2 2 2 2 2 2 2 2 2 2 2 2 3 3 2 4" xfId="9068"/>
    <cellStyle name="Normal 2 2 2 2 2 2 2 2 2 2 2 2 3 3 2 5" xfId="9069"/>
    <cellStyle name="Normal 2 2 2 2 2 2 2 2 2 2 2 2 3 3 3" xfId="9070"/>
    <cellStyle name="Normal 2 2 2 2 2 2 2 2 2 2 2 2 3 3 4" xfId="9071"/>
    <cellStyle name="Normal 2 2 2 2 2 2 2 2 2 2 2 2 3 3 5" xfId="9072"/>
    <cellStyle name="Normal 2 2 2 2 2 2 2 2 2 2 2 2 3 4" xfId="9073"/>
    <cellStyle name="Normal 2 2 2 2 2 2 2 2 2 2 2 2 3 5" xfId="9074"/>
    <cellStyle name="Normal 2 2 2 2 2 2 2 2 2 2 2 2 3 6" xfId="9075"/>
    <cellStyle name="Normal 2 2 2 2 2 2 2 2 2 2 2 2 3 7" xfId="9076"/>
    <cellStyle name="Normal 2 2 2 2 2 2 2 2 2 2 2 2 4" xfId="9077"/>
    <cellStyle name="Normal 2 2 2 2 2 2 2 2 2 2 2 2 5" xfId="9078"/>
    <cellStyle name="Normal 2 2 2 2 2 2 2 2 2 2 2 2 6" xfId="9079"/>
    <cellStyle name="Normal 2 2 2 2 2 2 2 2 2 2 2 2 6 2" xfId="9080"/>
    <cellStyle name="Normal 2 2 2 2 2 2 2 2 2 2 2 2 6 2 2" xfId="9081"/>
    <cellStyle name="Normal 2 2 2 2 2 2 2 2 2 2 2 2 6 2 3" xfId="9082"/>
    <cellStyle name="Normal 2 2 2 2 2 2 2 2 2 2 2 2 6 2 4" xfId="9083"/>
    <cellStyle name="Normal 2 2 2 2 2 2 2 2 2 2 2 2 6 2 5" xfId="9084"/>
    <cellStyle name="Normal 2 2 2 2 2 2 2 2 2 2 2 2 6 3" xfId="9085"/>
    <cellStyle name="Normal 2 2 2 2 2 2 2 2 2 2 2 2 6 4" xfId="9086"/>
    <cellStyle name="Normal 2 2 2 2 2 2 2 2 2 2 2 2 6 5" xfId="9087"/>
    <cellStyle name="Normal 2 2 2 2 2 2 2 2 2 2 2 2 7" xfId="9088"/>
    <cellStyle name="Normal 2 2 2 2 2 2 2 2 2 2 2 2 8" xfId="9089"/>
    <cellStyle name="Normal 2 2 2 2 2 2 2 2 2 2 2 2 9" xfId="9090"/>
    <cellStyle name="Normal 2 2 2 2 2 2 2 2 2 2 2 3" xfId="9091"/>
    <cellStyle name="Normal 2 2 2 2 2 2 2 2 2 2 2 4" xfId="9092"/>
    <cellStyle name="Normal 2 2 2 2 2 2 2 2 2 2 2 5" xfId="9093"/>
    <cellStyle name="Normal 2 2 2 2 2 2 2 2 2 2 2 6" xfId="9094"/>
    <cellStyle name="Normal 2 2 2 2 2 2 2 2 2 2 2 6 2" xfId="9095"/>
    <cellStyle name="Normal 2 2 2 2 2 2 2 2 2 2 2 6 2 2" xfId="9096"/>
    <cellStyle name="Normal 2 2 2 2 2 2 2 2 2 2 2 6 2 2 2" xfId="9097"/>
    <cellStyle name="Normal 2 2 2 2 2 2 2 2 2 2 2 6 2 2 2 2" xfId="9098"/>
    <cellStyle name="Normal 2 2 2 2 2 2 2 2 2 2 2 6 2 2 2 3" xfId="9099"/>
    <cellStyle name="Normal 2 2 2 2 2 2 2 2 2 2 2 6 2 2 2 4" xfId="9100"/>
    <cellStyle name="Normal 2 2 2 2 2 2 2 2 2 2 2 6 2 2 2 5" xfId="9101"/>
    <cellStyle name="Normal 2 2 2 2 2 2 2 2 2 2 2 6 2 2 3" xfId="9102"/>
    <cellStyle name="Normal 2 2 2 2 2 2 2 2 2 2 2 6 2 2 4" xfId="9103"/>
    <cellStyle name="Normal 2 2 2 2 2 2 2 2 2 2 2 6 2 2 5" xfId="9104"/>
    <cellStyle name="Normal 2 2 2 2 2 2 2 2 2 2 2 6 2 3" xfId="9105"/>
    <cellStyle name="Normal 2 2 2 2 2 2 2 2 2 2 2 6 2 4" xfId="9106"/>
    <cellStyle name="Normal 2 2 2 2 2 2 2 2 2 2 2 6 2 5" xfId="9107"/>
    <cellStyle name="Normal 2 2 2 2 2 2 2 2 2 2 2 6 2 6" xfId="9108"/>
    <cellStyle name="Normal 2 2 2 2 2 2 2 2 2 2 2 6 2 7" xfId="9109"/>
    <cellStyle name="Normal 2 2 2 2 2 2 2 2 2 2 2 6 3" xfId="9110"/>
    <cellStyle name="Normal 2 2 2 2 2 2 2 2 2 2 2 6 3 2" xfId="9111"/>
    <cellStyle name="Normal 2 2 2 2 2 2 2 2 2 2 2 6 3 2 2" xfId="9112"/>
    <cellStyle name="Normal 2 2 2 2 2 2 2 2 2 2 2 6 3 2 3" xfId="9113"/>
    <cellStyle name="Normal 2 2 2 2 2 2 2 2 2 2 2 6 3 2 4" xfId="9114"/>
    <cellStyle name="Normal 2 2 2 2 2 2 2 2 2 2 2 6 3 2 5" xfId="9115"/>
    <cellStyle name="Normal 2 2 2 2 2 2 2 2 2 2 2 6 3 3" xfId="9116"/>
    <cellStyle name="Normal 2 2 2 2 2 2 2 2 2 2 2 6 3 4" xfId="9117"/>
    <cellStyle name="Normal 2 2 2 2 2 2 2 2 2 2 2 6 3 5" xfId="9118"/>
    <cellStyle name="Normal 2 2 2 2 2 2 2 2 2 2 2 6 4" xfId="9119"/>
    <cellStyle name="Normal 2 2 2 2 2 2 2 2 2 2 2 6 5" xfId="9120"/>
    <cellStyle name="Normal 2 2 2 2 2 2 2 2 2 2 2 6 6" xfId="9121"/>
    <cellStyle name="Normal 2 2 2 2 2 2 2 2 2 2 2 6 7" xfId="9122"/>
    <cellStyle name="Normal 2 2 2 2 2 2 2 2 2 2 2 7" xfId="9123"/>
    <cellStyle name="Normal 2 2 2 2 2 2 2 2 2 2 2 8" xfId="9124"/>
    <cellStyle name="Normal 2 2 2 2 2 2 2 2 2 2 2 9" xfId="9125"/>
    <cellStyle name="Normal 2 2 2 2 2 2 2 2 2 2 2 9 2" xfId="9126"/>
    <cellStyle name="Normal 2 2 2 2 2 2 2 2 2 2 2 9 2 2" xfId="9127"/>
    <cellStyle name="Normal 2 2 2 2 2 2 2 2 2 2 2 9 2 3" xfId="9128"/>
    <cellStyle name="Normal 2 2 2 2 2 2 2 2 2 2 2 9 2 4" xfId="9129"/>
    <cellStyle name="Normal 2 2 2 2 2 2 2 2 2 2 2 9 2 5" xfId="9130"/>
    <cellStyle name="Normal 2 2 2 2 2 2 2 2 2 2 2 9 3" xfId="9131"/>
    <cellStyle name="Normal 2 2 2 2 2 2 2 2 2 2 2 9 4" xfId="9132"/>
    <cellStyle name="Normal 2 2 2 2 2 2 2 2 2 2 2 9 5" xfId="9133"/>
    <cellStyle name="Normal 2 2 2 2 2 2 2 2 2 2 3" xfId="9134"/>
    <cellStyle name="Normal 2 2 2 2 2 2 2 2 2 2 3 2" xfId="9135"/>
    <cellStyle name="Normal 2 2 2 2 2 2 2 2 2 2 3 3" xfId="9136"/>
    <cellStyle name="Normal 2 2 2 2 2 2 2 2 2 2 3 4" xfId="9137"/>
    <cellStyle name="Normal 2 2 2 2 2 2 2 2 2 2 3 5" xfId="9138"/>
    <cellStyle name="Normal 2 2 2 2 2 2 2 2 2 2 3 6" xfId="9139"/>
    <cellStyle name="Normal 2 2 2 2 2 2 2 2 2 2 3 7" xfId="9140"/>
    <cellStyle name="Normal 2 2 2 2 2 2 2 2 2 2 4" xfId="9141"/>
    <cellStyle name="Normal 2 2 2 2 2 2 2 2 2 2 5" xfId="9142"/>
    <cellStyle name="Normal 2 2 2 2 2 2 2 2 2 2 6" xfId="9143"/>
    <cellStyle name="Normal 2 2 2 2 2 2 2 2 2 2 6 2" xfId="9144"/>
    <cellStyle name="Normal 2 2 2 2 2 2 2 2 2 2 6 2 2" xfId="9145"/>
    <cellStyle name="Normal 2 2 2 2 2 2 2 2 2 2 6 2 2 2" xfId="9146"/>
    <cellStyle name="Normal 2 2 2 2 2 2 2 2 2 2 6 2 2 2 2" xfId="9147"/>
    <cellStyle name="Normal 2 2 2 2 2 2 2 2 2 2 6 2 2 2 3" xfId="9148"/>
    <cellStyle name="Normal 2 2 2 2 2 2 2 2 2 2 6 2 2 2 4" xfId="9149"/>
    <cellStyle name="Normal 2 2 2 2 2 2 2 2 2 2 6 2 2 2 5" xfId="9150"/>
    <cellStyle name="Normal 2 2 2 2 2 2 2 2 2 2 6 2 2 3" xfId="9151"/>
    <cellStyle name="Normal 2 2 2 2 2 2 2 2 2 2 6 2 2 4" xfId="9152"/>
    <cellStyle name="Normal 2 2 2 2 2 2 2 2 2 2 6 2 2 5" xfId="9153"/>
    <cellStyle name="Normal 2 2 2 2 2 2 2 2 2 2 6 2 3" xfId="9154"/>
    <cellStyle name="Normal 2 2 2 2 2 2 2 2 2 2 6 2 4" xfId="9155"/>
    <cellStyle name="Normal 2 2 2 2 2 2 2 2 2 2 6 2 5" xfId="9156"/>
    <cellStyle name="Normal 2 2 2 2 2 2 2 2 2 2 6 2 6" xfId="9157"/>
    <cellStyle name="Normal 2 2 2 2 2 2 2 2 2 2 6 2 7" xfId="9158"/>
    <cellStyle name="Normal 2 2 2 2 2 2 2 2 2 2 6 3" xfId="9159"/>
    <cellStyle name="Normal 2 2 2 2 2 2 2 2 2 2 6 3 2" xfId="9160"/>
    <cellStyle name="Normal 2 2 2 2 2 2 2 2 2 2 6 3 2 2" xfId="9161"/>
    <cellStyle name="Normal 2 2 2 2 2 2 2 2 2 2 6 3 2 3" xfId="9162"/>
    <cellStyle name="Normal 2 2 2 2 2 2 2 2 2 2 6 3 2 4" xfId="9163"/>
    <cellStyle name="Normal 2 2 2 2 2 2 2 2 2 2 6 3 2 5" xfId="9164"/>
    <cellStyle name="Normal 2 2 2 2 2 2 2 2 2 2 6 3 3" xfId="9165"/>
    <cellStyle name="Normal 2 2 2 2 2 2 2 2 2 2 6 3 4" xfId="9166"/>
    <cellStyle name="Normal 2 2 2 2 2 2 2 2 2 2 6 3 5" xfId="9167"/>
    <cellStyle name="Normal 2 2 2 2 2 2 2 2 2 2 6 4" xfId="9168"/>
    <cellStyle name="Normal 2 2 2 2 2 2 2 2 2 2 6 5" xfId="9169"/>
    <cellStyle name="Normal 2 2 2 2 2 2 2 2 2 2 6 6" xfId="9170"/>
    <cellStyle name="Normal 2 2 2 2 2 2 2 2 2 2 6 7" xfId="9171"/>
    <cellStyle name="Normal 2 2 2 2 2 2 2 2 2 2 7" xfId="9172"/>
    <cellStyle name="Normal 2 2 2 2 2 2 2 2 2 2 8" xfId="9173"/>
    <cellStyle name="Normal 2 2 2 2 2 2 2 2 2 2 9" xfId="9174"/>
    <cellStyle name="Normal 2 2 2 2 2 2 2 2 2 2 9 2" xfId="9175"/>
    <cellStyle name="Normal 2 2 2 2 2 2 2 2 2 2 9 2 2" xfId="9176"/>
    <cellStyle name="Normal 2 2 2 2 2 2 2 2 2 2 9 2 3" xfId="9177"/>
    <cellStyle name="Normal 2 2 2 2 2 2 2 2 2 2 9 2 4" xfId="9178"/>
    <cellStyle name="Normal 2 2 2 2 2 2 2 2 2 2 9 2 5" xfId="9179"/>
    <cellStyle name="Normal 2 2 2 2 2 2 2 2 2 2 9 3" xfId="9180"/>
    <cellStyle name="Normal 2 2 2 2 2 2 2 2 2 2 9 4" xfId="9181"/>
    <cellStyle name="Normal 2 2 2 2 2 2 2 2 2 2 9 5" xfId="9182"/>
    <cellStyle name="Normal 2 2 2 2 2 2 2 2 2 20" xfId="9183"/>
    <cellStyle name="Normal 2 2 2 2 2 2 2 2 2 21" xfId="9184"/>
    <cellStyle name="Normal 2 2 2 2 2 2 2 2 2 22" xfId="9185"/>
    <cellStyle name="Normal 2 2 2 2 2 2 2 2 2 23" xfId="9186"/>
    <cellStyle name="Normal 2 2 2 2 2 2 2 2 2 24" xfId="9187"/>
    <cellStyle name="Normal 2 2 2 2 2 2 2 2 2 25" xfId="9188"/>
    <cellStyle name="Normal 2 2 2 2 2 2 2 2 2 26" xfId="9189"/>
    <cellStyle name="Normal 2 2 2 2 2 2 2 2 2 27" xfId="9190"/>
    <cellStyle name="Normal 2 2 2 2 2 2 2 2 2 28" xfId="9191"/>
    <cellStyle name="Normal 2 2 2 2 2 2 2 2 2 29" xfId="9192"/>
    <cellStyle name="Normal 2 2 2 2 2 2 2 2 2 3" xfId="9193"/>
    <cellStyle name="Normal 2 2 2 2 2 2 2 2 2 3 2" xfId="9194"/>
    <cellStyle name="Normal 2 2 2 2 2 2 2 2 2 3 3" xfId="9195"/>
    <cellStyle name="Normal 2 2 2 2 2 2 2 2 2 3 4" xfId="9196"/>
    <cellStyle name="Normal 2 2 2 2 2 2 2 2 2 3 5" xfId="9197"/>
    <cellStyle name="Normal 2 2 2 2 2 2 2 2 2 3 6" xfId="9198"/>
    <cellStyle name="Normal 2 2 2 2 2 2 2 2 2 3 7" xfId="9199"/>
    <cellStyle name="Normal 2 2 2 2 2 2 2 2 2 4" xfId="9200"/>
    <cellStyle name="Normal 2 2 2 2 2 2 2 2 2 5" xfId="9201"/>
    <cellStyle name="Normal 2 2 2 2 2 2 2 2 2 6" xfId="9202"/>
    <cellStyle name="Normal 2 2 2 2 2 2 2 2 2 6 2" xfId="9203"/>
    <cellStyle name="Normal 2 2 2 2 2 2 2 2 2 6 2 2" xfId="9204"/>
    <cellStyle name="Normal 2 2 2 2 2 2 2 2 2 6 2 2 2" xfId="9205"/>
    <cellStyle name="Normal 2 2 2 2 2 2 2 2 2 6 2 2 2 2" xfId="9206"/>
    <cellStyle name="Normal 2 2 2 2 2 2 2 2 2 6 2 2 2 3" xfId="9207"/>
    <cellStyle name="Normal 2 2 2 2 2 2 2 2 2 6 2 2 2 4" xfId="9208"/>
    <cellStyle name="Normal 2 2 2 2 2 2 2 2 2 6 2 2 2 5" xfId="9209"/>
    <cellStyle name="Normal 2 2 2 2 2 2 2 2 2 6 2 2 3" xfId="9210"/>
    <cellStyle name="Normal 2 2 2 2 2 2 2 2 2 6 2 2 4" xfId="9211"/>
    <cellStyle name="Normal 2 2 2 2 2 2 2 2 2 6 2 2 5" xfId="9212"/>
    <cellStyle name="Normal 2 2 2 2 2 2 2 2 2 6 2 3" xfId="9213"/>
    <cellStyle name="Normal 2 2 2 2 2 2 2 2 2 6 2 4" xfId="9214"/>
    <cellStyle name="Normal 2 2 2 2 2 2 2 2 2 6 2 5" xfId="9215"/>
    <cellStyle name="Normal 2 2 2 2 2 2 2 2 2 6 2 6" xfId="9216"/>
    <cellStyle name="Normal 2 2 2 2 2 2 2 2 2 6 2 7" xfId="9217"/>
    <cellStyle name="Normal 2 2 2 2 2 2 2 2 2 6 3" xfId="9218"/>
    <cellStyle name="Normal 2 2 2 2 2 2 2 2 2 6 3 2" xfId="9219"/>
    <cellStyle name="Normal 2 2 2 2 2 2 2 2 2 6 3 2 2" xfId="9220"/>
    <cellStyle name="Normal 2 2 2 2 2 2 2 2 2 6 3 2 3" xfId="9221"/>
    <cellStyle name="Normal 2 2 2 2 2 2 2 2 2 6 3 2 4" xfId="9222"/>
    <cellStyle name="Normal 2 2 2 2 2 2 2 2 2 6 3 2 5" xfId="9223"/>
    <cellStyle name="Normal 2 2 2 2 2 2 2 2 2 6 3 3" xfId="9224"/>
    <cellStyle name="Normal 2 2 2 2 2 2 2 2 2 6 3 4" xfId="9225"/>
    <cellStyle name="Normal 2 2 2 2 2 2 2 2 2 6 3 5" xfId="9226"/>
    <cellStyle name="Normal 2 2 2 2 2 2 2 2 2 6 4" xfId="9227"/>
    <cellStyle name="Normal 2 2 2 2 2 2 2 2 2 6 5" xfId="9228"/>
    <cellStyle name="Normal 2 2 2 2 2 2 2 2 2 6 6" xfId="9229"/>
    <cellStyle name="Normal 2 2 2 2 2 2 2 2 2 6 7" xfId="9230"/>
    <cellStyle name="Normal 2 2 2 2 2 2 2 2 2 7" xfId="9231"/>
    <cellStyle name="Normal 2 2 2 2 2 2 2 2 2 8" xfId="9232"/>
    <cellStyle name="Normal 2 2 2 2 2 2 2 2 2 9" xfId="9233"/>
    <cellStyle name="Normal 2 2 2 2 2 2 2 2 2 9 2" xfId="9234"/>
    <cellStyle name="Normal 2 2 2 2 2 2 2 2 2 9 2 2" xfId="9235"/>
    <cellStyle name="Normal 2 2 2 2 2 2 2 2 2 9 2 3" xfId="9236"/>
    <cellStyle name="Normal 2 2 2 2 2 2 2 2 2 9 2 4" xfId="9237"/>
    <cellStyle name="Normal 2 2 2 2 2 2 2 2 2 9 2 5" xfId="9238"/>
    <cellStyle name="Normal 2 2 2 2 2 2 2 2 2 9 3" xfId="9239"/>
    <cellStyle name="Normal 2 2 2 2 2 2 2 2 2 9 4" xfId="9240"/>
    <cellStyle name="Normal 2 2 2 2 2 2 2 2 2 9 5" xfId="9241"/>
    <cellStyle name="Normal 2 2 2 2 2 2 2 2 20" xfId="9242"/>
    <cellStyle name="Normal 2 2 2 2 2 2 2 2 21" xfId="9243"/>
    <cellStyle name="Normal 2 2 2 2 2 2 2 2 22" xfId="9244"/>
    <cellStyle name="Normal 2 2 2 2 2 2 2 2 23" xfId="9245"/>
    <cellStyle name="Normal 2 2 2 2 2 2 2 2 24" xfId="9246"/>
    <cellStyle name="Normal 2 2 2 2 2 2 2 2 25" xfId="9247"/>
    <cellStyle name="Normal 2 2 2 2 2 2 2 2 26" xfId="9248"/>
    <cellStyle name="Normal 2 2 2 2 2 2 2 2 27" xfId="9249"/>
    <cellStyle name="Normal 2 2 2 2 2 2 2 2 28" xfId="9250"/>
    <cellStyle name="Normal 2 2 2 2 2 2 2 2 29" xfId="9251"/>
    <cellStyle name="Normal 2 2 2 2 2 2 2 2 3" xfId="9252"/>
    <cellStyle name="Normal 2 2 2 2 2 2 2 2 30" xfId="9253"/>
    <cellStyle name="Normal 2 2 2 2 2 2 2 2 4" xfId="9254"/>
    <cellStyle name="Normal 2 2 2 2 2 2 2 2 4 2" xfId="9255"/>
    <cellStyle name="Normal 2 2 2 2 2 2 2 2 4 2 2" xfId="9256"/>
    <cellStyle name="Normal 2 2 2 2 2 2 2 2 4 2 3" xfId="9257"/>
    <cellStyle name="Normal 2 2 2 2 2 2 2 2 4 2 4" xfId="9258"/>
    <cellStyle name="Normal 2 2 2 2 2 2 2 2 4 2 5" xfId="9259"/>
    <cellStyle name="Normal 2 2 2 2 2 2 2 2 4 2 6" xfId="9260"/>
    <cellStyle name="Normal 2 2 2 2 2 2 2 2 4 3" xfId="9261"/>
    <cellStyle name="Normal 2 2 2 2 2 2 2 2 4 4" xfId="9262"/>
    <cellStyle name="Normal 2 2 2 2 2 2 2 2 4 5" xfId="9263"/>
    <cellStyle name="Normal 2 2 2 2 2 2 2 2 4 6" xfId="9264"/>
    <cellStyle name="Normal 2 2 2 2 2 2 2 2 4 7" xfId="9265"/>
    <cellStyle name="Normal 2 2 2 2 2 2 2 2 4 8" xfId="9266"/>
    <cellStyle name="Normal 2 2 2 2 2 2 2 2 5" xfId="9267"/>
    <cellStyle name="Normal 2 2 2 2 2 2 2 2 5 2" xfId="9268"/>
    <cellStyle name="Normal 2 2 2 2 2 2 2 2 5 2 2" xfId="9269"/>
    <cellStyle name="Normal 2 2 2 2 2 2 2 2 5 2 3" xfId="9270"/>
    <cellStyle name="Normal 2 2 2 2 2 2 2 2 5 2 4" xfId="9271"/>
    <cellStyle name="Normal 2 2 2 2 2 2 2 2 5 2 5" xfId="9272"/>
    <cellStyle name="Normal 2 2 2 2 2 2 2 2 5 2 6" xfId="9273"/>
    <cellStyle name="Normal 2 2 2 2 2 2 2 2 5 3" xfId="9274"/>
    <cellStyle name="Normal 2 2 2 2 2 2 2 2 5 4" xfId="9275"/>
    <cellStyle name="Normal 2 2 2 2 2 2 2 2 5 5" xfId="9276"/>
    <cellStyle name="Normal 2 2 2 2 2 2 2 2 6" xfId="9277"/>
    <cellStyle name="Normal 2 2 2 2 2 2 2 2 6 2" xfId="9278"/>
    <cellStyle name="Normal 2 2 2 2 2 2 2 2 6 2 2" xfId="9279"/>
    <cellStyle name="Normal 2 2 2 2 2 2 2 2 6 2 3" xfId="9280"/>
    <cellStyle name="Normal 2 2 2 2 2 2 2 2 6 2 4" xfId="9281"/>
    <cellStyle name="Normal 2 2 2 2 2 2 2 2 6 2 5" xfId="9282"/>
    <cellStyle name="Normal 2 2 2 2 2 2 2 2 6 2 6" xfId="9283"/>
    <cellStyle name="Normal 2 2 2 2 2 2 2 2 6 3" xfId="9284"/>
    <cellStyle name="Normal 2 2 2 2 2 2 2 2 6 4" xfId="9285"/>
    <cellStyle name="Normal 2 2 2 2 2 2 2 2 6 5" xfId="9286"/>
    <cellStyle name="Normal 2 2 2 2 2 2 2 2 7" xfId="9287"/>
    <cellStyle name="Normal 2 2 2 2 2 2 2 2 7 2" xfId="9288"/>
    <cellStyle name="Normal 2 2 2 2 2 2 2 2 7 3" xfId="9289"/>
    <cellStyle name="Normal 2 2 2 2 2 2 2 2 7 4" xfId="9290"/>
    <cellStyle name="Normal 2 2 2 2 2 2 2 2 7 5" xfId="9291"/>
    <cellStyle name="Normal 2 2 2 2 2 2 2 2 7 6" xfId="9292"/>
    <cellStyle name="Normal 2 2 2 2 2 2 2 2 7 7" xfId="9293"/>
    <cellStyle name="Normal 2 2 2 2 2 2 2 2 8" xfId="9294"/>
    <cellStyle name="Normal 2 2 2 2 2 2 2 2 9" xfId="9295"/>
    <cellStyle name="Normal 2 2 2 2 2 2 2 20" xfId="9296"/>
    <cellStyle name="Normal 2 2 2 2 2 2 2 21" xfId="9297"/>
    <cellStyle name="Normal 2 2 2 2 2 2 2 22" xfId="9298"/>
    <cellStyle name="Normal 2 2 2 2 2 2 2 23" xfId="9299"/>
    <cellStyle name="Normal 2 2 2 2 2 2 2 24" xfId="9300"/>
    <cellStyle name="Normal 2 2 2 2 2 2 2 25" xfId="9301"/>
    <cellStyle name="Normal 2 2 2 2 2 2 2 26" xfId="9302"/>
    <cellStyle name="Normal 2 2 2 2 2 2 2 27" xfId="9303"/>
    <cellStyle name="Normal 2 2 2 2 2 2 2 28" xfId="9304"/>
    <cellStyle name="Normal 2 2 2 2 2 2 2 29" xfId="9305"/>
    <cellStyle name="Normal 2 2 2 2 2 2 2 3" xfId="9306"/>
    <cellStyle name="Normal 2 2 2 2 2 2 2 3 2" xfId="9307"/>
    <cellStyle name="Normal 2 2 2 2 2 2 2 3 2 2" xfId="9308"/>
    <cellStyle name="Normal 2 2 2 2 2 2 2 3 2 2 2" xfId="9309"/>
    <cellStyle name="Normal 2 2 2 2 2 2 2 3 2 2 2 2" xfId="9310"/>
    <cellStyle name="Normal 2 2 2 2 2 2 2 3 2 2 2 2 2" xfId="9311"/>
    <cellStyle name="Normal 2 2 2 2 2 2 2 3 2 2 2 3" xfId="9312"/>
    <cellStyle name="Normal 2 2 2 2 2 2 2 3 2 2 2 4" xfId="9313"/>
    <cellStyle name="Normal 2 2 2 2 2 2 2 3 2 2 2 5" xfId="9314"/>
    <cellStyle name="Normal 2 2 2 2 2 2 2 3 2 2 3" xfId="9315"/>
    <cellStyle name="Normal 2 2 2 2 2 2 2 3 2 2 3 2" xfId="9316"/>
    <cellStyle name="Normal 2 2 2 2 2 2 2 3 2 2 4" xfId="9317"/>
    <cellStyle name="Normal 2 2 2 2 2 2 2 3 2 2 5" xfId="9318"/>
    <cellStyle name="Normal 2 2 2 2 2 2 2 3 2 3" xfId="9319"/>
    <cellStyle name="Normal 2 2 2 2 2 2 2 3 2 4" xfId="9320"/>
    <cellStyle name="Normal 2 2 2 2 2 2 2 3 2 5" xfId="9321"/>
    <cellStyle name="Normal 2 2 2 2 2 2 2 3 2 6" xfId="9322"/>
    <cellStyle name="Normal 2 2 2 2 2 2 2 3 2 6 2" xfId="9323"/>
    <cellStyle name="Normal 2 2 2 2 2 2 2 3 2 7" xfId="9324"/>
    <cellStyle name="Normal 2 2 2 2 2 2 2 3 2 8" xfId="9325"/>
    <cellStyle name="Normal 2 2 2 2 2 2 2 3 3" xfId="9326"/>
    <cellStyle name="Normal 2 2 2 2 2 2 2 3 3 2" xfId="9327"/>
    <cellStyle name="Normal 2 2 2 2 2 2 2 3 3 2 2" xfId="9328"/>
    <cellStyle name="Normal 2 2 2 2 2 2 2 3 3 3" xfId="9329"/>
    <cellStyle name="Normal 2 2 2 2 2 2 2 3 3 4" xfId="9330"/>
    <cellStyle name="Normal 2 2 2 2 2 2 2 3 3 5" xfId="9331"/>
    <cellStyle name="Normal 2 2 2 2 2 2 2 3 4" xfId="9332"/>
    <cellStyle name="Normal 2 2 2 2 2 2 2 3 4 2" xfId="9333"/>
    <cellStyle name="Normal 2 2 2 2 2 2 2 3 4 3" xfId="9334"/>
    <cellStyle name="Normal 2 2 2 2 2 2 2 3 4 4" xfId="9335"/>
    <cellStyle name="Normal 2 2 2 2 2 2 2 3 4 5" xfId="9336"/>
    <cellStyle name="Normal 2 2 2 2 2 2 2 3 4 6" xfId="9337"/>
    <cellStyle name="Normal 2 2 2 2 2 2 2 3 4 7" xfId="9338"/>
    <cellStyle name="Normal 2 2 2 2 2 2 2 3 5" xfId="9339"/>
    <cellStyle name="Normal 2 2 2 2 2 2 2 3 6" xfId="9340"/>
    <cellStyle name="Normal 2 2 2 2 2 2 2 3 7" xfId="9341"/>
    <cellStyle name="Normal 2 2 2 2 2 2 2 3 7 2" xfId="9342"/>
    <cellStyle name="Normal 2 2 2 2 2 2 2 3 8" xfId="9343"/>
    <cellStyle name="Normal 2 2 2 2 2 2 2 3 9" xfId="9344"/>
    <cellStyle name="Normal 2 2 2 2 2 2 2 30" xfId="9345"/>
    <cellStyle name="Normal 2 2 2 2 2 2 2 4" xfId="9346"/>
    <cellStyle name="Normal 2 2 2 2 2 2 2 4 2" xfId="9347"/>
    <cellStyle name="Normal 2 2 2 2 2 2 2 4 2 2" xfId="9348"/>
    <cellStyle name="Normal 2 2 2 2 2 2 2 4 2 3" xfId="9349"/>
    <cellStyle name="Normal 2 2 2 2 2 2 2 4 2 4" xfId="9350"/>
    <cellStyle name="Normal 2 2 2 2 2 2 2 4 2 5" xfId="9351"/>
    <cellStyle name="Normal 2 2 2 2 2 2 2 4 2 6" xfId="9352"/>
    <cellStyle name="Normal 2 2 2 2 2 2 2 4 2 7" xfId="9353"/>
    <cellStyle name="Normal 2 2 2 2 2 2 2 4 3" xfId="9354"/>
    <cellStyle name="Normal 2 2 2 2 2 2 2 4 4" xfId="9355"/>
    <cellStyle name="Normal 2 2 2 2 2 2 2 4 5" xfId="9356"/>
    <cellStyle name="Normal 2 2 2 2 2 2 2 4 6" xfId="9357"/>
    <cellStyle name="Normal 2 2 2 2 2 2 2 4 7" xfId="9358"/>
    <cellStyle name="Normal 2 2 2 2 2 2 2 4 8" xfId="9359"/>
    <cellStyle name="Normal 2 2 2 2 2 2 2 4 9" xfId="9360"/>
    <cellStyle name="Normal 2 2 2 2 2 2 2 5" xfId="9361"/>
    <cellStyle name="Normal 2 2 2 2 2 2 2 5 2" xfId="9362"/>
    <cellStyle name="Normal 2 2 2 2 2 2 2 5 2 2" xfId="9363"/>
    <cellStyle name="Normal 2 2 2 2 2 2 2 5 2 3" xfId="9364"/>
    <cellStyle name="Normal 2 2 2 2 2 2 2 5 2 4" xfId="9365"/>
    <cellStyle name="Normal 2 2 2 2 2 2 2 5 2 5" xfId="9366"/>
    <cellStyle name="Normal 2 2 2 2 2 2 2 5 2 6" xfId="9367"/>
    <cellStyle name="Normal 2 2 2 2 2 2 2 5 3" xfId="9368"/>
    <cellStyle name="Normal 2 2 2 2 2 2 2 5 4" xfId="9369"/>
    <cellStyle name="Normal 2 2 2 2 2 2 2 5 5" xfId="9370"/>
    <cellStyle name="Normal 2 2 2 2 2 2 2 6" xfId="9371"/>
    <cellStyle name="Normal 2 2 2 2 2 2 2 6 2" xfId="9372"/>
    <cellStyle name="Normal 2 2 2 2 2 2 2 6 2 2" xfId="9373"/>
    <cellStyle name="Normal 2 2 2 2 2 2 2 6 2 3" xfId="9374"/>
    <cellStyle name="Normal 2 2 2 2 2 2 2 6 2 4" xfId="9375"/>
    <cellStyle name="Normal 2 2 2 2 2 2 2 6 2 5" xfId="9376"/>
    <cellStyle name="Normal 2 2 2 2 2 2 2 6 2 6" xfId="9377"/>
    <cellStyle name="Normal 2 2 2 2 2 2 2 6 3" xfId="9378"/>
    <cellStyle name="Normal 2 2 2 2 2 2 2 6 4" xfId="9379"/>
    <cellStyle name="Normal 2 2 2 2 2 2 2 6 5" xfId="9380"/>
    <cellStyle name="Normal 2 2 2 2 2 2 2 7" xfId="9381"/>
    <cellStyle name="Normal 2 2 2 2 2 2 2 7 2" xfId="9382"/>
    <cellStyle name="Normal 2 2 2 2 2 2 2 7 3" xfId="9383"/>
    <cellStyle name="Normal 2 2 2 2 2 2 2 7 4" xfId="9384"/>
    <cellStyle name="Normal 2 2 2 2 2 2 2 7 5" xfId="9385"/>
    <cellStyle name="Normal 2 2 2 2 2 2 2 7 6" xfId="9386"/>
    <cellStyle name="Normal 2 2 2 2 2 2 2 7 7" xfId="9387"/>
    <cellStyle name="Normal 2 2 2 2 2 2 2 8" xfId="9388"/>
    <cellStyle name="Normal 2 2 2 2 2 2 2 9" xfId="9389"/>
    <cellStyle name="Normal 2 2 2 2 2 2 20" xfId="9390"/>
    <cellStyle name="Normal 2 2 2 2 2 2 21" xfId="9391"/>
    <cellStyle name="Normal 2 2 2 2 2 2 22" xfId="9392"/>
    <cellStyle name="Normal 2 2 2 2 2 2 23" xfId="9393"/>
    <cellStyle name="Normal 2 2 2 2 2 2 24" xfId="9394"/>
    <cellStyle name="Normal 2 2 2 2 2 2 25" xfId="9395"/>
    <cellStyle name="Normal 2 2 2 2 2 2 26" xfId="9396"/>
    <cellStyle name="Normal 2 2 2 2 2 2 27" xfId="9397"/>
    <cellStyle name="Normal 2 2 2 2 2 2 28" xfId="9398"/>
    <cellStyle name="Normal 2 2 2 2 2 2 28 2" xfId="9399"/>
    <cellStyle name="Normal 2 2 2 2 2 2 28 2 2" xfId="9400"/>
    <cellStyle name="Normal 2 2 2 2 2 2 28 3" xfId="9401"/>
    <cellStyle name="Normal 2 2 2 2 2 2 28 4" xfId="9402"/>
    <cellStyle name="Normal 2 2 2 2 2 2 28 5" xfId="9403"/>
    <cellStyle name="Normal 2 2 2 2 2 2 28 6" xfId="9404"/>
    <cellStyle name="Normal 2 2 2 2 2 2 28 7" xfId="9405"/>
    <cellStyle name="Normal 2 2 2 2 2 2 28 8" xfId="9406"/>
    <cellStyle name="Normal 2 2 2 2 2 2 28 9" xfId="9407"/>
    <cellStyle name="Normal 2 2 2 2 2 2 29" xfId="9408"/>
    <cellStyle name="Normal 2 2 2 2 2 2 3" xfId="9409"/>
    <cellStyle name="Normal 2 2 2 2 2 2 30" xfId="9410"/>
    <cellStyle name="Normal 2 2 2 2 2 2 31" xfId="9411"/>
    <cellStyle name="Normal 2 2 2 2 2 2 31 2" xfId="9412"/>
    <cellStyle name="Normal 2 2 2 2 2 2 31 2 2" xfId="9413"/>
    <cellStyle name="Normal 2 2 2 2 2 2 31 2 2 2" xfId="9414"/>
    <cellStyle name="Normal 2 2 2 2 2 2 31 2 2 3" xfId="9415"/>
    <cellStyle name="Normal 2 2 2 2 2 2 31 2 2 4" xfId="9416"/>
    <cellStyle name="Normal 2 2 2 2 2 2 31 2 2 5" xfId="9417"/>
    <cellStyle name="Normal 2 2 2 2 2 2 31 2 2 6" xfId="9418"/>
    <cellStyle name="Normal 2 2 2 2 2 2 31 2 3" xfId="9419"/>
    <cellStyle name="Normal 2 2 2 2 2 2 31 2 4" xfId="9420"/>
    <cellStyle name="Normal 2 2 2 2 2 2 31 2 5" xfId="9421"/>
    <cellStyle name="Normal 2 2 2 2 2 2 31 3" xfId="9422"/>
    <cellStyle name="Normal 2 2 2 2 2 2 31 3 2" xfId="9423"/>
    <cellStyle name="Normal 2 2 2 2 2 2 31 3 3" xfId="9424"/>
    <cellStyle name="Normal 2 2 2 2 2 2 31 3 4" xfId="9425"/>
    <cellStyle name="Normal 2 2 2 2 2 2 31 3 5" xfId="9426"/>
    <cellStyle name="Normal 2 2 2 2 2 2 31 3 6" xfId="9427"/>
    <cellStyle name="Normal 2 2 2 2 2 2 31 4" xfId="9428"/>
    <cellStyle name="Normal 2 2 2 2 2 2 31 5" xfId="9429"/>
    <cellStyle name="Normal 2 2 2 2 2 2 31 6" xfId="9430"/>
    <cellStyle name="Normal 2 2 2 2 2 2 31 7" xfId="9431"/>
    <cellStyle name="Normal 2 2 2 2 2 2 31 8" xfId="9432"/>
    <cellStyle name="Normal 2 2 2 2 2 2 32" xfId="9433"/>
    <cellStyle name="Normal 2 2 2 2 2 2 32 2" xfId="9434"/>
    <cellStyle name="Normal 2 2 2 2 2 2 32 2 2" xfId="9435"/>
    <cellStyle name="Normal 2 2 2 2 2 2 32 2 3" xfId="9436"/>
    <cellStyle name="Normal 2 2 2 2 2 2 32 2 4" xfId="9437"/>
    <cellStyle name="Normal 2 2 2 2 2 2 32 2 5" xfId="9438"/>
    <cellStyle name="Normal 2 2 2 2 2 2 32 2 6" xfId="9439"/>
    <cellStyle name="Normal 2 2 2 2 2 2 32 3" xfId="9440"/>
    <cellStyle name="Normal 2 2 2 2 2 2 32 4" xfId="9441"/>
    <cellStyle name="Normal 2 2 2 2 2 2 32 5" xfId="9442"/>
    <cellStyle name="Normal 2 2 2 2 2 2 33" xfId="9443"/>
    <cellStyle name="Normal 2 2 2 2 2 2 33 2" xfId="9444"/>
    <cellStyle name="Normal 2 2 2 2 2 2 33 2 2" xfId="9445"/>
    <cellStyle name="Normal 2 2 2 2 2 2 33 2 3" xfId="9446"/>
    <cellStyle name="Normal 2 2 2 2 2 2 33 2 4" xfId="9447"/>
    <cellStyle name="Normal 2 2 2 2 2 2 33 2 5" xfId="9448"/>
    <cellStyle name="Normal 2 2 2 2 2 2 33 2 6" xfId="9449"/>
    <cellStyle name="Normal 2 2 2 2 2 2 33 3" xfId="9450"/>
    <cellStyle name="Normal 2 2 2 2 2 2 33 4" xfId="9451"/>
    <cellStyle name="Normal 2 2 2 2 2 2 33 5" xfId="9452"/>
    <cellStyle name="Normal 2 2 2 2 2 2 34" xfId="9453"/>
    <cellStyle name="Normal 2 2 2 2 2 2 34 2" xfId="9454"/>
    <cellStyle name="Normal 2 2 2 2 2 2 34 2 2" xfId="9455"/>
    <cellStyle name="Normal 2 2 2 2 2 2 34 2 3" xfId="9456"/>
    <cellStyle name="Normal 2 2 2 2 2 2 34 2 4" xfId="9457"/>
    <cellStyle name="Normal 2 2 2 2 2 2 34 2 5" xfId="9458"/>
    <cellStyle name="Normal 2 2 2 2 2 2 34 2 6" xfId="9459"/>
    <cellStyle name="Normal 2 2 2 2 2 2 34 3" xfId="9460"/>
    <cellStyle name="Normal 2 2 2 2 2 2 34 4" xfId="9461"/>
    <cellStyle name="Normal 2 2 2 2 2 2 34 5" xfId="9462"/>
    <cellStyle name="Normal 2 2 2 2 2 2 35" xfId="9463"/>
    <cellStyle name="Normal 2 2 2 2 2 2 35 2" xfId="9464"/>
    <cellStyle name="Normal 2 2 2 2 2 2 35 2 2" xfId="9465"/>
    <cellStyle name="Normal 2 2 2 2 2 2 35 2 3" xfId="9466"/>
    <cellStyle name="Normal 2 2 2 2 2 2 35 2 4" xfId="9467"/>
    <cellStyle name="Normal 2 2 2 2 2 2 35 2 5" xfId="9468"/>
    <cellStyle name="Normal 2 2 2 2 2 2 35 2 6" xfId="9469"/>
    <cellStyle name="Normal 2 2 2 2 2 2 35 3" xfId="9470"/>
    <cellStyle name="Normal 2 2 2 2 2 2 35 4" xfId="9471"/>
    <cellStyle name="Normal 2 2 2 2 2 2 35 5" xfId="9472"/>
    <cellStyle name="Normal 2 2 2 2 2 2 36" xfId="9473"/>
    <cellStyle name="Normal 2 2 2 2 2 2 36 2" xfId="9474"/>
    <cellStyle name="Normal 2 2 2 2 2 2 36 2 2" xfId="9475"/>
    <cellStyle name="Normal 2 2 2 2 2 2 36 2 3" xfId="9476"/>
    <cellStyle name="Normal 2 2 2 2 2 2 36 2 4" xfId="9477"/>
    <cellStyle name="Normal 2 2 2 2 2 2 36 2 5" xfId="9478"/>
    <cellStyle name="Normal 2 2 2 2 2 2 36 2 6" xfId="9479"/>
    <cellStyle name="Normal 2 2 2 2 2 2 36 3" xfId="9480"/>
    <cellStyle name="Normal 2 2 2 2 2 2 36 4" xfId="9481"/>
    <cellStyle name="Normal 2 2 2 2 2 2 36 5" xfId="9482"/>
    <cellStyle name="Normal 2 2 2 2 2 2 37" xfId="9483"/>
    <cellStyle name="Normal 2 2 2 2 2 2 37 2" xfId="9484"/>
    <cellStyle name="Normal 2 2 2 2 2 2 37 2 2" xfId="9485"/>
    <cellStyle name="Normal 2 2 2 2 2 2 37 2 3" xfId="9486"/>
    <cellStyle name="Normal 2 2 2 2 2 2 37 2 4" xfId="9487"/>
    <cellStyle name="Normal 2 2 2 2 2 2 37 2 5" xfId="9488"/>
    <cellStyle name="Normal 2 2 2 2 2 2 37 2 6" xfId="9489"/>
    <cellStyle name="Normal 2 2 2 2 2 2 37 3" xfId="9490"/>
    <cellStyle name="Normal 2 2 2 2 2 2 37 4" xfId="9491"/>
    <cellStyle name="Normal 2 2 2 2 2 2 37 5" xfId="9492"/>
    <cellStyle name="Normal 2 2 2 2 2 2 38" xfId="9493"/>
    <cellStyle name="Normal 2 2 2 2 2 2 38 2" xfId="9494"/>
    <cellStyle name="Normal 2 2 2 2 2 2 38 2 2" xfId="9495"/>
    <cellStyle name="Normal 2 2 2 2 2 2 38 2 3" xfId="9496"/>
    <cellStyle name="Normal 2 2 2 2 2 2 38 2 4" xfId="9497"/>
    <cellStyle name="Normal 2 2 2 2 2 2 38 2 5" xfId="9498"/>
    <cellStyle name="Normal 2 2 2 2 2 2 38 2 6" xfId="9499"/>
    <cellStyle name="Normal 2 2 2 2 2 2 38 3" xfId="9500"/>
    <cellStyle name="Normal 2 2 2 2 2 2 38 4" xfId="9501"/>
    <cellStyle name="Normal 2 2 2 2 2 2 38 5" xfId="9502"/>
    <cellStyle name="Normal 2 2 2 2 2 2 39" xfId="9503"/>
    <cellStyle name="Normal 2 2 2 2 2 2 4" xfId="9504"/>
    <cellStyle name="Normal 2 2 2 2 2 2 40" xfId="9505"/>
    <cellStyle name="Normal 2 2 2 2 2 2 40 2" xfId="9506"/>
    <cellStyle name="Normal 2 2 2 2 2 2 40 3" xfId="9507"/>
    <cellStyle name="Normal 2 2 2 2 2 2 40 4" xfId="9508"/>
    <cellStyle name="Normal 2 2 2 2 2 2 40 5" xfId="9509"/>
    <cellStyle name="Normal 2 2 2 2 2 2 40 6" xfId="9510"/>
    <cellStyle name="Normal 2 2 2 2 2 2 40 7" xfId="9511"/>
    <cellStyle name="Normal 2 2 2 2 2 2 41" xfId="9512"/>
    <cellStyle name="Normal 2 2 2 2 2 2 42" xfId="9513"/>
    <cellStyle name="Normal 2 2 2 2 2 2 43" xfId="9514"/>
    <cellStyle name="Normal 2 2 2 2 2 2 44" xfId="9515"/>
    <cellStyle name="Normal 2 2 2 2 2 2 44 2" xfId="9516"/>
    <cellStyle name="Normal 2 2 2 2 2 2 44 3" xfId="9517"/>
    <cellStyle name="Normal 2 2 2 2 2 2 44 4" xfId="9518"/>
    <cellStyle name="Normal 2 2 2 2 2 2 44 5" xfId="9519"/>
    <cellStyle name="Normal 2 2 2 2 2 2 44 6" xfId="9520"/>
    <cellStyle name="Normal 2 2 2 2 2 2 45" xfId="9521"/>
    <cellStyle name="Normal 2 2 2 2 2 2 45 2" xfId="9522"/>
    <cellStyle name="Normal 2 2 2 2 2 2 45 2 2" xfId="9523"/>
    <cellStyle name="Normal 2 2 2 2 2 2 45 2 2 2" xfId="9524"/>
    <cellStyle name="Normal 2 2 2 2 2 2 45 2 2 2 2" xfId="9525"/>
    <cellStyle name="Normal 2 2 2 2 2 2 45 2 2 2 3" xfId="9526"/>
    <cellStyle name="Normal 2 2 2 2 2 2 45 2 2 2 4" xfId="9527"/>
    <cellStyle name="Normal 2 2 2 2 2 2 45 2 2 2 5" xfId="9528"/>
    <cellStyle name="Normal 2 2 2 2 2 2 45 2 2 3" xfId="9529"/>
    <cellStyle name="Normal 2 2 2 2 2 2 45 2 2 4" xfId="9530"/>
    <cellStyle name="Normal 2 2 2 2 2 2 45 2 2 5" xfId="9531"/>
    <cellStyle name="Normal 2 2 2 2 2 2 45 2 3" xfId="9532"/>
    <cellStyle name="Normal 2 2 2 2 2 2 45 2 4" xfId="9533"/>
    <cellStyle name="Normal 2 2 2 2 2 2 45 2 5" xfId="9534"/>
    <cellStyle name="Normal 2 2 2 2 2 2 45 2 6" xfId="9535"/>
    <cellStyle name="Normal 2 2 2 2 2 2 45 2 7" xfId="9536"/>
    <cellStyle name="Normal 2 2 2 2 2 2 45 3" xfId="9537"/>
    <cellStyle name="Normal 2 2 2 2 2 2 45 3 2" xfId="9538"/>
    <cellStyle name="Normal 2 2 2 2 2 2 45 3 2 2" xfId="9539"/>
    <cellStyle name="Normal 2 2 2 2 2 2 45 3 2 3" xfId="9540"/>
    <cellStyle name="Normal 2 2 2 2 2 2 45 3 2 4" xfId="9541"/>
    <cellStyle name="Normal 2 2 2 2 2 2 45 3 2 5" xfId="9542"/>
    <cellStyle name="Normal 2 2 2 2 2 2 45 3 3" xfId="9543"/>
    <cellStyle name="Normal 2 2 2 2 2 2 45 3 4" xfId="9544"/>
    <cellStyle name="Normal 2 2 2 2 2 2 45 3 5" xfId="9545"/>
    <cellStyle name="Normal 2 2 2 2 2 2 45 4" xfId="9546"/>
    <cellStyle name="Normal 2 2 2 2 2 2 45 5" xfId="9547"/>
    <cellStyle name="Normal 2 2 2 2 2 2 45 6" xfId="9548"/>
    <cellStyle name="Normal 2 2 2 2 2 2 45 7" xfId="9549"/>
    <cellStyle name="Normal 2 2 2 2 2 2 46" xfId="9550"/>
    <cellStyle name="Normal 2 2 2 2 2 2 46 2" xfId="9551"/>
    <cellStyle name="Normal 2 2 2 2 2 2 46 2 2" xfId="9552"/>
    <cellStyle name="Normal 2 2 2 2 2 2 46 2 2 2" xfId="9553"/>
    <cellStyle name="Normal 2 2 2 2 2 2 46 2 2 2 2" xfId="9554"/>
    <cellStyle name="Normal 2 2 2 2 2 2 46 2 2 2 3" xfId="9555"/>
    <cellStyle name="Normal 2 2 2 2 2 2 46 2 2 2 4" xfId="9556"/>
    <cellStyle name="Normal 2 2 2 2 2 2 46 2 2 2 5" xfId="9557"/>
    <cellStyle name="Normal 2 2 2 2 2 2 46 2 2 3" xfId="9558"/>
    <cellStyle name="Normal 2 2 2 2 2 2 46 2 2 4" xfId="9559"/>
    <cellStyle name="Normal 2 2 2 2 2 2 46 2 2 5" xfId="9560"/>
    <cellStyle name="Normal 2 2 2 2 2 2 46 2 3" xfId="9561"/>
    <cellStyle name="Normal 2 2 2 2 2 2 46 2 4" xfId="9562"/>
    <cellStyle name="Normal 2 2 2 2 2 2 46 2 5" xfId="9563"/>
    <cellStyle name="Normal 2 2 2 2 2 2 46 2 6" xfId="9564"/>
    <cellStyle name="Normal 2 2 2 2 2 2 46 2 7" xfId="9565"/>
    <cellStyle name="Normal 2 2 2 2 2 2 46 3" xfId="9566"/>
    <cellStyle name="Normal 2 2 2 2 2 2 46 3 2" xfId="9567"/>
    <cellStyle name="Normal 2 2 2 2 2 2 46 3 2 2" xfId="9568"/>
    <cellStyle name="Normal 2 2 2 2 2 2 46 3 2 3" xfId="9569"/>
    <cellStyle name="Normal 2 2 2 2 2 2 46 3 2 4" xfId="9570"/>
    <cellStyle name="Normal 2 2 2 2 2 2 46 3 2 5" xfId="9571"/>
    <cellStyle name="Normal 2 2 2 2 2 2 46 3 3" xfId="9572"/>
    <cellStyle name="Normal 2 2 2 2 2 2 46 3 4" xfId="9573"/>
    <cellStyle name="Normal 2 2 2 2 2 2 46 3 5" xfId="9574"/>
    <cellStyle name="Normal 2 2 2 2 2 2 46 4" xfId="9575"/>
    <cellStyle name="Normal 2 2 2 2 2 2 46 5" xfId="9576"/>
    <cellStyle name="Normal 2 2 2 2 2 2 46 6" xfId="9577"/>
    <cellStyle name="Normal 2 2 2 2 2 2 46 7" xfId="9578"/>
    <cellStyle name="Normal 2 2 2 2 2 2 47" xfId="9579"/>
    <cellStyle name="Normal 2 2 2 2 2 2 47 2" xfId="9580"/>
    <cellStyle name="Normal 2 2 2 2 2 2 47 2 2" xfId="9581"/>
    <cellStyle name="Normal 2 2 2 2 2 2 47 2 2 2" xfId="9582"/>
    <cellStyle name="Normal 2 2 2 2 2 2 47 2 2 2 2" xfId="9583"/>
    <cellStyle name="Normal 2 2 2 2 2 2 47 2 2 2 3" xfId="9584"/>
    <cellStyle name="Normal 2 2 2 2 2 2 47 2 2 2 4" xfId="9585"/>
    <cellStyle name="Normal 2 2 2 2 2 2 47 2 2 2 5" xfId="9586"/>
    <cellStyle name="Normal 2 2 2 2 2 2 47 2 2 3" xfId="9587"/>
    <cellStyle name="Normal 2 2 2 2 2 2 47 2 2 4" xfId="9588"/>
    <cellStyle name="Normal 2 2 2 2 2 2 47 2 2 5" xfId="9589"/>
    <cellStyle name="Normal 2 2 2 2 2 2 47 2 3" xfId="9590"/>
    <cellStyle name="Normal 2 2 2 2 2 2 47 2 4" xfId="9591"/>
    <cellStyle name="Normal 2 2 2 2 2 2 47 2 5" xfId="9592"/>
    <cellStyle name="Normal 2 2 2 2 2 2 47 2 6" xfId="9593"/>
    <cellStyle name="Normal 2 2 2 2 2 2 47 2 7" xfId="9594"/>
    <cellStyle name="Normal 2 2 2 2 2 2 47 3" xfId="9595"/>
    <cellStyle name="Normal 2 2 2 2 2 2 47 3 2" xfId="9596"/>
    <cellStyle name="Normal 2 2 2 2 2 2 47 3 2 2" xfId="9597"/>
    <cellStyle name="Normal 2 2 2 2 2 2 47 3 2 3" xfId="9598"/>
    <cellStyle name="Normal 2 2 2 2 2 2 47 3 2 4" xfId="9599"/>
    <cellStyle name="Normal 2 2 2 2 2 2 47 3 2 5" xfId="9600"/>
    <cellStyle name="Normal 2 2 2 2 2 2 47 3 3" xfId="9601"/>
    <cellStyle name="Normal 2 2 2 2 2 2 47 3 4" xfId="9602"/>
    <cellStyle name="Normal 2 2 2 2 2 2 47 3 5" xfId="9603"/>
    <cellStyle name="Normal 2 2 2 2 2 2 47 4" xfId="9604"/>
    <cellStyle name="Normal 2 2 2 2 2 2 47 5" xfId="9605"/>
    <cellStyle name="Normal 2 2 2 2 2 2 47 6" xfId="9606"/>
    <cellStyle name="Normal 2 2 2 2 2 2 47 7" xfId="9607"/>
    <cellStyle name="Normal 2 2 2 2 2 2 48" xfId="9608"/>
    <cellStyle name="Normal 2 2 2 2 2 2 48 2" xfId="9609"/>
    <cellStyle name="Normal 2 2 2 2 2 2 48 2 2" xfId="9610"/>
    <cellStyle name="Normal 2 2 2 2 2 2 48 2 2 2" xfId="9611"/>
    <cellStyle name="Normal 2 2 2 2 2 2 48 2 2 3" xfId="9612"/>
    <cellStyle name="Normal 2 2 2 2 2 2 48 2 2 4" xfId="9613"/>
    <cellStyle name="Normal 2 2 2 2 2 2 48 2 2 5" xfId="9614"/>
    <cellStyle name="Normal 2 2 2 2 2 2 48 2 3" xfId="9615"/>
    <cellStyle name="Normal 2 2 2 2 2 2 48 2 4" xfId="9616"/>
    <cellStyle name="Normal 2 2 2 2 2 2 48 2 5" xfId="9617"/>
    <cellStyle name="Normal 2 2 2 2 2 2 48 3" xfId="9618"/>
    <cellStyle name="Normal 2 2 2 2 2 2 48 4" xfId="9619"/>
    <cellStyle name="Normal 2 2 2 2 2 2 48 5" xfId="9620"/>
    <cellStyle name="Normal 2 2 2 2 2 2 48 6" xfId="9621"/>
    <cellStyle name="Normal 2 2 2 2 2 2 48 7" xfId="9622"/>
    <cellStyle name="Normal 2 2 2 2 2 2 49" xfId="9623"/>
    <cellStyle name="Normal 2 2 2 2 2 2 49 2" xfId="9624"/>
    <cellStyle name="Normal 2 2 2 2 2 2 49 3" xfId="9625"/>
    <cellStyle name="Normal 2 2 2 2 2 2 49 4" xfId="9626"/>
    <cellStyle name="Normal 2 2 2 2 2 2 49 5" xfId="9627"/>
    <cellStyle name="Normal 2 2 2 2 2 2 49 6" xfId="9628"/>
    <cellStyle name="Normal 2 2 2 2 2 2 5" xfId="9629"/>
    <cellStyle name="Normal 2 2 2 2 2 2 50" xfId="9630"/>
    <cellStyle name="Normal 2 2 2 2 2 2 50 2" xfId="9631"/>
    <cellStyle name="Normal 2 2 2 2 2 2 50 2 2" xfId="9632"/>
    <cellStyle name="Normal 2 2 2 2 2 2 50 2 3" xfId="9633"/>
    <cellStyle name="Normal 2 2 2 2 2 2 50 2 4" xfId="9634"/>
    <cellStyle name="Normal 2 2 2 2 2 2 50 2 5" xfId="9635"/>
    <cellStyle name="Normal 2 2 2 2 2 2 50 3" xfId="9636"/>
    <cellStyle name="Normal 2 2 2 2 2 2 50 4" xfId="9637"/>
    <cellStyle name="Normal 2 2 2 2 2 2 50 5" xfId="9638"/>
    <cellStyle name="Normal 2 2 2 2 2 2 51" xfId="9639"/>
    <cellStyle name="Normal 2 2 2 2 2 2 52" xfId="9640"/>
    <cellStyle name="Normal 2 2 2 2 2 2 53" xfId="9641"/>
    <cellStyle name="Normal 2 2 2 2 2 2 54" xfId="9642"/>
    <cellStyle name="Normal 2 2 2 2 2 2 55" xfId="9643"/>
    <cellStyle name="Normal 2 2 2 2 2 2 56" xfId="9644"/>
    <cellStyle name="Normal 2 2 2 2 2 2 57" xfId="9645"/>
    <cellStyle name="Normal 2 2 2 2 2 2 6" xfId="9646"/>
    <cellStyle name="Normal 2 2 2 2 2 2 7" xfId="9647"/>
    <cellStyle name="Normal 2 2 2 2 2 2 8" xfId="9648"/>
    <cellStyle name="Normal 2 2 2 2 2 2 9" xfId="9649"/>
    <cellStyle name="Normal 2 2 2 2 2 20" xfId="9650"/>
    <cellStyle name="Normal 2 2 2 2 2 21" xfId="9651"/>
    <cellStyle name="Normal 2 2 2 2 2 22" xfId="9652"/>
    <cellStyle name="Normal 2 2 2 2 2 23" xfId="9653"/>
    <cellStyle name="Normal 2 2 2 2 2 24" xfId="9654"/>
    <cellStyle name="Normal 2 2 2 2 2 25" xfId="9655"/>
    <cellStyle name="Normal 2 2 2 2 2 26" xfId="9656"/>
    <cellStyle name="Normal 2 2 2 2 2 27" xfId="9657"/>
    <cellStyle name="Normal 2 2 2 2 2 28" xfId="9658"/>
    <cellStyle name="Normal 2 2 2 2 2 28 2" xfId="9659"/>
    <cellStyle name="Normal 2 2 2 2 2 28 2 2" xfId="9660"/>
    <cellStyle name="Normal 2 2 2 2 2 28 3" xfId="9661"/>
    <cellStyle name="Normal 2 2 2 2 2 28 4" xfId="9662"/>
    <cellStyle name="Normal 2 2 2 2 2 28 5" xfId="9663"/>
    <cellStyle name="Normal 2 2 2 2 2 28 6" xfId="9664"/>
    <cellStyle name="Normal 2 2 2 2 2 28 7" xfId="9665"/>
    <cellStyle name="Normal 2 2 2 2 2 28 8" xfId="9666"/>
    <cellStyle name="Normal 2 2 2 2 2 28 9" xfId="9667"/>
    <cellStyle name="Normal 2 2 2 2 2 29" xfId="9668"/>
    <cellStyle name="Normal 2 2 2 2 2 3" xfId="9669"/>
    <cellStyle name="Normal 2 2 2 2 2 3 10" xfId="9670"/>
    <cellStyle name="Normal 2 2 2 2 2 3 10 2" xfId="9671"/>
    <cellStyle name="Normal 2 2 2 2 2 3 10 2 2" xfId="9672"/>
    <cellStyle name="Normal 2 2 2 2 2 3 10 2 2 2" xfId="9673"/>
    <cellStyle name="Normal 2 2 2 2 2 3 10 2 2 2 2" xfId="9674"/>
    <cellStyle name="Normal 2 2 2 2 2 3 10 2 2 2 3" xfId="9675"/>
    <cellStyle name="Normal 2 2 2 2 2 3 10 2 2 2 4" xfId="9676"/>
    <cellStyle name="Normal 2 2 2 2 2 3 10 2 2 2 5" xfId="9677"/>
    <cellStyle name="Normal 2 2 2 2 2 3 10 2 2 3" xfId="9678"/>
    <cellStyle name="Normal 2 2 2 2 2 3 10 2 2 4" xfId="9679"/>
    <cellStyle name="Normal 2 2 2 2 2 3 10 2 2 5" xfId="9680"/>
    <cellStyle name="Normal 2 2 2 2 2 3 10 2 3" xfId="9681"/>
    <cellStyle name="Normal 2 2 2 2 2 3 10 2 4" xfId="9682"/>
    <cellStyle name="Normal 2 2 2 2 2 3 10 2 5" xfId="9683"/>
    <cellStyle name="Normal 2 2 2 2 2 3 10 2 6" xfId="9684"/>
    <cellStyle name="Normal 2 2 2 2 2 3 10 2 7" xfId="9685"/>
    <cellStyle name="Normal 2 2 2 2 2 3 10 3" xfId="9686"/>
    <cellStyle name="Normal 2 2 2 2 2 3 10 3 2" xfId="9687"/>
    <cellStyle name="Normal 2 2 2 2 2 3 10 3 2 2" xfId="9688"/>
    <cellStyle name="Normal 2 2 2 2 2 3 10 3 2 3" xfId="9689"/>
    <cellStyle name="Normal 2 2 2 2 2 3 10 3 2 4" xfId="9690"/>
    <cellStyle name="Normal 2 2 2 2 2 3 10 3 2 5" xfId="9691"/>
    <cellStyle name="Normal 2 2 2 2 2 3 10 3 3" xfId="9692"/>
    <cellStyle name="Normal 2 2 2 2 2 3 10 3 4" xfId="9693"/>
    <cellStyle name="Normal 2 2 2 2 2 3 10 3 5" xfId="9694"/>
    <cellStyle name="Normal 2 2 2 2 2 3 10 4" xfId="9695"/>
    <cellStyle name="Normal 2 2 2 2 2 3 10 5" xfId="9696"/>
    <cellStyle name="Normal 2 2 2 2 2 3 10 6" xfId="9697"/>
    <cellStyle name="Normal 2 2 2 2 2 3 10 7" xfId="9698"/>
    <cellStyle name="Normal 2 2 2 2 2 3 11" xfId="9699"/>
    <cellStyle name="Normal 2 2 2 2 2 3 12" xfId="9700"/>
    <cellStyle name="Normal 2 2 2 2 2 3 13" xfId="9701"/>
    <cellStyle name="Normal 2 2 2 2 2 3 13 2" xfId="9702"/>
    <cellStyle name="Normal 2 2 2 2 2 3 13 2 2" xfId="9703"/>
    <cellStyle name="Normal 2 2 2 2 2 3 13 2 3" xfId="9704"/>
    <cellStyle name="Normal 2 2 2 2 2 3 13 2 4" xfId="9705"/>
    <cellStyle name="Normal 2 2 2 2 2 3 13 2 5" xfId="9706"/>
    <cellStyle name="Normal 2 2 2 2 2 3 13 3" xfId="9707"/>
    <cellStyle name="Normal 2 2 2 2 2 3 13 4" xfId="9708"/>
    <cellStyle name="Normal 2 2 2 2 2 3 13 5" xfId="9709"/>
    <cellStyle name="Normal 2 2 2 2 2 3 14" xfId="9710"/>
    <cellStyle name="Normal 2 2 2 2 2 3 15" xfId="9711"/>
    <cellStyle name="Normal 2 2 2 2 2 3 16" xfId="9712"/>
    <cellStyle name="Normal 2 2 2 2 2 3 17" xfId="9713"/>
    <cellStyle name="Normal 2 2 2 2 2 3 18" xfId="9714"/>
    <cellStyle name="Normal 2 2 2 2 2 3 19" xfId="9715"/>
    <cellStyle name="Normal 2 2 2 2 2 3 2" xfId="9716"/>
    <cellStyle name="Normal 2 2 2 2 2 3 2 10" xfId="9717"/>
    <cellStyle name="Normal 2 2 2 2 2 3 2 10 2" xfId="9718"/>
    <cellStyle name="Normal 2 2 2 2 2 3 2 10 2 2" xfId="9719"/>
    <cellStyle name="Normal 2 2 2 2 2 3 2 10 2 2 2" xfId="9720"/>
    <cellStyle name="Normal 2 2 2 2 2 3 2 10 2 2 2 2" xfId="9721"/>
    <cellStyle name="Normal 2 2 2 2 2 3 2 10 2 2 2 3" xfId="9722"/>
    <cellStyle name="Normal 2 2 2 2 2 3 2 10 2 2 2 4" xfId="9723"/>
    <cellStyle name="Normal 2 2 2 2 2 3 2 10 2 2 2 5" xfId="9724"/>
    <cellStyle name="Normal 2 2 2 2 2 3 2 10 2 2 3" xfId="9725"/>
    <cellStyle name="Normal 2 2 2 2 2 3 2 10 2 2 4" xfId="9726"/>
    <cellStyle name="Normal 2 2 2 2 2 3 2 10 2 2 5" xfId="9727"/>
    <cellStyle name="Normal 2 2 2 2 2 3 2 10 2 3" xfId="9728"/>
    <cellStyle name="Normal 2 2 2 2 2 3 2 10 2 4" xfId="9729"/>
    <cellStyle name="Normal 2 2 2 2 2 3 2 10 2 5" xfId="9730"/>
    <cellStyle name="Normal 2 2 2 2 2 3 2 10 2 6" xfId="9731"/>
    <cellStyle name="Normal 2 2 2 2 2 3 2 10 2 7" xfId="9732"/>
    <cellStyle name="Normal 2 2 2 2 2 3 2 10 3" xfId="9733"/>
    <cellStyle name="Normal 2 2 2 2 2 3 2 10 3 2" xfId="9734"/>
    <cellStyle name="Normal 2 2 2 2 2 3 2 10 3 2 2" xfId="9735"/>
    <cellStyle name="Normal 2 2 2 2 2 3 2 10 3 2 3" xfId="9736"/>
    <cellStyle name="Normal 2 2 2 2 2 3 2 10 3 2 4" xfId="9737"/>
    <cellStyle name="Normal 2 2 2 2 2 3 2 10 3 2 5" xfId="9738"/>
    <cellStyle name="Normal 2 2 2 2 2 3 2 10 3 3" xfId="9739"/>
    <cellStyle name="Normal 2 2 2 2 2 3 2 10 3 4" xfId="9740"/>
    <cellStyle name="Normal 2 2 2 2 2 3 2 10 3 5" xfId="9741"/>
    <cellStyle name="Normal 2 2 2 2 2 3 2 10 4" xfId="9742"/>
    <cellStyle name="Normal 2 2 2 2 2 3 2 10 5" xfId="9743"/>
    <cellStyle name="Normal 2 2 2 2 2 3 2 10 6" xfId="9744"/>
    <cellStyle name="Normal 2 2 2 2 2 3 2 10 7" xfId="9745"/>
    <cellStyle name="Normal 2 2 2 2 2 3 2 11" xfId="9746"/>
    <cellStyle name="Normal 2 2 2 2 2 3 2 12" xfId="9747"/>
    <cellStyle name="Normal 2 2 2 2 2 3 2 13" xfId="9748"/>
    <cellStyle name="Normal 2 2 2 2 2 3 2 13 2" xfId="9749"/>
    <cellStyle name="Normal 2 2 2 2 2 3 2 13 2 2" xfId="9750"/>
    <cellStyle name="Normal 2 2 2 2 2 3 2 13 2 3" xfId="9751"/>
    <cellStyle name="Normal 2 2 2 2 2 3 2 13 2 4" xfId="9752"/>
    <cellStyle name="Normal 2 2 2 2 2 3 2 13 2 5" xfId="9753"/>
    <cellStyle name="Normal 2 2 2 2 2 3 2 13 3" xfId="9754"/>
    <cellStyle name="Normal 2 2 2 2 2 3 2 13 4" xfId="9755"/>
    <cellStyle name="Normal 2 2 2 2 2 3 2 13 5" xfId="9756"/>
    <cellStyle name="Normal 2 2 2 2 2 3 2 14" xfId="9757"/>
    <cellStyle name="Normal 2 2 2 2 2 3 2 15" xfId="9758"/>
    <cellStyle name="Normal 2 2 2 2 2 3 2 16" xfId="9759"/>
    <cellStyle name="Normal 2 2 2 2 2 3 2 17" xfId="9760"/>
    <cellStyle name="Normal 2 2 2 2 2 3 2 18" xfId="9761"/>
    <cellStyle name="Normal 2 2 2 2 2 3 2 19" xfId="9762"/>
    <cellStyle name="Normal 2 2 2 2 2 3 2 2" xfId="9763"/>
    <cellStyle name="Normal 2 2 2 2 2 3 2 2 10" xfId="9764"/>
    <cellStyle name="Normal 2 2 2 2 2 3 2 2 11" xfId="9765"/>
    <cellStyle name="Normal 2 2 2 2 2 3 2 2 12" xfId="9766"/>
    <cellStyle name="Normal 2 2 2 2 2 3 2 2 13" xfId="9767"/>
    <cellStyle name="Normal 2 2 2 2 2 3 2 2 14" xfId="9768"/>
    <cellStyle name="Normal 2 2 2 2 2 3 2 2 15" xfId="9769"/>
    <cellStyle name="Normal 2 2 2 2 2 3 2 2 16" xfId="9770"/>
    <cellStyle name="Normal 2 2 2 2 2 3 2 2 17" xfId="9771"/>
    <cellStyle name="Normal 2 2 2 2 2 3 2 2 18" xfId="9772"/>
    <cellStyle name="Normal 2 2 2 2 2 3 2 2 19" xfId="9773"/>
    <cellStyle name="Normal 2 2 2 2 2 3 2 2 2" xfId="9774"/>
    <cellStyle name="Normal 2 2 2 2 2 3 2 2 2 10" xfId="9775"/>
    <cellStyle name="Normal 2 2 2 2 2 3 2 2 2 11" xfId="9776"/>
    <cellStyle name="Normal 2 2 2 2 2 3 2 2 2 12" xfId="9777"/>
    <cellStyle name="Normal 2 2 2 2 2 3 2 2 2 13" xfId="9778"/>
    <cellStyle name="Normal 2 2 2 2 2 3 2 2 2 14" xfId="9779"/>
    <cellStyle name="Normal 2 2 2 2 2 3 2 2 2 2" xfId="9780"/>
    <cellStyle name="Normal 2 2 2 2 2 3 2 2 2 2 10" xfId="9781"/>
    <cellStyle name="Normal 2 2 2 2 2 3 2 2 2 2 11" xfId="9782"/>
    <cellStyle name="Normal 2 2 2 2 2 3 2 2 2 2 12" xfId="9783"/>
    <cellStyle name="Normal 2 2 2 2 2 3 2 2 2 2 13" xfId="9784"/>
    <cellStyle name="Normal 2 2 2 2 2 3 2 2 2 2 14" xfId="9785"/>
    <cellStyle name="Normal 2 2 2 2 2 3 2 2 2 2 2" xfId="9786"/>
    <cellStyle name="Normal 2 2 2 2 2 3 2 2 2 2 2 10" xfId="9787"/>
    <cellStyle name="Normal 2 2 2 2 2 3 2 2 2 2 2 11" xfId="9788"/>
    <cellStyle name="Normal 2 2 2 2 2 3 2 2 2 2 2 2" xfId="9789"/>
    <cellStyle name="Normal 2 2 2 2 2 3 2 2 2 2 2 2 10" xfId="9790"/>
    <cellStyle name="Normal 2 2 2 2 2 3 2 2 2 2 2 2 11" xfId="9791"/>
    <cellStyle name="Normal 2 2 2 2 2 3 2 2 2 2 2 2 2" xfId="9792"/>
    <cellStyle name="Normal 2 2 2 2 2 3 2 2 2 2 2 2 2 2" xfId="9793"/>
    <cellStyle name="Normal 2 2 2 2 2 3 2 2 2 2 2 2 2 2 2" xfId="9794"/>
    <cellStyle name="Normal 2 2 2 2 2 3 2 2 2 2 2 2 2 2 2 2" xfId="9795"/>
    <cellStyle name="Normal 2 2 2 2 2 3 2 2 2 2 2 2 2 2 2 2 2" xfId="9796"/>
    <cellStyle name="Normal 2 2 2 2 2 3 2 2 2 2 2 2 2 2 2 2 3" xfId="9797"/>
    <cellStyle name="Normal 2 2 2 2 2 3 2 2 2 2 2 2 2 2 2 2 4" xfId="9798"/>
    <cellStyle name="Normal 2 2 2 2 2 3 2 2 2 2 2 2 2 2 2 2 5" xfId="9799"/>
    <cellStyle name="Normal 2 2 2 2 2 3 2 2 2 2 2 2 2 2 2 3" xfId="9800"/>
    <cellStyle name="Normal 2 2 2 2 2 3 2 2 2 2 2 2 2 2 2 4" xfId="9801"/>
    <cellStyle name="Normal 2 2 2 2 2 3 2 2 2 2 2 2 2 2 2 5" xfId="9802"/>
    <cellStyle name="Normal 2 2 2 2 2 3 2 2 2 2 2 2 2 2 3" xfId="9803"/>
    <cellStyle name="Normal 2 2 2 2 2 3 2 2 2 2 2 2 2 2 4" xfId="9804"/>
    <cellStyle name="Normal 2 2 2 2 2 3 2 2 2 2 2 2 2 2 5" xfId="9805"/>
    <cellStyle name="Normal 2 2 2 2 2 3 2 2 2 2 2 2 2 2 6" xfId="9806"/>
    <cellStyle name="Normal 2 2 2 2 2 3 2 2 2 2 2 2 2 2 7" xfId="9807"/>
    <cellStyle name="Normal 2 2 2 2 2 3 2 2 2 2 2 2 2 3" xfId="9808"/>
    <cellStyle name="Normal 2 2 2 2 2 3 2 2 2 2 2 2 2 3 2" xfId="9809"/>
    <cellStyle name="Normal 2 2 2 2 2 3 2 2 2 2 2 2 2 3 2 2" xfId="9810"/>
    <cellStyle name="Normal 2 2 2 2 2 3 2 2 2 2 2 2 2 3 2 3" xfId="9811"/>
    <cellStyle name="Normal 2 2 2 2 2 3 2 2 2 2 2 2 2 3 2 4" xfId="9812"/>
    <cellStyle name="Normal 2 2 2 2 2 3 2 2 2 2 2 2 2 3 2 5" xfId="9813"/>
    <cellStyle name="Normal 2 2 2 2 2 3 2 2 2 2 2 2 2 3 3" xfId="9814"/>
    <cellStyle name="Normal 2 2 2 2 2 3 2 2 2 2 2 2 2 3 4" xfId="9815"/>
    <cellStyle name="Normal 2 2 2 2 2 3 2 2 2 2 2 2 2 3 5" xfId="9816"/>
    <cellStyle name="Normal 2 2 2 2 2 3 2 2 2 2 2 2 2 4" xfId="9817"/>
    <cellStyle name="Normal 2 2 2 2 2 3 2 2 2 2 2 2 2 5" xfId="9818"/>
    <cellStyle name="Normal 2 2 2 2 2 3 2 2 2 2 2 2 2 6" xfId="9819"/>
    <cellStyle name="Normal 2 2 2 2 2 3 2 2 2 2 2 2 2 7" xfId="9820"/>
    <cellStyle name="Normal 2 2 2 2 2 3 2 2 2 2 2 2 3" xfId="9821"/>
    <cellStyle name="Normal 2 2 2 2 2 3 2 2 2 2 2 2 4" xfId="9822"/>
    <cellStyle name="Normal 2 2 2 2 2 3 2 2 2 2 2 2 5" xfId="9823"/>
    <cellStyle name="Normal 2 2 2 2 2 3 2 2 2 2 2 2 6" xfId="9824"/>
    <cellStyle name="Normal 2 2 2 2 2 3 2 2 2 2 2 2 6 2" xfId="9825"/>
    <cellStyle name="Normal 2 2 2 2 2 3 2 2 2 2 2 2 6 2 2" xfId="9826"/>
    <cellStyle name="Normal 2 2 2 2 2 3 2 2 2 2 2 2 6 2 3" xfId="9827"/>
    <cellStyle name="Normal 2 2 2 2 2 3 2 2 2 2 2 2 6 2 4" xfId="9828"/>
    <cellStyle name="Normal 2 2 2 2 2 3 2 2 2 2 2 2 6 2 5" xfId="9829"/>
    <cellStyle name="Normal 2 2 2 2 2 3 2 2 2 2 2 2 6 3" xfId="9830"/>
    <cellStyle name="Normal 2 2 2 2 2 3 2 2 2 2 2 2 6 4" xfId="9831"/>
    <cellStyle name="Normal 2 2 2 2 2 3 2 2 2 2 2 2 6 5" xfId="9832"/>
    <cellStyle name="Normal 2 2 2 2 2 3 2 2 2 2 2 2 7" xfId="9833"/>
    <cellStyle name="Normal 2 2 2 2 2 3 2 2 2 2 2 2 8" xfId="9834"/>
    <cellStyle name="Normal 2 2 2 2 2 3 2 2 2 2 2 2 9" xfId="9835"/>
    <cellStyle name="Normal 2 2 2 2 2 3 2 2 2 2 2 3" xfId="9836"/>
    <cellStyle name="Normal 2 2 2 2 2 3 2 2 2 2 2 3 2" xfId="9837"/>
    <cellStyle name="Normal 2 2 2 2 2 3 2 2 2 2 2 3 2 2" xfId="9838"/>
    <cellStyle name="Normal 2 2 2 2 2 3 2 2 2 2 2 3 2 2 2" xfId="9839"/>
    <cellStyle name="Normal 2 2 2 2 2 3 2 2 2 2 2 3 2 2 2 2" xfId="9840"/>
    <cellStyle name="Normal 2 2 2 2 2 3 2 2 2 2 2 3 2 2 2 3" xfId="9841"/>
    <cellStyle name="Normal 2 2 2 2 2 3 2 2 2 2 2 3 2 2 2 4" xfId="9842"/>
    <cellStyle name="Normal 2 2 2 2 2 3 2 2 2 2 2 3 2 2 2 5" xfId="9843"/>
    <cellStyle name="Normal 2 2 2 2 2 3 2 2 2 2 2 3 2 2 3" xfId="9844"/>
    <cellStyle name="Normal 2 2 2 2 2 3 2 2 2 2 2 3 2 2 4" xfId="9845"/>
    <cellStyle name="Normal 2 2 2 2 2 3 2 2 2 2 2 3 2 2 5" xfId="9846"/>
    <cellStyle name="Normal 2 2 2 2 2 3 2 2 2 2 2 3 2 3" xfId="9847"/>
    <cellStyle name="Normal 2 2 2 2 2 3 2 2 2 2 2 3 2 4" xfId="9848"/>
    <cellStyle name="Normal 2 2 2 2 2 3 2 2 2 2 2 3 2 5" xfId="9849"/>
    <cellStyle name="Normal 2 2 2 2 2 3 2 2 2 2 2 3 2 6" xfId="9850"/>
    <cellStyle name="Normal 2 2 2 2 2 3 2 2 2 2 2 3 2 7" xfId="9851"/>
    <cellStyle name="Normal 2 2 2 2 2 3 2 2 2 2 2 3 3" xfId="9852"/>
    <cellStyle name="Normal 2 2 2 2 2 3 2 2 2 2 2 3 3 2" xfId="9853"/>
    <cellStyle name="Normal 2 2 2 2 2 3 2 2 2 2 2 3 3 2 2" xfId="9854"/>
    <cellStyle name="Normal 2 2 2 2 2 3 2 2 2 2 2 3 3 2 3" xfId="9855"/>
    <cellStyle name="Normal 2 2 2 2 2 3 2 2 2 2 2 3 3 2 4" xfId="9856"/>
    <cellStyle name="Normal 2 2 2 2 2 3 2 2 2 2 2 3 3 2 5" xfId="9857"/>
    <cellStyle name="Normal 2 2 2 2 2 3 2 2 2 2 2 3 3 3" xfId="9858"/>
    <cellStyle name="Normal 2 2 2 2 2 3 2 2 2 2 2 3 3 4" xfId="9859"/>
    <cellStyle name="Normal 2 2 2 2 2 3 2 2 2 2 2 3 3 5" xfId="9860"/>
    <cellStyle name="Normal 2 2 2 2 2 3 2 2 2 2 2 3 4" xfId="9861"/>
    <cellStyle name="Normal 2 2 2 2 2 3 2 2 2 2 2 3 5" xfId="9862"/>
    <cellStyle name="Normal 2 2 2 2 2 3 2 2 2 2 2 3 6" xfId="9863"/>
    <cellStyle name="Normal 2 2 2 2 2 3 2 2 2 2 2 3 7" xfId="9864"/>
    <cellStyle name="Normal 2 2 2 2 2 3 2 2 2 2 2 4" xfId="9865"/>
    <cellStyle name="Normal 2 2 2 2 2 3 2 2 2 2 2 5" xfId="9866"/>
    <cellStyle name="Normal 2 2 2 2 2 3 2 2 2 2 2 6" xfId="9867"/>
    <cellStyle name="Normal 2 2 2 2 2 3 2 2 2 2 2 6 2" xfId="9868"/>
    <cellStyle name="Normal 2 2 2 2 2 3 2 2 2 2 2 6 2 2" xfId="9869"/>
    <cellStyle name="Normal 2 2 2 2 2 3 2 2 2 2 2 6 2 3" xfId="9870"/>
    <cellStyle name="Normal 2 2 2 2 2 3 2 2 2 2 2 6 2 4" xfId="9871"/>
    <cellStyle name="Normal 2 2 2 2 2 3 2 2 2 2 2 6 2 5" xfId="9872"/>
    <cellStyle name="Normal 2 2 2 2 2 3 2 2 2 2 2 6 3" xfId="9873"/>
    <cellStyle name="Normal 2 2 2 2 2 3 2 2 2 2 2 6 4" xfId="9874"/>
    <cellStyle name="Normal 2 2 2 2 2 3 2 2 2 2 2 6 5" xfId="9875"/>
    <cellStyle name="Normal 2 2 2 2 2 3 2 2 2 2 2 7" xfId="9876"/>
    <cellStyle name="Normal 2 2 2 2 2 3 2 2 2 2 2 8" xfId="9877"/>
    <cellStyle name="Normal 2 2 2 2 2 3 2 2 2 2 2 9" xfId="9878"/>
    <cellStyle name="Normal 2 2 2 2 2 3 2 2 2 2 3" xfId="9879"/>
    <cellStyle name="Normal 2 2 2 2 2 3 2 2 2 2 4" xfId="9880"/>
    <cellStyle name="Normal 2 2 2 2 2 3 2 2 2 2 5" xfId="9881"/>
    <cellStyle name="Normal 2 2 2 2 2 3 2 2 2 2 6" xfId="9882"/>
    <cellStyle name="Normal 2 2 2 2 2 3 2 2 2 2 6 2" xfId="9883"/>
    <cellStyle name="Normal 2 2 2 2 2 3 2 2 2 2 6 2 2" xfId="9884"/>
    <cellStyle name="Normal 2 2 2 2 2 3 2 2 2 2 6 2 2 2" xfId="9885"/>
    <cellStyle name="Normal 2 2 2 2 2 3 2 2 2 2 6 2 2 2 2" xfId="9886"/>
    <cellStyle name="Normal 2 2 2 2 2 3 2 2 2 2 6 2 2 2 3" xfId="9887"/>
    <cellStyle name="Normal 2 2 2 2 2 3 2 2 2 2 6 2 2 2 4" xfId="9888"/>
    <cellStyle name="Normal 2 2 2 2 2 3 2 2 2 2 6 2 2 2 5" xfId="9889"/>
    <cellStyle name="Normal 2 2 2 2 2 3 2 2 2 2 6 2 2 3" xfId="9890"/>
    <cellStyle name="Normal 2 2 2 2 2 3 2 2 2 2 6 2 2 4" xfId="9891"/>
    <cellStyle name="Normal 2 2 2 2 2 3 2 2 2 2 6 2 2 5" xfId="9892"/>
    <cellStyle name="Normal 2 2 2 2 2 3 2 2 2 2 6 2 3" xfId="9893"/>
    <cellStyle name="Normal 2 2 2 2 2 3 2 2 2 2 6 2 4" xfId="9894"/>
    <cellStyle name="Normal 2 2 2 2 2 3 2 2 2 2 6 2 5" xfId="9895"/>
    <cellStyle name="Normal 2 2 2 2 2 3 2 2 2 2 6 2 6" xfId="9896"/>
    <cellStyle name="Normal 2 2 2 2 2 3 2 2 2 2 6 2 7" xfId="9897"/>
    <cellStyle name="Normal 2 2 2 2 2 3 2 2 2 2 6 3" xfId="9898"/>
    <cellStyle name="Normal 2 2 2 2 2 3 2 2 2 2 6 3 2" xfId="9899"/>
    <cellStyle name="Normal 2 2 2 2 2 3 2 2 2 2 6 3 2 2" xfId="9900"/>
    <cellStyle name="Normal 2 2 2 2 2 3 2 2 2 2 6 3 2 3" xfId="9901"/>
    <cellStyle name="Normal 2 2 2 2 2 3 2 2 2 2 6 3 2 4" xfId="9902"/>
    <cellStyle name="Normal 2 2 2 2 2 3 2 2 2 2 6 3 2 5" xfId="9903"/>
    <cellStyle name="Normal 2 2 2 2 2 3 2 2 2 2 6 3 3" xfId="9904"/>
    <cellStyle name="Normal 2 2 2 2 2 3 2 2 2 2 6 3 4" xfId="9905"/>
    <cellStyle name="Normal 2 2 2 2 2 3 2 2 2 2 6 3 5" xfId="9906"/>
    <cellStyle name="Normal 2 2 2 2 2 3 2 2 2 2 6 4" xfId="9907"/>
    <cellStyle name="Normal 2 2 2 2 2 3 2 2 2 2 6 5" xfId="9908"/>
    <cellStyle name="Normal 2 2 2 2 2 3 2 2 2 2 6 6" xfId="9909"/>
    <cellStyle name="Normal 2 2 2 2 2 3 2 2 2 2 6 7" xfId="9910"/>
    <cellStyle name="Normal 2 2 2 2 2 3 2 2 2 2 7" xfId="9911"/>
    <cellStyle name="Normal 2 2 2 2 2 3 2 2 2 2 8" xfId="9912"/>
    <cellStyle name="Normal 2 2 2 2 2 3 2 2 2 2 9" xfId="9913"/>
    <cellStyle name="Normal 2 2 2 2 2 3 2 2 2 2 9 2" xfId="9914"/>
    <cellStyle name="Normal 2 2 2 2 2 3 2 2 2 2 9 2 2" xfId="9915"/>
    <cellStyle name="Normal 2 2 2 2 2 3 2 2 2 2 9 2 3" xfId="9916"/>
    <cellStyle name="Normal 2 2 2 2 2 3 2 2 2 2 9 2 4" xfId="9917"/>
    <cellStyle name="Normal 2 2 2 2 2 3 2 2 2 2 9 2 5" xfId="9918"/>
    <cellStyle name="Normal 2 2 2 2 2 3 2 2 2 2 9 3" xfId="9919"/>
    <cellStyle name="Normal 2 2 2 2 2 3 2 2 2 2 9 4" xfId="9920"/>
    <cellStyle name="Normal 2 2 2 2 2 3 2 2 2 2 9 5" xfId="9921"/>
    <cellStyle name="Normal 2 2 2 2 2 3 2 2 2 3" xfId="9922"/>
    <cellStyle name="Normal 2 2 2 2 2 3 2 2 2 3 2" xfId="9923"/>
    <cellStyle name="Normal 2 2 2 2 2 3 2 2 2 3 3" xfId="9924"/>
    <cellStyle name="Normal 2 2 2 2 2 3 2 2 2 3 4" xfId="9925"/>
    <cellStyle name="Normal 2 2 2 2 2 3 2 2 2 3 5" xfId="9926"/>
    <cellStyle name="Normal 2 2 2 2 2 3 2 2 2 3 6" xfId="9927"/>
    <cellStyle name="Normal 2 2 2 2 2 3 2 2 2 3 7" xfId="9928"/>
    <cellStyle name="Normal 2 2 2 2 2 3 2 2 2 4" xfId="9929"/>
    <cellStyle name="Normal 2 2 2 2 2 3 2 2 2 5" xfId="9930"/>
    <cellStyle name="Normal 2 2 2 2 2 3 2 2 2 6" xfId="9931"/>
    <cellStyle name="Normal 2 2 2 2 2 3 2 2 2 6 2" xfId="9932"/>
    <cellStyle name="Normal 2 2 2 2 2 3 2 2 2 6 2 2" xfId="9933"/>
    <cellStyle name="Normal 2 2 2 2 2 3 2 2 2 6 2 2 2" xfId="9934"/>
    <cellStyle name="Normal 2 2 2 2 2 3 2 2 2 6 2 2 2 2" xfId="9935"/>
    <cellStyle name="Normal 2 2 2 2 2 3 2 2 2 6 2 2 2 3" xfId="9936"/>
    <cellStyle name="Normal 2 2 2 2 2 3 2 2 2 6 2 2 2 4" xfId="9937"/>
    <cellStyle name="Normal 2 2 2 2 2 3 2 2 2 6 2 2 2 5" xfId="9938"/>
    <cellStyle name="Normal 2 2 2 2 2 3 2 2 2 6 2 2 3" xfId="9939"/>
    <cellStyle name="Normal 2 2 2 2 2 3 2 2 2 6 2 2 4" xfId="9940"/>
    <cellStyle name="Normal 2 2 2 2 2 3 2 2 2 6 2 2 5" xfId="9941"/>
    <cellStyle name="Normal 2 2 2 2 2 3 2 2 2 6 2 3" xfId="9942"/>
    <cellStyle name="Normal 2 2 2 2 2 3 2 2 2 6 2 4" xfId="9943"/>
    <cellStyle name="Normal 2 2 2 2 2 3 2 2 2 6 2 5" xfId="9944"/>
    <cellStyle name="Normal 2 2 2 2 2 3 2 2 2 6 2 6" xfId="9945"/>
    <cellStyle name="Normal 2 2 2 2 2 3 2 2 2 6 2 7" xfId="9946"/>
    <cellStyle name="Normal 2 2 2 2 2 3 2 2 2 6 3" xfId="9947"/>
    <cellStyle name="Normal 2 2 2 2 2 3 2 2 2 6 3 2" xfId="9948"/>
    <cellStyle name="Normal 2 2 2 2 2 3 2 2 2 6 3 2 2" xfId="9949"/>
    <cellStyle name="Normal 2 2 2 2 2 3 2 2 2 6 3 2 3" xfId="9950"/>
    <cellStyle name="Normal 2 2 2 2 2 3 2 2 2 6 3 2 4" xfId="9951"/>
    <cellStyle name="Normal 2 2 2 2 2 3 2 2 2 6 3 2 5" xfId="9952"/>
    <cellStyle name="Normal 2 2 2 2 2 3 2 2 2 6 3 3" xfId="9953"/>
    <cellStyle name="Normal 2 2 2 2 2 3 2 2 2 6 3 4" xfId="9954"/>
    <cellStyle name="Normal 2 2 2 2 2 3 2 2 2 6 3 5" xfId="9955"/>
    <cellStyle name="Normal 2 2 2 2 2 3 2 2 2 6 4" xfId="9956"/>
    <cellStyle name="Normal 2 2 2 2 2 3 2 2 2 6 5" xfId="9957"/>
    <cellStyle name="Normal 2 2 2 2 2 3 2 2 2 6 6" xfId="9958"/>
    <cellStyle name="Normal 2 2 2 2 2 3 2 2 2 6 7" xfId="9959"/>
    <cellStyle name="Normal 2 2 2 2 2 3 2 2 2 7" xfId="9960"/>
    <cellStyle name="Normal 2 2 2 2 2 3 2 2 2 8" xfId="9961"/>
    <cellStyle name="Normal 2 2 2 2 2 3 2 2 2 9" xfId="9962"/>
    <cellStyle name="Normal 2 2 2 2 2 3 2 2 2 9 2" xfId="9963"/>
    <cellStyle name="Normal 2 2 2 2 2 3 2 2 2 9 2 2" xfId="9964"/>
    <cellStyle name="Normal 2 2 2 2 2 3 2 2 2 9 2 3" xfId="9965"/>
    <cellStyle name="Normal 2 2 2 2 2 3 2 2 2 9 2 4" xfId="9966"/>
    <cellStyle name="Normal 2 2 2 2 2 3 2 2 2 9 2 5" xfId="9967"/>
    <cellStyle name="Normal 2 2 2 2 2 3 2 2 2 9 3" xfId="9968"/>
    <cellStyle name="Normal 2 2 2 2 2 3 2 2 2 9 4" xfId="9969"/>
    <cellStyle name="Normal 2 2 2 2 2 3 2 2 2 9 5" xfId="9970"/>
    <cellStyle name="Normal 2 2 2 2 2 3 2 2 20" xfId="9971"/>
    <cellStyle name="Normal 2 2 2 2 2 3 2 2 21" xfId="9972"/>
    <cellStyle name="Normal 2 2 2 2 2 3 2 2 22" xfId="9973"/>
    <cellStyle name="Normal 2 2 2 2 2 3 2 2 23" xfId="9974"/>
    <cellStyle name="Normal 2 2 2 2 2 3 2 2 24" xfId="9975"/>
    <cellStyle name="Normal 2 2 2 2 2 3 2 2 25" xfId="9976"/>
    <cellStyle name="Normal 2 2 2 2 2 3 2 2 26" xfId="9977"/>
    <cellStyle name="Normal 2 2 2 2 2 3 2 2 27" xfId="9978"/>
    <cellStyle name="Normal 2 2 2 2 2 3 2 2 28" xfId="9979"/>
    <cellStyle name="Normal 2 2 2 2 2 3 2 2 29" xfId="9980"/>
    <cellStyle name="Normal 2 2 2 2 2 3 2 2 3" xfId="9981"/>
    <cellStyle name="Normal 2 2 2 2 2 3 2 2 3 2" xfId="9982"/>
    <cellStyle name="Normal 2 2 2 2 2 3 2 2 3 3" xfId="9983"/>
    <cellStyle name="Normal 2 2 2 2 2 3 2 2 3 4" xfId="9984"/>
    <cellStyle name="Normal 2 2 2 2 2 3 2 2 3 5" xfId="9985"/>
    <cellStyle name="Normal 2 2 2 2 2 3 2 2 3 6" xfId="9986"/>
    <cellStyle name="Normal 2 2 2 2 2 3 2 2 3 7" xfId="9987"/>
    <cellStyle name="Normal 2 2 2 2 2 3 2 2 4" xfId="9988"/>
    <cellStyle name="Normal 2 2 2 2 2 3 2 2 5" xfId="9989"/>
    <cellStyle name="Normal 2 2 2 2 2 3 2 2 6" xfId="9990"/>
    <cellStyle name="Normal 2 2 2 2 2 3 2 2 6 2" xfId="9991"/>
    <cellStyle name="Normal 2 2 2 2 2 3 2 2 6 2 2" xfId="9992"/>
    <cellStyle name="Normal 2 2 2 2 2 3 2 2 6 2 2 2" xfId="9993"/>
    <cellStyle name="Normal 2 2 2 2 2 3 2 2 6 2 2 2 2" xfId="9994"/>
    <cellStyle name="Normal 2 2 2 2 2 3 2 2 6 2 2 2 3" xfId="9995"/>
    <cellStyle name="Normal 2 2 2 2 2 3 2 2 6 2 2 2 4" xfId="9996"/>
    <cellStyle name="Normal 2 2 2 2 2 3 2 2 6 2 2 2 5" xfId="9997"/>
    <cellStyle name="Normal 2 2 2 2 2 3 2 2 6 2 2 3" xfId="9998"/>
    <cellStyle name="Normal 2 2 2 2 2 3 2 2 6 2 2 4" xfId="9999"/>
    <cellStyle name="Normal 2 2 2 2 2 3 2 2 6 2 2 5" xfId="10000"/>
    <cellStyle name="Normal 2 2 2 2 2 3 2 2 6 2 3" xfId="10001"/>
    <cellStyle name="Normal 2 2 2 2 2 3 2 2 6 2 4" xfId="10002"/>
    <cellStyle name="Normal 2 2 2 2 2 3 2 2 6 2 5" xfId="10003"/>
    <cellStyle name="Normal 2 2 2 2 2 3 2 2 6 2 6" xfId="10004"/>
    <cellStyle name="Normal 2 2 2 2 2 3 2 2 6 2 7" xfId="10005"/>
    <cellStyle name="Normal 2 2 2 2 2 3 2 2 6 3" xfId="10006"/>
    <cellStyle name="Normal 2 2 2 2 2 3 2 2 6 3 2" xfId="10007"/>
    <cellStyle name="Normal 2 2 2 2 2 3 2 2 6 3 2 2" xfId="10008"/>
    <cellStyle name="Normal 2 2 2 2 2 3 2 2 6 3 2 3" xfId="10009"/>
    <cellStyle name="Normal 2 2 2 2 2 3 2 2 6 3 2 4" xfId="10010"/>
    <cellStyle name="Normal 2 2 2 2 2 3 2 2 6 3 2 5" xfId="10011"/>
    <cellStyle name="Normal 2 2 2 2 2 3 2 2 6 3 3" xfId="10012"/>
    <cellStyle name="Normal 2 2 2 2 2 3 2 2 6 3 4" xfId="10013"/>
    <cellStyle name="Normal 2 2 2 2 2 3 2 2 6 3 5" xfId="10014"/>
    <cellStyle name="Normal 2 2 2 2 2 3 2 2 6 4" xfId="10015"/>
    <cellStyle name="Normal 2 2 2 2 2 3 2 2 6 5" xfId="10016"/>
    <cellStyle name="Normal 2 2 2 2 2 3 2 2 6 6" xfId="10017"/>
    <cellStyle name="Normal 2 2 2 2 2 3 2 2 6 7" xfId="10018"/>
    <cellStyle name="Normal 2 2 2 2 2 3 2 2 7" xfId="10019"/>
    <cellStyle name="Normal 2 2 2 2 2 3 2 2 8" xfId="10020"/>
    <cellStyle name="Normal 2 2 2 2 2 3 2 2 9" xfId="10021"/>
    <cellStyle name="Normal 2 2 2 2 2 3 2 2 9 2" xfId="10022"/>
    <cellStyle name="Normal 2 2 2 2 2 3 2 2 9 2 2" xfId="10023"/>
    <cellStyle name="Normal 2 2 2 2 2 3 2 2 9 2 3" xfId="10024"/>
    <cellStyle name="Normal 2 2 2 2 2 3 2 2 9 2 4" xfId="10025"/>
    <cellStyle name="Normal 2 2 2 2 2 3 2 2 9 2 5" xfId="10026"/>
    <cellStyle name="Normal 2 2 2 2 2 3 2 2 9 3" xfId="10027"/>
    <cellStyle name="Normal 2 2 2 2 2 3 2 2 9 4" xfId="10028"/>
    <cellStyle name="Normal 2 2 2 2 2 3 2 2 9 5" xfId="10029"/>
    <cellStyle name="Normal 2 2 2 2 2 3 2 20" xfId="10030"/>
    <cellStyle name="Normal 2 2 2 2 2 3 2 21" xfId="10031"/>
    <cellStyle name="Normal 2 2 2 2 2 3 2 22" xfId="10032"/>
    <cellStyle name="Normal 2 2 2 2 2 3 2 23" xfId="10033"/>
    <cellStyle name="Normal 2 2 2 2 2 3 2 24" xfId="10034"/>
    <cellStyle name="Normal 2 2 2 2 2 3 2 25" xfId="10035"/>
    <cellStyle name="Normal 2 2 2 2 2 3 2 26" xfId="10036"/>
    <cellStyle name="Normal 2 2 2 2 2 3 2 27" xfId="10037"/>
    <cellStyle name="Normal 2 2 2 2 2 3 2 28" xfId="10038"/>
    <cellStyle name="Normal 2 2 2 2 2 3 2 29" xfId="10039"/>
    <cellStyle name="Normal 2 2 2 2 2 3 2 3" xfId="10040"/>
    <cellStyle name="Normal 2 2 2 2 2 3 2 30" xfId="10041"/>
    <cellStyle name="Normal 2 2 2 2 2 3 2 4" xfId="10042"/>
    <cellStyle name="Normal 2 2 2 2 2 3 2 4 2" xfId="10043"/>
    <cellStyle name="Normal 2 2 2 2 2 3 2 4 2 2" xfId="10044"/>
    <cellStyle name="Normal 2 2 2 2 2 3 2 4 2 3" xfId="10045"/>
    <cellStyle name="Normal 2 2 2 2 2 3 2 4 2 4" xfId="10046"/>
    <cellStyle name="Normal 2 2 2 2 2 3 2 4 2 5" xfId="10047"/>
    <cellStyle name="Normal 2 2 2 2 2 3 2 4 2 6" xfId="10048"/>
    <cellStyle name="Normal 2 2 2 2 2 3 2 4 3" xfId="10049"/>
    <cellStyle name="Normal 2 2 2 2 2 3 2 4 4" xfId="10050"/>
    <cellStyle name="Normal 2 2 2 2 2 3 2 4 5" xfId="10051"/>
    <cellStyle name="Normal 2 2 2 2 2 3 2 4 6" xfId="10052"/>
    <cellStyle name="Normal 2 2 2 2 2 3 2 4 7" xfId="10053"/>
    <cellStyle name="Normal 2 2 2 2 2 3 2 4 8" xfId="10054"/>
    <cellStyle name="Normal 2 2 2 2 2 3 2 5" xfId="10055"/>
    <cellStyle name="Normal 2 2 2 2 2 3 2 5 2" xfId="10056"/>
    <cellStyle name="Normal 2 2 2 2 2 3 2 5 2 2" xfId="10057"/>
    <cellStyle name="Normal 2 2 2 2 2 3 2 5 2 3" xfId="10058"/>
    <cellStyle name="Normal 2 2 2 2 2 3 2 5 2 4" xfId="10059"/>
    <cellStyle name="Normal 2 2 2 2 2 3 2 5 2 5" xfId="10060"/>
    <cellStyle name="Normal 2 2 2 2 2 3 2 5 2 6" xfId="10061"/>
    <cellStyle name="Normal 2 2 2 2 2 3 2 5 3" xfId="10062"/>
    <cellStyle name="Normal 2 2 2 2 2 3 2 5 4" xfId="10063"/>
    <cellStyle name="Normal 2 2 2 2 2 3 2 5 5" xfId="10064"/>
    <cellStyle name="Normal 2 2 2 2 2 3 2 6" xfId="10065"/>
    <cellStyle name="Normal 2 2 2 2 2 3 2 6 2" xfId="10066"/>
    <cellStyle name="Normal 2 2 2 2 2 3 2 6 2 2" xfId="10067"/>
    <cellStyle name="Normal 2 2 2 2 2 3 2 6 2 3" xfId="10068"/>
    <cellStyle name="Normal 2 2 2 2 2 3 2 6 2 4" xfId="10069"/>
    <cellStyle name="Normal 2 2 2 2 2 3 2 6 2 5" xfId="10070"/>
    <cellStyle name="Normal 2 2 2 2 2 3 2 6 2 6" xfId="10071"/>
    <cellStyle name="Normal 2 2 2 2 2 3 2 6 3" xfId="10072"/>
    <cellStyle name="Normal 2 2 2 2 2 3 2 6 4" xfId="10073"/>
    <cellStyle name="Normal 2 2 2 2 2 3 2 6 5" xfId="10074"/>
    <cellStyle name="Normal 2 2 2 2 2 3 2 7" xfId="10075"/>
    <cellStyle name="Normal 2 2 2 2 2 3 2 7 2" xfId="10076"/>
    <cellStyle name="Normal 2 2 2 2 2 3 2 7 3" xfId="10077"/>
    <cellStyle name="Normal 2 2 2 2 2 3 2 7 4" xfId="10078"/>
    <cellStyle name="Normal 2 2 2 2 2 3 2 7 5" xfId="10079"/>
    <cellStyle name="Normal 2 2 2 2 2 3 2 7 6" xfId="10080"/>
    <cellStyle name="Normal 2 2 2 2 2 3 2 7 7" xfId="10081"/>
    <cellStyle name="Normal 2 2 2 2 2 3 2 8" xfId="10082"/>
    <cellStyle name="Normal 2 2 2 2 2 3 2 9" xfId="10083"/>
    <cellStyle name="Normal 2 2 2 2 2 3 20" xfId="10084"/>
    <cellStyle name="Normal 2 2 2 2 2 3 21" xfId="10085"/>
    <cellStyle name="Normal 2 2 2 2 2 3 22" xfId="10086"/>
    <cellStyle name="Normal 2 2 2 2 2 3 23" xfId="10087"/>
    <cellStyle name="Normal 2 2 2 2 2 3 24" xfId="10088"/>
    <cellStyle name="Normal 2 2 2 2 2 3 25" xfId="10089"/>
    <cellStyle name="Normal 2 2 2 2 2 3 26" xfId="10090"/>
    <cellStyle name="Normal 2 2 2 2 2 3 27" xfId="10091"/>
    <cellStyle name="Normal 2 2 2 2 2 3 28" xfId="10092"/>
    <cellStyle name="Normal 2 2 2 2 2 3 29" xfId="10093"/>
    <cellStyle name="Normal 2 2 2 2 2 3 3" xfId="10094"/>
    <cellStyle name="Normal 2 2 2 2 2 3 3 2" xfId="10095"/>
    <cellStyle name="Normal 2 2 2 2 2 3 3 2 2" xfId="10096"/>
    <cellStyle name="Normal 2 2 2 2 2 3 3 2 2 2" xfId="10097"/>
    <cellStyle name="Normal 2 2 2 2 2 3 3 2 2 2 2" xfId="10098"/>
    <cellStyle name="Normal 2 2 2 2 2 3 3 2 2 2 2 2" xfId="10099"/>
    <cellStyle name="Normal 2 2 2 2 2 3 3 2 2 2 3" xfId="10100"/>
    <cellStyle name="Normal 2 2 2 2 2 3 3 2 2 2 4" xfId="10101"/>
    <cellStyle name="Normal 2 2 2 2 2 3 3 2 2 2 5" xfId="10102"/>
    <cellStyle name="Normal 2 2 2 2 2 3 3 2 2 3" xfId="10103"/>
    <cellStyle name="Normal 2 2 2 2 2 3 3 2 2 3 2" xfId="10104"/>
    <cellStyle name="Normal 2 2 2 2 2 3 3 2 2 4" xfId="10105"/>
    <cellStyle name="Normal 2 2 2 2 2 3 3 2 2 5" xfId="10106"/>
    <cellStyle name="Normal 2 2 2 2 2 3 3 2 3" xfId="10107"/>
    <cellStyle name="Normal 2 2 2 2 2 3 3 2 4" xfId="10108"/>
    <cellStyle name="Normal 2 2 2 2 2 3 3 2 5" xfId="10109"/>
    <cellStyle name="Normal 2 2 2 2 2 3 3 2 6" xfId="10110"/>
    <cellStyle name="Normal 2 2 2 2 2 3 3 2 6 2" xfId="10111"/>
    <cellStyle name="Normal 2 2 2 2 2 3 3 2 7" xfId="10112"/>
    <cellStyle name="Normal 2 2 2 2 2 3 3 2 8" xfId="10113"/>
    <cellStyle name="Normal 2 2 2 2 2 3 3 3" xfId="10114"/>
    <cellStyle name="Normal 2 2 2 2 2 3 3 3 2" xfId="10115"/>
    <cellStyle name="Normal 2 2 2 2 2 3 3 3 2 2" xfId="10116"/>
    <cellStyle name="Normal 2 2 2 2 2 3 3 3 3" xfId="10117"/>
    <cellStyle name="Normal 2 2 2 2 2 3 3 3 4" xfId="10118"/>
    <cellStyle name="Normal 2 2 2 2 2 3 3 3 5" xfId="10119"/>
    <cellStyle name="Normal 2 2 2 2 2 3 3 4" xfId="10120"/>
    <cellStyle name="Normal 2 2 2 2 2 3 3 4 2" xfId="10121"/>
    <cellStyle name="Normal 2 2 2 2 2 3 3 4 3" xfId="10122"/>
    <cellStyle name="Normal 2 2 2 2 2 3 3 4 4" xfId="10123"/>
    <cellStyle name="Normal 2 2 2 2 2 3 3 4 5" xfId="10124"/>
    <cellStyle name="Normal 2 2 2 2 2 3 3 4 6" xfId="10125"/>
    <cellStyle name="Normal 2 2 2 2 2 3 3 4 7" xfId="10126"/>
    <cellStyle name="Normal 2 2 2 2 2 3 3 5" xfId="10127"/>
    <cellStyle name="Normal 2 2 2 2 2 3 3 6" xfId="10128"/>
    <cellStyle name="Normal 2 2 2 2 2 3 3 7" xfId="10129"/>
    <cellStyle name="Normal 2 2 2 2 2 3 3 7 2" xfId="10130"/>
    <cellStyle name="Normal 2 2 2 2 2 3 3 8" xfId="10131"/>
    <cellStyle name="Normal 2 2 2 2 2 3 3 9" xfId="10132"/>
    <cellStyle name="Normal 2 2 2 2 2 3 30" xfId="10133"/>
    <cellStyle name="Normal 2 2 2 2 2 3 4" xfId="10134"/>
    <cellStyle name="Normal 2 2 2 2 2 3 4 2" xfId="10135"/>
    <cellStyle name="Normal 2 2 2 2 2 3 4 2 2" xfId="10136"/>
    <cellStyle name="Normal 2 2 2 2 2 3 4 2 3" xfId="10137"/>
    <cellStyle name="Normal 2 2 2 2 2 3 4 2 4" xfId="10138"/>
    <cellStyle name="Normal 2 2 2 2 2 3 4 2 5" xfId="10139"/>
    <cellStyle name="Normal 2 2 2 2 2 3 4 2 6" xfId="10140"/>
    <cellStyle name="Normal 2 2 2 2 2 3 4 2 7" xfId="10141"/>
    <cellStyle name="Normal 2 2 2 2 2 3 4 3" xfId="10142"/>
    <cellStyle name="Normal 2 2 2 2 2 3 4 4" xfId="10143"/>
    <cellStyle name="Normal 2 2 2 2 2 3 4 5" xfId="10144"/>
    <cellStyle name="Normal 2 2 2 2 2 3 4 6" xfId="10145"/>
    <cellStyle name="Normal 2 2 2 2 2 3 4 7" xfId="10146"/>
    <cellStyle name="Normal 2 2 2 2 2 3 4 8" xfId="10147"/>
    <cellStyle name="Normal 2 2 2 2 2 3 4 9" xfId="10148"/>
    <cellStyle name="Normal 2 2 2 2 2 3 5" xfId="10149"/>
    <cellStyle name="Normal 2 2 2 2 2 3 5 2" xfId="10150"/>
    <cellStyle name="Normal 2 2 2 2 2 3 5 2 2" xfId="10151"/>
    <cellStyle name="Normal 2 2 2 2 2 3 5 2 3" xfId="10152"/>
    <cellStyle name="Normal 2 2 2 2 2 3 5 2 4" xfId="10153"/>
    <cellStyle name="Normal 2 2 2 2 2 3 5 2 5" xfId="10154"/>
    <cellStyle name="Normal 2 2 2 2 2 3 5 2 6" xfId="10155"/>
    <cellStyle name="Normal 2 2 2 2 2 3 5 3" xfId="10156"/>
    <cellStyle name="Normal 2 2 2 2 2 3 5 4" xfId="10157"/>
    <cellStyle name="Normal 2 2 2 2 2 3 5 5" xfId="10158"/>
    <cellStyle name="Normal 2 2 2 2 2 3 6" xfId="10159"/>
    <cellStyle name="Normal 2 2 2 2 2 3 6 2" xfId="10160"/>
    <cellStyle name="Normal 2 2 2 2 2 3 6 2 2" xfId="10161"/>
    <cellStyle name="Normal 2 2 2 2 2 3 6 2 3" xfId="10162"/>
    <cellStyle name="Normal 2 2 2 2 2 3 6 2 4" xfId="10163"/>
    <cellStyle name="Normal 2 2 2 2 2 3 6 2 5" xfId="10164"/>
    <cellStyle name="Normal 2 2 2 2 2 3 6 2 6" xfId="10165"/>
    <cellStyle name="Normal 2 2 2 2 2 3 6 3" xfId="10166"/>
    <cellStyle name="Normal 2 2 2 2 2 3 6 4" xfId="10167"/>
    <cellStyle name="Normal 2 2 2 2 2 3 6 5" xfId="10168"/>
    <cellStyle name="Normal 2 2 2 2 2 3 7" xfId="10169"/>
    <cellStyle name="Normal 2 2 2 2 2 3 7 2" xfId="10170"/>
    <cellStyle name="Normal 2 2 2 2 2 3 7 3" xfId="10171"/>
    <cellStyle name="Normal 2 2 2 2 2 3 7 4" xfId="10172"/>
    <cellStyle name="Normal 2 2 2 2 2 3 7 5" xfId="10173"/>
    <cellStyle name="Normal 2 2 2 2 2 3 7 6" xfId="10174"/>
    <cellStyle name="Normal 2 2 2 2 2 3 7 7" xfId="10175"/>
    <cellStyle name="Normal 2 2 2 2 2 3 8" xfId="10176"/>
    <cellStyle name="Normal 2 2 2 2 2 3 9" xfId="10177"/>
    <cellStyle name="Normal 2 2 2 2 2 30" xfId="10178"/>
    <cellStyle name="Normal 2 2 2 2 2 31" xfId="10179"/>
    <cellStyle name="Normal 2 2 2 2 2 31 2" xfId="10180"/>
    <cellStyle name="Normal 2 2 2 2 2 31 2 2" xfId="10181"/>
    <cellStyle name="Normal 2 2 2 2 2 31 2 2 2" xfId="10182"/>
    <cellStyle name="Normal 2 2 2 2 2 31 2 2 3" xfId="10183"/>
    <cellStyle name="Normal 2 2 2 2 2 31 2 2 4" xfId="10184"/>
    <cellStyle name="Normal 2 2 2 2 2 31 2 2 5" xfId="10185"/>
    <cellStyle name="Normal 2 2 2 2 2 31 2 2 6" xfId="10186"/>
    <cellStyle name="Normal 2 2 2 2 2 31 2 3" xfId="10187"/>
    <cellStyle name="Normal 2 2 2 2 2 31 2 4" xfId="10188"/>
    <cellStyle name="Normal 2 2 2 2 2 31 2 5" xfId="10189"/>
    <cellStyle name="Normal 2 2 2 2 2 31 3" xfId="10190"/>
    <cellStyle name="Normal 2 2 2 2 2 31 3 2" xfId="10191"/>
    <cellStyle name="Normal 2 2 2 2 2 31 3 3" xfId="10192"/>
    <cellStyle name="Normal 2 2 2 2 2 31 3 4" xfId="10193"/>
    <cellStyle name="Normal 2 2 2 2 2 31 3 5" xfId="10194"/>
    <cellStyle name="Normal 2 2 2 2 2 31 3 6" xfId="10195"/>
    <cellStyle name="Normal 2 2 2 2 2 31 4" xfId="10196"/>
    <cellStyle name="Normal 2 2 2 2 2 31 5" xfId="10197"/>
    <cellStyle name="Normal 2 2 2 2 2 31 6" xfId="10198"/>
    <cellStyle name="Normal 2 2 2 2 2 31 7" xfId="10199"/>
    <cellStyle name="Normal 2 2 2 2 2 31 8" xfId="10200"/>
    <cellStyle name="Normal 2 2 2 2 2 32" xfId="10201"/>
    <cellStyle name="Normal 2 2 2 2 2 32 2" xfId="10202"/>
    <cellStyle name="Normal 2 2 2 2 2 32 2 2" xfId="10203"/>
    <cellStyle name="Normal 2 2 2 2 2 32 2 3" xfId="10204"/>
    <cellStyle name="Normal 2 2 2 2 2 32 2 4" xfId="10205"/>
    <cellStyle name="Normal 2 2 2 2 2 32 2 5" xfId="10206"/>
    <cellStyle name="Normal 2 2 2 2 2 32 2 6" xfId="10207"/>
    <cellStyle name="Normal 2 2 2 2 2 32 3" xfId="10208"/>
    <cellStyle name="Normal 2 2 2 2 2 32 4" xfId="10209"/>
    <cellStyle name="Normal 2 2 2 2 2 32 5" xfId="10210"/>
    <cellStyle name="Normal 2 2 2 2 2 33" xfId="10211"/>
    <cellStyle name="Normal 2 2 2 2 2 33 2" xfId="10212"/>
    <cellStyle name="Normal 2 2 2 2 2 33 2 2" xfId="10213"/>
    <cellStyle name="Normal 2 2 2 2 2 33 2 3" xfId="10214"/>
    <cellStyle name="Normal 2 2 2 2 2 33 2 4" xfId="10215"/>
    <cellStyle name="Normal 2 2 2 2 2 33 2 5" xfId="10216"/>
    <cellStyle name="Normal 2 2 2 2 2 33 2 6" xfId="10217"/>
    <cellStyle name="Normal 2 2 2 2 2 33 3" xfId="10218"/>
    <cellStyle name="Normal 2 2 2 2 2 33 4" xfId="10219"/>
    <cellStyle name="Normal 2 2 2 2 2 33 5" xfId="10220"/>
    <cellStyle name="Normal 2 2 2 2 2 34" xfId="10221"/>
    <cellStyle name="Normal 2 2 2 2 2 34 2" xfId="10222"/>
    <cellStyle name="Normal 2 2 2 2 2 34 2 2" xfId="10223"/>
    <cellStyle name="Normal 2 2 2 2 2 34 2 3" xfId="10224"/>
    <cellStyle name="Normal 2 2 2 2 2 34 2 4" xfId="10225"/>
    <cellStyle name="Normal 2 2 2 2 2 34 2 5" xfId="10226"/>
    <cellStyle name="Normal 2 2 2 2 2 34 2 6" xfId="10227"/>
    <cellStyle name="Normal 2 2 2 2 2 34 3" xfId="10228"/>
    <cellStyle name="Normal 2 2 2 2 2 34 4" xfId="10229"/>
    <cellStyle name="Normal 2 2 2 2 2 34 5" xfId="10230"/>
    <cellStyle name="Normal 2 2 2 2 2 35" xfId="10231"/>
    <cellStyle name="Normal 2 2 2 2 2 35 2" xfId="10232"/>
    <cellStyle name="Normal 2 2 2 2 2 35 2 2" xfId="10233"/>
    <cellStyle name="Normal 2 2 2 2 2 35 2 3" xfId="10234"/>
    <cellStyle name="Normal 2 2 2 2 2 35 2 4" xfId="10235"/>
    <cellStyle name="Normal 2 2 2 2 2 35 2 5" xfId="10236"/>
    <cellStyle name="Normal 2 2 2 2 2 35 2 6" xfId="10237"/>
    <cellStyle name="Normal 2 2 2 2 2 35 3" xfId="10238"/>
    <cellStyle name="Normal 2 2 2 2 2 35 4" xfId="10239"/>
    <cellStyle name="Normal 2 2 2 2 2 35 5" xfId="10240"/>
    <cellStyle name="Normal 2 2 2 2 2 36" xfId="10241"/>
    <cellStyle name="Normal 2 2 2 2 2 36 2" xfId="10242"/>
    <cellStyle name="Normal 2 2 2 2 2 36 2 2" xfId="10243"/>
    <cellStyle name="Normal 2 2 2 2 2 36 2 3" xfId="10244"/>
    <cellStyle name="Normal 2 2 2 2 2 36 2 4" xfId="10245"/>
    <cellStyle name="Normal 2 2 2 2 2 36 2 5" xfId="10246"/>
    <cellStyle name="Normal 2 2 2 2 2 36 2 6" xfId="10247"/>
    <cellStyle name="Normal 2 2 2 2 2 36 3" xfId="10248"/>
    <cellStyle name="Normal 2 2 2 2 2 36 4" xfId="10249"/>
    <cellStyle name="Normal 2 2 2 2 2 36 5" xfId="10250"/>
    <cellStyle name="Normal 2 2 2 2 2 37" xfId="10251"/>
    <cellStyle name="Normal 2 2 2 2 2 37 2" xfId="10252"/>
    <cellStyle name="Normal 2 2 2 2 2 37 2 2" xfId="10253"/>
    <cellStyle name="Normal 2 2 2 2 2 37 2 3" xfId="10254"/>
    <cellStyle name="Normal 2 2 2 2 2 37 2 4" xfId="10255"/>
    <cellStyle name="Normal 2 2 2 2 2 37 2 5" xfId="10256"/>
    <cellStyle name="Normal 2 2 2 2 2 37 2 6" xfId="10257"/>
    <cellStyle name="Normal 2 2 2 2 2 37 3" xfId="10258"/>
    <cellStyle name="Normal 2 2 2 2 2 37 4" xfId="10259"/>
    <cellStyle name="Normal 2 2 2 2 2 37 5" xfId="10260"/>
    <cellStyle name="Normal 2 2 2 2 2 38" xfId="10261"/>
    <cellStyle name="Normal 2 2 2 2 2 38 2" xfId="10262"/>
    <cellStyle name="Normal 2 2 2 2 2 38 2 2" xfId="10263"/>
    <cellStyle name="Normal 2 2 2 2 2 38 2 3" xfId="10264"/>
    <cellStyle name="Normal 2 2 2 2 2 38 2 4" xfId="10265"/>
    <cellStyle name="Normal 2 2 2 2 2 38 2 5" xfId="10266"/>
    <cellStyle name="Normal 2 2 2 2 2 38 2 6" xfId="10267"/>
    <cellStyle name="Normal 2 2 2 2 2 38 3" xfId="10268"/>
    <cellStyle name="Normal 2 2 2 2 2 38 4" xfId="10269"/>
    <cellStyle name="Normal 2 2 2 2 2 38 5" xfId="10270"/>
    <cellStyle name="Normal 2 2 2 2 2 39" xfId="10271"/>
    <cellStyle name="Normal 2 2 2 2 2 4" xfId="10272"/>
    <cellStyle name="Normal 2 2 2 2 2 40" xfId="10273"/>
    <cellStyle name="Normal 2 2 2 2 2 40 2" xfId="10274"/>
    <cellStyle name="Normal 2 2 2 2 2 40 3" xfId="10275"/>
    <cellStyle name="Normal 2 2 2 2 2 40 4" xfId="10276"/>
    <cellStyle name="Normal 2 2 2 2 2 40 5" xfId="10277"/>
    <cellStyle name="Normal 2 2 2 2 2 40 6" xfId="10278"/>
    <cellStyle name="Normal 2 2 2 2 2 40 7" xfId="10279"/>
    <cellStyle name="Normal 2 2 2 2 2 41" xfId="10280"/>
    <cellStyle name="Normal 2 2 2 2 2 42" xfId="10281"/>
    <cellStyle name="Normal 2 2 2 2 2 43" xfId="10282"/>
    <cellStyle name="Normal 2 2 2 2 2 44" xfId="10283"/>
    <cellStyle name="Normal 2 2 2 2 2 44 2" xfId="10284"/>
    <cellStyle name="Normal 2 2 2 2 2 44 3" xfId="10285"/>
    <cellStyle name="Normal 2 2 2 2 2 44 4" xfId="10286"/>
    <cellStyle name="Normal 2 2 2 2 2 44 5" xfId="10287"/>
    <cellStyle name="Normal 2 2 2 2 2 44 6" xfId="10288"/>
    <cellStyle name="Normal 2 2 2 2 2 45" xfId="10289"/>
    <cellStyle name="Normal 2 2 2 2 2 45 2" xfId="10290"/>
    <cellStyle name="Normal 2 2 2 2 2 45 2 2" xfId="10291"/>
    <cellStyle name="Normal 2 2 2 2 2 45 2 2 2" xfId="10292"/>
    <cellStyle name="Normal 2 2 2 2 2 45 2 2 2 2" xfId="10293"/>
    <cellStyle name="Normal 2 2 2 2 2 45 2 2 2 3" xfId="10294"/>
    <cellStyle name="Normal 2 2 2 2 2 45 2 2 2 4" xfId="10295"/>
    <cellStyle name="Normal 2 2 2 2 2 45 2 2 2 5" xfId="10296"/>
    <cellStyle name="Normal 2 2 2 2 2 45 2 2 3" xfId="10297"/>
    <cellStyle name="Normal 2 2 2 2 2 45 2 2 4" xfId="10298"/>
    <cellStyle name="Normal 2 2 2 2 2 45 2 2 5" xfId="10299"/>
    <cellStyle name="Normal 2 2 2 2 2 45 2 3" xfId="10300"/>
    <cellStyle name="Normal 2 2 2 2 2 45 2 4" xfId="10301"/>
    <cellStyle name="Normal 2 2 2 2 2 45 2 5" xfId="10302"/>
    <cellStyle name="Normal 2 2 2 2 2 45 2 6" xfId="10303"/>
    <cellStyle name="Normal 2 2 2 2 2 45 2 7" xfId="10304"/>
    <cellStyle name="Normal 2 2 2 2 2 45 3" xfId="10305"/>
    <cellStyle name="Normal 2 2 2 2 2 45 3 2" xfId="10306"/>
    <cellStyle name="Normal 2 2 2 2 2 45 3 2 2" xfId="10307"/>
    <cellStyle name="Normal 2 2 2 2 2 45 3 2 3" xfId="10308"/>
    <cellStyle name="Normal 2 2 2 2 2 45 3 2 4" xfId="10309"/>
    <cellStyle name="Normal 2 2 2 2 2 45 3 2 5" xfId="10310"/>
    <cellStyle name="Normal 2 2 2 2 2 45 3 3" xfId="10311"/>
    <cellStyle name="Normal 2 2 2 2 2 45 3 4" xfId="10312"/>
    <cellStyle name="Normal 2 2 2 2 2 45 3 5" xfId="10313"/>
    <cellStyle name="Normal 2 2 2 2 2 45 4" xfId="10314"/>
    <cellStyle name="Normal 2 2 2 2 2 45 5" xfId="10315"/>
    <cellStyle name="Normal 2 2 2 2 2 45 6" xfId="10316"/>
    <cellStyle name="Normal 2 2 2 2 2 45 7" xfId="10317"/>
    <cellStyle name="Normal 2 2 2 2 2 46" xfId="10318"/>
    <cellStyle name="Normal 2 2 2 2 2 46 2" xfId="10319"/>
    <cellStyle name="Normal 2 2 2 2 2 46 2 2" xfId="10320"/>
    <cellStyle name="Normal 2 2 2 2 2 46 2 2 2" xfId="10321"/>
    <cellStyle name="Normal 2 2 2 2 2 46 2 2 2 2" xfId="10322"/>
    <cellStyle name="Normal 2 2 2 2 2 46 2 2 2 3" xfId="10323"/>
    <cellStyle name="Normal 2 2 2 2 2 46 2 2 2 4" xfId="10324"/>
    <cellStyle name="Normal 2 2 2 2 2 46 2 2 2 5" xfId="10325"/>
    <cellStyle name="Normal 2 2 2 2 2 46 2 2 3" xfId="10326"/>
    <cellStyle name="Normal 2 2 2 2 2 46 2 2 4" xfId="10327"/>
    <cellStyle name="Normal 2 2 2 2 2 46 2 2 5" xfId="10328"/>
    <cellStyle name="Normal 2 2 2 2 2 46 2 3" xfId="10329"/>
    <cellStyle name="Normal 2 2 2 2 2 46 2 4" xfId="10330"/>
    <cellStyle name="Normal 2 2 2 2 2 46 2 5" xfId="10331"/>
    <cellStyle name="Normal 2 2 2 2 2 46 2 6" xfId="10332"/>
    <cellStyle name="Normal 2 2 2 2 2 46 2 7" xfId="10333"/>
    <cellStyle name="Normal 2 2 2 2 2 46 3" xfId="10334"/>
    <cellStyle name="Normal 2 2 2 2 2 46 3 2" xfId="10335"/>
    <cellStyle name="Normal 2 2 2 2 2 46 3 2 2" xfId="10336"/>
    <cellStyle name="Normal 2 2 2 2 2 46 3 2 3" xfId="10337"/>
    <cellStyle name="Normal 2 2 2 2 2 46 3 2 4" xfId="10338"/>
    <cellStyle name="Normal 2 2 2 2 2 46 3 2 5" xfId="10339"/>
    <cellStyle name="Normal 2 2 2 2 2 46 3 3" xfId="10340"/>
    <cellStyle name="Normal 2 2 2 2 2 46 3 4" xfId="10341"/>
    <cellStyle name="Normal 2 2 2 2 2 46 3 5" xfId="10342"/>
    <cellStyle name="Normal 2 2 2 2 2 46 4" xfId="10343"/>
    <cellStyle name="Normal 2 2 2 2 2 46 5" xfId="10344"/>
    <cellStyle name="Normal 2 2 2 2 2 46 6" xfId="10345"/>
    <cellStyle name="Normal 2 2 2 2 2 46 7" xfId="10346"/>
    <cellStyle name="Normal 2 2 2 2 2 47" xfId="10347"/>
    <cellStyle name="Normal 2 2 2 2 2 47 2" xfId="10348"/>
    <cellStyle name="Normal 2 2 2 2 2 47 2 2" xfId="10349"/>
    <cellStyle name="Normal 2 2 2 2 2 47 2 2 2" xfId="10350"/>
    <cellStyle name="Normal 2 2 2 2 2 47 2 2 2 2" xfId="10351"/>
    <cellStyle name="Normal 2 2 2 2 2 47 2 2 2 3" xfId="10352"/>
    <cellStyle name="Normal 2 2 2 2 2 47 2 2 2 4" xfId="10353"/>
    <cellStyle name="Normal 2 2 2 2 2 47 2 2 2 5" xfId="10354"/>
    <cellStyle name="Normal 2 2 2 2 2 47 2 2 3" xfId="10355"/>
    <cellStyle name="Normal 2 2 2 2 2 47 2 2 4" xfId="10356"/>
    <cellStyle name="Normal 2 2 2 2 2 47 2 2 5" xfId="10357"/>
    <cellStyle name="Normal 2 2 2 2 2 47 2 3" xfId="10358"/>
    <cellStyle name="Normal 2 2 2 2 2 47 2 4" xfId="10359"/>
    <cellStyle name="Normal 2 2 2 2 2 47 2 5" xfId="10360"/>
    <cellStyle name="Normal 2 2 2 2 2 47 2 6" xfId="10361"/>
    <cellStyle name="Normal 2 2 2 2 2 47 2 7" xfId="10362"/>
    <cellStyle name="Normal 2 2 2 2 2 47 3" xfId="10363"/>
    <cellStyle name="Normal 2 2 2 2 2 47 3 2" xfId="10364"/>
    <cellStyle name="Normal 2 2 2 2 2 47 3 2 2" xfId="10365"/>
    <cellStyle name="Normal 2 2 2 2 2 47 3 2 3" xfId="10366"/>
    <cellStyle name="Normal 2 2 2 2 2 47 3 2 4" xfId="10367"/>
    <cellStyle name="Normal 2 2 2 2 2 47 3 2 5" xfId="10368"/>
    <cellStyle name="Normal 2 2 2 2 2 47 3 3" xfId="10369"/>
    <cellStyle name="Normal 2 2 2 2 2 47 3 4" xfId="10370"/>
    <cellStyle name="Normal 2 2 2 2 2 47 3 5" xfId="10371"/>
    <cellStyle name="Normal 2 2 2 2 2 47 4" xfId="10372"/>
    <cellStyle name="Normal 2 2 2 2 2 47 5" xfId="10373"/>
    <cellStyle name="Normal 2 2 2 2 2 47 6" xfId="10374"/>
    <cellStyle name="Normal 2 2 2 2 2 47 7" xfId="10375"/>
    <cellStyle name="Normal 2 2 2 2 2 48" xfId="10376"/>
    <cellStyle name="Normal 2 2 2 2 2 48 2" xfId="10377"/>
    <cellStyle name="Normal 2 2 2 2 2 48 2 2" xfId="10378"/>
    <cellStyle name="Normal 2 2 2 2 2 48 2 2 2" xfId="10379"/>
    <cellStyle name="Normal 2 2 2 2 2 48 2 2 3" xfId="10380"/>
    <cellStyle name="Normal 2 2 2 2 2 48 2 2 4" xfId="10381"/>
    <cellStyle name="Normal 2 2 2 2 2 48 2 2 5" xfId="10382"/>
    <cellStyle name="Normal 2 2 2 2 2 48 2 3" xfId="10383"/>
    <cellStyle name="Normal 2 2 2 2 2 48 2 4" xfId="10384"/>
    <cellStyle name="Normal 2 2 2 2 2 48 2 5" xfId="10385"/>
    <cellStyle name="Normal 2 2 2 2 2 48 3" xfId="10386"/>
    <cellStyle name="Normal 2 2 2 2 2 48 4" xfId="10387"/>
    <cellStyle name="Normal 2 2 2 2 2 48 5" xfId="10388"/>
    <cellStyle name="Normal 2 2 2 2 2 48 6" xfId="10389"/>
    <cellStyle name="Normal 2 2 2 2 2 48 7" xfId="10390"/>
    <cellStyle name="Normal 2 2 2 2 2 49" xfId="10391"/>
    <cellStyle name="Normal 2 2 2 2 2 49 2" xfId="10392"/>
    <cellStyle name="Normal 2 2 2 2 2 49 3" xfId="10393"/>
    <cellStyle name="Normal 2 2 2 2 2 49 4" xfId="10394"/>
    <cellStyle name="Normal 2 2 2 2 2 49 5" xfId="10395"/>
    <cellStyle name="Normal 2 2 2 2 2 49 6" xfId="10396"/>
    <cellStyle name="Normal 2 2 2 2 2 5" xfId="10397"/>
    <cellStyle name="Normal 2 2 2 2 2 50" xfId="10398"/>
    <cellStyle name="Normal 2 2 2 2 2 50 2" xfId="10399"/>
    <cellStyle name="Normal 2 2 2 2 2 50 2 2" xfId="10400"/>
    <cellStyle name="Normal 2 2 2 2 2 50 2 3" xfId="10401"/>
    <cellStyle name="Normal 2 2 2 2 2 50 2 4" xfId="10402"/>
    <cellStyle name="Normal 2 2 2 2 2 50 2 5" xfId="10403"/>
    <cellStyle name="Normal 2 2 2 2 2 50 3" xfId="10404"/>
    <cellStyle name="Normal 2 2 2 2 2 50 4" xfId="10405"/>
    <cellStyle name="Normal 2 2 2 2 2 50 5" xfId="10406"/>
    <cellStyle name="Normal 2 2 2 2 2 51" xfId="10407"/>
    <cellStyle name="Normal 2 2 2 2 2 52" xfId="10408"/>
    <cellStyle name="Normal 2 2 2 2 2 53" xfId="10409"/>
    <cellStyle name="Normal 2 2 2 2 2 54" xfId="10410"/>
    <cellStyle name="Normal 2 2 2 2 2 55" xfId="10411"/>
    <cellStyle name="Normal 2 2 2 2 2 56" xfId="10412"/>
    <cellStyle name="Normal 2 2 2 2 2 57" xfId="10413"/>
    <cellStyle name="Normal 2 2 2 2 2 6" xfId="10414"/>
    <cellStyle name="Normal 2 2 2 2 2 7" xfId="10415"/>
    <cellStyle name="Normal 2 2 2 2 2 8" xfId="10416"/>
    <cellStyle name="Normal 2 2 2 2 2 9" xfId="10417"/>
    <cellStyle name="Normal 2 2 2 2 2_11 CC2007 trabajo" xfId="10418"/>
    <cellStyle name="Normal 2 2 2 2 20" xfId="10419"/>
    <cellStyle name="Normal 2 2 2 2 21" xfId="10420"/>
    <cellStyle name="Normal 2 2 2 2 22" xfId="10421"/>
    <cellStyle name="Normal 2 2 2 2 23" xfId="10422"/>
    <cellStyle name="Normal 2 2 2 2 24" xfId="10423"/>
    <cellStyle name="Normal 2 2 2 2 25" xfId="10424"/>
    <cellStyle name="Normal 2 2 2 2 26" xfId="10425"/>
    <cellStyle name="Normal 2 2 2 2 27" xfId="10426"/>
    <cellStyle name="Normal 2 2 2 2 28" xfId="10427"/>
    <cellStyle name="Normal 2 2 2 2 29" xfId="10428"/>
    <cellStyle name="Normal 2 2 2 2 29 2" xfId="10429"/>
    <cellStyle name="Normal 2 2 2 2 29 2 2" xfId="10430"/>
    <cellStyle name="Normal 2 2 2 2 29 3" xfId="10431"/>
    <cellStyle name="Normal 2 2 2 2 29 4" xfId="10432"/>
    <cellStyle name="Normal 2 2 2 2 29 5" xfId="10433"/>
    <cellStyle name="Normal 2 2 2 2 29 6" xfId="10434"/>
    <cellStyle name="Normal 2 2 2 2 29 7" xfId="10435"/>
    <cellStyle name="Normal 2 2 2 2 29 8" xfId="10436"/>
    <cellStyle name="Normal 2 2 2 2 29 9" xfId="10437"/>
    <cellStyle name="Normal 2 2 2 2 3" xfId="10438"/>
    <cellStyle name="Normal 2 2 2 2 30" xfId="10439"/>
    <cellStyle name="Normal 2 2 2 2 31" xfId="10440"/>
    <cellStyle name="Normal 2 2 2 2 32" xfId="10441"/>
    <cellStyle name="Normal 2 2 2 2 32 2" xfId="10442"/>
    <cellStyle name="Normal 2 2 2 2 32 2 2" xfId="10443"/>
    <cellStyle name="Normal 2 2 2 2 32 2 2 2" xfId="10444"/>
    <cellStyle name="Normal 2 2 2 2 32 2 2 3" xfId="10445"/>
    <cellStyle name="Normal 2 2 2 2 32 2 2 4" xfId="10446"/>
    <cellStyle name="Normal 2 2 2 2 32 2 2 5" xfId="10447"/>
    <cellStyle name="Normal 2 2 2 2 32 2 2 6" xfId="10448"/>
    <cellStyle name="Normal 2 2 2 2 32 2 3" xfId="10449"/>
    <cellStyle name="Normal 2 2 2 2 32 2 4" xfId="10450"/>
    <cellStyle name="Normal 2 2 2 2 32 2 5" xfId="10451"/>
    <cellStyle name="Normal 2 2 2 2 32 3" xfId="10452"/>
    <cellStyle name="Normal 2 2 2 2 32 3 2" xfId="10453"/>
    <cellStyle name="Normal 2 2 2 2 32 3 3" xfId="10454"/>
    <cellStyle name="Normal 2 2 2 2 32 3 4" xfId="10455"/>
    <cellStyle name="Normal 2 2 2 2 32 3 5" xfId="10456"/>
    <cellStyle name="Normal 2 2 2 2 32 3 6" xfId="10457"/>
    <cellStyle name="Normal 2 2 2 2 32 4" xfId="10458"/>
    <cellStyle name="Normal 2 2 2 2 32 5" xfId="10459"/>
    <cellStyle name="Normal 2 2 2 2 32 6" xfId="10460"/>
    <cellStyle name="Normal 2 2 2 2 32 7" xfId="10461"/>
    <cellStyle name="Normal 2 2 2 2 32 8" xfId="10462"/>
    <cellStyle name="Normal 2 2 2 2 33" xfId="10463"/>
    <cellStyle name="Normal 2 2 2 2 33 2" xfId="10464"/>
    <cellStyle name="Normal 2 2 2 2 33 2 2" xfId="10465"/>
    <cellStyle name="Normal 2 2 2 2 33 2 3" xfId="10466"/>
    <cellStyle name="Normal 2 2 2 2 33 2 4" xfId="10467"/>
    <cellStyle name="Normal 2 2 2 2 33 2 5" xfId="10468"/>
    <cellStyle name="Normal 2 2 2 2 33 2 6" xfId="10469"/>
    <cellStyle name="Normal 2 2 2 2 33 3" xfId="10470"/>
    <cellStyle name="Normal 2 2 2 2 33 4" xfId="10471"/>
    <cellStyle name="Normal 2 2 2 2 33 5" xfId="10472"/>
    <cellStyle name="Normal 2 2 2 2 34" xfId="10473"/>
    <cellStyle name="Normal 2 2 2 2 34 2" xfId="10474"/>
    <cellStyle name="Normal 2 2 2 2 34 2 2" xfId="10475"/>
    <cellStyle name="Normal 2 2 2 2 34 2 3" xfId="10476"/>
    <cellStyle name="Normal 2 2 2 2 34 2 4" xfId="10477"/>
    <cellStyle name="Normal 2 2 2 2 34 2 5" xfId="10478"/>
    <cellStyle name="Normal 2 2 2 2 34 2 6" xfId="10479"/>
    <cellStyle name="Normal 2 2 2 2 34 3" xfId="10480"/>
    <cellStyle name="Normal 2 2 2 2 34 4" xfId="10481"/>
    <cellStyle name="Normal 2 2 2 2 34 5" xfId="10482"/>
    <cellStyle name="Normal 2 2 2 2 35" xfId="10483"/>
    <cellStyle name="Normal 2 2 2 2 35 2" xfId="10484"/>
    <cellStyle name="Normal 2 2 2 2 35 2 2" xfId="10485"/>
    <cellStyle name="Normal 2 2 2 2 35 2 3" xfId="10486"/>
    <cellStyle name="Normal 2 2 2 2 35 2 4" xfId="10487"/>
    <cellStyle name="Normal 2 2 2 2 35 2 5" xfId="10488"/>
    <cellStyle name="Normal 2 2 2 2 35 2 6" xfId="10489"/>
    <cellStyle name="Normal 2 2 2 2 35 3" xfId="10490"/>
    <cellStyle name="Normal 2 2 2 2 35 4" xfId="10491"/>
    <cellStyle name="Normal 2 2 2 2 35 5" xfId="10492"/>
    <cellStyle name="Normal 2 2 2 2 36" xfId="10493"/>
    <cellStyle name="Normal 2 2 2 2 36 2" xfId="10494"/>
    <cellStyle name="Normal 2 2 2 2 36 2 2" xfId="10495"/>
    <cellStyle name="Normal 2 2 2 2 36 2 3" xfId="10496"/>
    <cellStyle name="Normal 2 2 2 2 36 2 4" xfId="10497"/>
    <cellStyle name="Normal 2 2 2 2 36 2 5" xfId="10498"/>
    <cellStyle name="Normal 2 2 2 2 36 2 6" xfId="10499"/>
    <cellStyle name="Normal 2 2 2 2 36 3" xfId="10500"/>
    <cellStyle name="Normal 2 2 2 2 36 4" xfId="10501"/>
    <cellStyle name="Normal 2 2 2 2 36 5" xfId="10502"/>
    <cellStyle name="Normal 2 2 2 2 37" xfId="10503"/>
    <cellStyle name="Normal 2 2 2 2 37 2" xfId="10504"/>
    <cellStyle name="Normal 2 2 2 2 37 2 2" xfId="10505"/>
    <cellStyle name="Normal 2 2 2 2 37 2 3" xfId="10506"/>
    <cellStyle name="Normal 2 2 2 2 37 2 4" xfId="10507"/>
    <cellStyle name="Normal 2 2 2 2 37 2 5" xfId="10508"/>
    <cellStyle name="Normal 2 2 2 2 37 2 6" xfId="10509"/>
    <cellStyle name="Normal 2 2 2 2 37 3" xfId="10510"/>
    <cellStyle name="Normal 2 2 2 2 37 4" xfId="10511"/>
    <cellStyle name="Normal 2 2 2 2 37 5" xfId="10512"/>
    <cellStyle name="Normal 2 2 2 2 38" xfId="10513"/>
    <cellStyle name="Normal 2 2 2 2 38 2" xfId="10514"/>
    <cellStyle name="Normal 2 2 2 2 38 2 2" xfId="10515"/>
    <cellStyle name="Normal 2 2 2 2 38 2 3" xfId="10516"/>
    <cellStyle name="Normal 2 2 2 2 38 2 4" xfId="10517"/>
    <cellStyle name="Normal 2 2 2 2 38 2 5" xfId="10518"/>
    <cellStyle name="Normal 2 2 2 2 38 2 6" xfId="10519"/>
    <cellStyle name="Normal 2 2 2 2 38 3" xfId="10520"/>
    <cellStyle name="Normal 2 2 2 2 38 4" xfId="10521"/>
    <cellStyle name="Normal 2 2 2 2 38 5" xfId="10522"/>
    <cellStyle name="Normal 2 2 2 2 39" xfId="10523"/>
    <cellStyle name="Normal 2 2 2 2 39 2" xfId="10524"/>
    <cellStyle name="Normal 2 2 2 2 39 2 2" xfId="10525"/>
    <cellStyle name="Normal 2 2 2 2 39 2 3" xfId="10526"/>
    <cellStyle name="Normal 2 2 2 2 39 2 4" xfId="10527"/>
    <cellStyle name="Normal 2 2 2 2 39 2 5" xfId="10528"/>
    <cellStyle name="Normal 2 2 2 2 39 2 6" xfId="10529"/>
    <cellStyle name="Normal 2 2 2 2 39 3" xfId="10530"/>
    <cellStyle name="Normal 2 2 2 2 39 4" xfId="10531"/>
    <cellStyle name="Normal 2 2 2 2 39 5" xfId="10532"/>
    <cellStyle name="Normal 2 2 2 2 4" xfId="10533"/>
    <cellStyle name="Normal 2 2 2 2 4 10" xfId="10534"/>
    <cellStyle name="Normal 2 2 2 2 4 10 2" xfId="10535"/>
    <cellStyle name="Normal 2 2 2 2 4 10 2 2" xfId="10536"/>
    <cellStyle name="Normal 2 2 2 2 4 10 2 2 2" xfId="10537"/>
    <cellStyle name="Normal 2 2 2 2 4 10 2 2 2 2" xfId="10538"/>
    <cellStyle name="Normal 2 2 2 2 4 10 2 2 2 3" xfId="10539"/>
    <cellStyle name="Normal 2 2 2 2 4 10 2 2 2 4" xfId="10540"/>
    <cellStyle name="Normal 2 2 2 2 4 10 2 2 2 5" xfId="10541"/>
    <cellStyle name="Normal 2 2 2 2 4 10 2 2 3" xfId="10542"/>
    <cellStyle name="Normal 2 2 2 2 4 10 2 2 4" xfId="10543"/>
    <cellStyle name="Normal 2 2 2 2 4 10 2 2 5" xfId="10544"/>
    <cellStyle name="Normal 2 2 2 2 4 10 2 3" xfId="10545"/>
    <cellStyle name="Normal 2 2 2 2 4 10 2 4" xfId="10546"/>
    <cellStyle name="Normal 2 2 2 2 4 10 2 5" xfId="10547"/>
    <cellStyle name="Normal 2 2 2 2 4 10 2 6" xfId="10548"/>
    <cellStyle name="Normal 2 2 2 2 4 10 2 7" xfId="10549"/>
    <cellStyle name="Normal 2 2 2 2 4 10 3" xfId="10550"/>
    <cellStyle name="Normal 2 2 2 2 4 10 3 2" xfId="10551"/>
    <cellStyle name="Normal 2 2 2 2 4 10 3 2 2" xfId="10552"/>
    <cellStyle name="Normal 2 2 2 2 4 10 3 2 3" xfId="10553"/>
    <cellStyle name="Normal 2 2 2 2 4 10 3 2 4" xfId="10554"/>
    <cellStyle name="Normal 2 2 2 2 4 10 3 2 5" xfId="10555"/>
    <cellStyle name="Normal 2 2 2 2 4 10 3 3" xfId="10556"/>
    <cellStyle name="Normal 2 2 2 2 4 10 3 4" xfId="10557"/>
    <cellStyle name="Normal 2 2 2 2 4 10 3 5" xfId="10558"/>
    <cellStyle name="Normal 2 2 2 2 4 10 4" xfId="10559"/>
    <cellStyle name="Normal 2 2 2 2 4 10 5" xfId="10560"/>
    <cellStyle name="Normal 2 2 2 2 4 10 6" xfId="10561"/>
    <cellStyle name="Normal 2 2 2 2 4 10 7" xfId="10562"/>
    <cellStyle name="Normal 2 2 2 2 4 11" xfId="10563"/>
    <cellStyle name="Normal 2 2 2 2 4 12" xfId="10564"/>
    <cellStyle name="Normal 2 2 2 2 4 13" xfId="10565"/>
    <cellStyle name="Normal 2 2 2 2 4 13 2" xfId="10566"/>
    <cellStyle name="Normal 2 2 2 2 4 13 2 2" xfId="10567"/>
    <cellStyle name="Normal 2 2 2 2 4 13 2 3" xfId="10568"/>
    <cellStyle name="Normal 2 2 2 2 4 13 2 4" xfId="10569"/>
    <cellStyle name="Normal 2 2 2 2 4 13 2 5" xfId="10570"/>
    <cellStyle name="Normal 2 2 2 2 4 13 3" xfId="10571"/>
    <cellStyle name="Normal 2 2 2 2 4 13 4" xfId="10572"/>
    <cellStyle name="Normal 2 2 2 2 4 13 5" xfId="10573"/>
    <cellStyle name="Normal 2 2 2 2 4 14" xfId="10574"/>
    <cellStyle name="Normal 2 2 2 2 4 15" xfId="10575"/>
    <cellStyle name="Normal 2 2 2 2 4 16" xfId="10576"/>
    <cellStyle name="Normal 2 2 2 2 4 17" xfId="10577"/>
    <cellStyle name="Normal 2 2 2 2 4 18" xfId="10578"/>
    <cellStyle name="Normal 2 2 2 2 4 19" xfId="10579"/>
    <cellStyle name="Normal 2 2 2 2 4 2" xfId="10580"/>
    <cellStyle name="Normal 2 2 2 2 4 2 10" xfId="10581"/>
    <cellStyle name="Normal 2 2 2 2 4 2 10 2" xfId="10582"/>
    <cellStyle name="Normal 2 2 2 2 4 2 10 2 2" xfId="10583"/>
    <cellStyle name="Normal 2 2 2 2 4 2 10 2 2 2" xfId="10584"/>
    <cellStyle name="Normal 2 2 2 2 4 2 10 2 2 2 2" xfId="10585"/>
    <cellStyle name="Normal 2 2 2 2 4 2 10 2 2 2 3" xfId="10586"/>
    <cellStyle name="Normal 2 2 2 2 4 2 10 2 2 2 4" xfId="10587"/>
    <cellStyle name="Normal 2 2 2 2 4 2 10 2 2 2 5" xfId="10588"/>
    <cellStyle name="Normal 2 2 2 2 4 2 10 2 2 3" xfId="10589"/>
    <cellStyle name="Normal 2 2 2 2 4 2 10 2 2 4" xfId="10590"/>
    <cellStyle name="Normal 2 2 2 2 4 2 10 2 2 5" xfId="10591"/>
    <cellStyle name="Normal 2 2 2 2 4 2 10 2 3" xfId="10592"/>
    <cellStyle name="Normal 2 2 2 2 4 2 10 2 4" xfId="10593"/>
    <cellStyle name="Normal 2 2 2 2 4 2 10 2 5" xfId="10594"/>
    <cellStyle name="Normal 2 2 2 2 4 2 10 2 6" xfId="10595"/>
    <cellStyle name="Normal 2 2 2 2 4 2 10 2 7" xfId="10596"/>
    <cellStyle name="Normal 2 2 2 2 4 2 10 3" xfId="10597"/>
    <cellStyle name="Normal 2 2 2 2 4 2 10 3 2" xfId="10598"/>
    <cellStyle name="Normal 2 2 2 2 4 2 10 3 2 2" xfId="10599"/>
    <cellStyle name="Normal 2 2 2 2 4 2 10 3 2 3" xfId="10600"/>
    <cellStyle name="Normal 2 2 2 2 4 2 10 3 2 4" xfId="10601"/>
    <cellStyle name="Normal 2 2 2 2 4 2 10 3 2 5" xfId="10602"/>
    <cellStyle name="Normal 2 2 2 2 4 2 10 3 3" xfId="10603"/>
    <cellStyle name="Normal 2 2 2 2 4 2 10 3 4" xfId="10604"/>
    <cellStyle name="Normal 2 2 2 2 4 2 10 3 5" xfId="10605"/>
    <cellStyle name="Normal 2 2 2 2 4 2 10 4" xfId="10606"/>
    <cellStyle name="Normal 2 2 2 2 4 2 10 5" xfId="10607"/>
    <cellStyle name="Normal 2 2 2 2 4 2 10 6" xfId="10608"/>
    <cellStyle name="Normal 2 2 2 2 4 2 10 7" xfId="10609"/>
    <cellStyle name="Normal 2 2 2 2 4 2 11" xfId="10610"/>
    <cellStyle name="Normal 2 2 2 2 4 2 12" xfId="10611"/>
    <cellStyle name="Normal 2 2 2 2 4 2 13" xfId="10612"/>
    <cellStyle name="Normal 2 2 2 2 4 2 13 2" xfId="10613"/>
    <cellStyle name="Normal 2 2 2 2 4 2 13 2 2" xfId="10614"/>
    <cellStyle name="Normal 2 2 2 2 4 2 13 2 3" xfId="10615"/>
    <cellStyle name="Normal 2 2 2 2 4 2 13 2 4" xfId="10616"/>
    <cellStyle name="Normal 2 2 2 2 4 2 13 2 5" xfId="10617"/>
    <cellStyle name="Normal 2 2 2 2 4 2 13 3" xfId="10618"/>
    <cellStyle name="Normal 2 2 2 2 4 2 13 4" xfId="10619"/>
    <cellStyle name="Normal 2 2 2 2 4 2 13 5" xfId="10620"/>
    <cellStyle name="Normal 2 2 2 2 4 2 14" xfId="10621"/>
    <cellStyle name="Normal 2 2 2 2 4 2 15" xfId="10622"/>
    <cellStyle name="Normal 2 2 2 2 4 2 16" xfId="10623"/>
    <cellStyle name="Normal 2 2 2 2 4 2 17" xfId="10624"/>
    <cellStyle name="Normal 2 2 2 2 4 2 18" xfId="10625"/>
    <cellStyle name="Normal 2 2 2 2 4 2 19" xfId="10626"/>
    <cellStyle name="Normal 2 2 2 2 4 2 2" xfId="10627"/>
    <cellStyle name="Normal 2 2 2 2 4 2 2 10" xfId="10628"/>
    <cellStyle name="Normal 2 2 2 2 4 2 2 11" xfId="10629"/>
    <cellStyle name="Normal 2 2 2 2 4 2 2 12" xfId="10630"/>
    <cellStyle name="Normal 2 2 2 2 4 2 2 13" xfId="10631"/>
    <cellStyle name="Normal 2 2 2 2 4 2 2 14" xfId="10632"/>
    <cellStyle name="Normal 2 2 2 2 4 2 2 15" xfId="10633"/>
    <cellStyle name="Normal 2 2 2 2 4 2 2 16" xfId="10634"/>
    <cellStyle name="Normal 2 2 2 2 4 2 2 17" xfId="10635"/>
    <cellStyle name="Normal 2 2 2 2 4 2 2 18" xfId="10636"/>
    <cellStyle name="Normal 2 2 2 2 4 2 2 19" xfId="10637"/>
    <cellStyle name="Normal 2 2 2 2 4 2 2 2" xfId="10638"/>
    <cellStyle name="Normal 2 2 2 2 4 2 2 2 10" xfId="10639"/>
    <cellStyle name="Normal 2 2 2 2 4 2 2 2 11" xfId="10640"/>
    <cellStyle name="Normal 2 2 2 2 4 2 2 2 12" xfId="10641"/>
    <cellStyle name="Normal 2 2 2 2 4 2 2 2 13" xfId="10642"/>
    <cellStyle name="Normal 2 2 2 2 4 2 2 2 14" xfId="10643"/>
    <cellStyle name="Normal 2 2 2 2 4 2 2 2 2" xfId="10644"/>
    <cellStyle name="Normal 2 2 2 2 4 2 2 2 2 10" xfId="10645"/>
    <cellStyle name="Normal 2 2 2 2 4 2 2 2 2 11" xfId="10646"/>
    <cellStyle name="Normal 2 2 2 2 4 2 2 2 2 12" xfId="10647"/>
    <cellStyle name="Normal 2 2 2 2 4 2 2 2 2 13" xfId="10648"/>
    <cellStyle name="Normal 2 2 2 2 4 2 2 2 2 14" xfId="10649"/>
    <cellStyle name="Normal 2 2 2 2 4 2 2 2 2 2" xfId="10650"/>
    <cellStyle name="Normal 2 2 2 2 4 2 2 2 2 2 10" xfId="10651"/>
    <cellStyle name="Normal 2 2 2 2 4 2 2 2 2 2 11" xfId="10652"/>
    <cellStyle name="Normal 2 2 2 2 4 2 2 2 2 2 2" xfId="10653"/>
    <cellStyle name="Normal 2 2 2 2 4 2 2 2 2 2 2 10" xfId="10654"/>
    <cellStyle name="Normal 2 2 2 2 4 2 2 2 2 2 2 11" xfId="10655"/>
    <cellStyle name="Normal 2 2 2 2 4 2 2 2 2 2 2 2" xfId="10656"/>
    <cellStyle name="Normal 2 2 2 2 4 2 2 2 2 2 2 2 2" xfId="10657"/>
    <cellStyle name="Normal 2 2 2 2 4 2 2 2 2 2 2 2 2 2" xfId="10658"/>
    <cellStyle name="Normal 2 2 2 2 4 2 2 2 2 2 2 2 2 2 2" xfId="10659"/>
    <cellStyle name="Normal 2 2 2 2 4 2 2 2 2 2 2 2 2 2 2 2" xfId="10660"/>
    <cellStyle name="Normal 2 2 2 2 4 2 2 2 2 2 2 2 2 2 2 3" xfId="10661"/>
    <cellStyle name="Normal 2 2 2 2 4 2 2 2 2 2 2 2 2 2 2 4" xfId="10662"/>
    <cellStyle name="Normal 2 2 2 2 4 2 2 2 2 2 2 2 2 2 2 5" xfId="10663"/>
    <cellStyle name="Normal 2 2 2 2 4 2 2 2 2 2 2 2 2 2 3" xfId="10664"/>
    <cellStyle name="Normal 2 2 2 2 4 2 2 2 2 2 2 2 2 2 4" xfId="10665"/>
    <cellStyle name="Normal 2 2 2 2 4 2 2 2 2 2 2 2 2 2 5" xfId="10666"/>
    <cellStyle name="Normal 2 2 2 2 4 2 2 2 2 2 2 2 2 3" xfId="10667"/>
    <cellStyle name="Normal 2 2 2 2 4 2 2 2 2 2 2 2 2 4" xfId="10668"/>
    <cellStyle name="Normal 2 2 2 2 4 2 2 2 2 2 2 2 2 5" xfId="10669"/>
    <cellStyle name="Normal 2 2 2 2 4 2 2 2 2 2 2 2 2 6" xfId="10670"/>
    <cellStyle name="Normal 2 2 2 2 4 2 2 2 2 2 2 2 2 7" xfId="10671"/>
    <cellStyle name="Normal 2 2 2 2 4 2 2 2 2 2 2 2 3" xfId="10672"/>
    <cellStyle name="Normal 2 2 2 2 4 2 2 2 2 2 2 2 3 2" xfId="10673"/>
    <cellStyle name="Normal 2 2 2 2 4 2 2 2 2 2 2 2 3 2 2" xfId="10674"/>
    <cellStyle name="Normal 2 2 2 2 4 2 2 2 2 2 2 2 3 2 3" xfId="10675"/>
    <cellStyle name="Normal 2 2 2 2 4 2 2 2 2 2 2 2 3 2 4" xfId="10676"/>
    <cellStyle name="Normal 2 2 2 2 4 2 2 2 2 2 2 2 3 2 5" xfId="10677"/>
    <cellStyle name="Normal 2 2 2 2 4 2 2 2 2 2 2 2 3 3" xfId="10678"/>
    <cellStyle name="Normal 2 2 2 2 4 2 2 2 2 2 2 2 3 4" xfId="10679"/>
    <cellStyle name="Normal 2 2 2 2 4 2 2 2 2 2 2 2 3 5" xfId="10680"/>
    <cellStyle name="Normal 2 2 2 2 4 2 2 2 2 2 2 2 4" xfId="10681"/>
    <cellStyle name="Normal 2 2 2 2 4 2 2 2 2 2 2 2 5" xfId="10682"/>
    <cellStyle name="Normal 2 2 2 2 4 2 2 2 2 2 2 2 6" xfId="10683"/>
    <cellStyle name="Normal 2 2 2 2 4 2 2 2 2 2 2 2 7" xfId="10684"/>
    <cellStyle name="Normal 2 2 2 2 4 2 2 2 2 2 2 3" xfId="10685"/>
    <cellStyle name="Normal 2 2 2 2 4 2 2 2 2 2 2 4" xfId="10686"/>
    <cellStyle name="Normal 2 2 2 2 4 2 2 2 2 2 2 5" xfId="10687"/>
    <cellStyle name="Normal 2 2 2 2 4 2 2 2 2 2 2 6" xfId="10688"/>
    <cellStyle name="Normal 2 2 2 2 4 2 2 2 2 2 2 6 2" xfId="10689"/>
    <cellStyle name="Normal 2 2 2 2 4 2 2 2 2 2 2 6 2 2" xfId="10690"/>
    <cellStyle name="Normal 2 2 2 2 4 2 2 2 2 2 2 6 2 3" xfId="10691"/>
    <cellStyle name="Normal 2 2 2 2 4 2 2 2 2 2 2 6 2 4" xfId="10692"/>
    <cellStyle name="Normal 2 2 2 2 4 2 2 2 2 2 2 6 2 5" xfId="10693"/>
    <cellStyle name="Normal 2 2 2 2 4 2 2 2 2 2 2 6 3" xfId="10694"/>
    <cellStyle name="Normal 2 2 2 2 4 2 2 2 2 2 2 6 4" xfId="10695"/>
    <cellStyle name="Normal 2 2 2 2 4 2 2 2 2 2 2 6 5" xfId="10696"/>
    <cellStyle name="Normal 2 2 2 2 4 2 2 2 2 2 2 7" xfId="10697"/>
    <cellStyle name="Normal 2 2 2 2 4 2 2 2 2 2 2 8" xfId="10698"/>
    <cellStyle name="Normal 2 2 2 2 4 2 2 2 2 2 2 9" xfId="10699"/>
    <cellStyle name="Normal 2 2 2 2 4 2 2 2 2 2 3" xfId="10700"/>
    <cellStyle name="Normal 2 2 2 2 4 2 2 2 2 2 3 2" xfId="10701"/>
    <cellStyle name="Normal 2 2 2 2 4 2 2 2 2 2 3 2 2" xfId="10702"/>
    <cellStyle name="Normal 2 2 2 2 4 2 2 2 2 2 3 2 2 2" xfId="10703"/>
    <cellStyle name="Normal 2 2 2 2 4 2 2 2 2 2 3 2 2 2 2" xfId="10704"/>
    <cellStyle name="Normal 2 2 2 2 4 2 2 2 2 2 3 2 2 2 3" xfId="10705"/>
    <cellStyle name="Normal 2 2 2 2 4 2 2 2 2 2 3 2 2 2 4" xfId="10706"/>
    <cellStyle name="Normal 2 2 2 2 4 2 2 2 2 2 3 2 2 2 5" xfId="10707"/>
    <cellStyle name="Normal 2 2 2 2 4 2 2 2 2 2 3 2 2 3" xfId="10708"/>
    <cellStyle name="Normal 2 2 2 2 4 2 2 2 2 2 3 2 2 4" xfId="10709"/>
    <cellStyle name="Normal 2 2 2 2 4 2 2 2 2 2 3 2 2 5" xfId="10710"/>
    <cellStyle name="Normal 2 2 2 2 4 2 2 2 2 2 3 2 3" xfId="10711"/>
    <cellStyle name="Normal 2 2 2 2 4 2 2 2 2 2 3 2 4" xfId="10712"/>
    <cellStyle name="Normal 2 2 2 2 4 2 2 2 2 2 3 2 5" xfId="10713"/>
    <cellStyle name="Normal 2 2 2 2 4 2 2 2 2 2 3 2 6" xfId="10714"/>
    <cellStyle name="Normal 2 2 2 2 4 2 2 2 2 2 3 2 7" xfId="10715"/>
    <cellStyle name="Normal 2 2 2 2 4 2 2 2 2 2 3 3" xfId="10716"/>
    <cellStyle name="Normal 2 2 2 2 4 2 2 2 2 2 3 3 2" xfId="10717"/>
    <cellStyle name="Normal 2 2 2 2 4 2 2 2 2 2 3 3 2 2" xfId="10718"/>
    <cellStyle name="Normal 2 2 2 2 4 2 2 2 2 2 3 3 2 3" xfId="10719"/>
    <cellStyle name="Normal 2 2 2 2 4 2 2 2 2 2 3 3 2 4" xfId="10720"/>
    <cellStyle name="Normal 2 2 2 2 4 2 2 2 2 2 3 3 2 5" xfId="10721"/>
    <cellStyle name="Normal 2 2 2 2 4 2 2 2 2 2 3 3 3" xfId="10722"/>
    <cellStyle name="Normal 2 2 2 2 4 2 2 2 2 2 3 3 4" xfId="10723"/>
    <cellStyle name="Normal 2 2 2 2 4 2 2 2 2 2 3 3 5" xfId="10724"/>
    <cellStyle name="Normal 2 2 2 2 4 2 2 2 2 2 3 4" xfId="10725"/>
    <cellStyle name="Normal 2 2 2 2 4 2 2 2 2 2 3 5" xfId="10726"/>
    <cellStyle name="Normal 2 2 2 2 4 2 2 2 2 2 3 6" xfId="10727"/>
    <cellStyle name="Normal 2 2 2 2 4 2 2 2 2 2 3 7" xfId="10728"/>
    <cellStyle name="Normal 2 2 2 2 4 2 2 2 2 2 4" xfId="10729"/>
    <cellStyle name="Normal 2 2 2 2 4 2 2 2 2 2 5" xfId="10730"/>
    <cellStyle name="Normal 2 2 2 2 4 2 2 2 2 2 6" xfId="10731"/>
    <cellStyle name="Normal 2 2 2 2 4 2 2 2 2 2 6 2" xfId="10732"/>
    <cellStyle name="Normal 2 2 2 2 4 2 2 2 2 2 6 2 2" xfId="10733"/>
    <cellStyle name="Normal 2 2 2 2 4 2 2 2 2 2 6 2 3" xfId="10734"/>
    <cellStyle name="Normal 2 2 2 2 4 2 2 2 2 2 6 2 4" xfId="10735"/>
    <cellStyle name="Normal 2 2 2 2 4 2 2 2 2 2 6 2 5" xfId="10736"/>
    <cellStyle name="Normal 2 2 2 2 4 2 2 2 2 2 6 3" xfId="10737"/>
    <cellStyle name="Normal 2 2 2 2 4 2 2 2 2 2 6 4" xfId="10738"/>
    <cellStyle name="Normal 2 2 2 2 4 2 2 2 2 2 6 5" xfId="10739"/>
    <cellStyle name="Normal 2 2 2 2 4 2 2 2 2 2 7" xfId="10740"/>
    <cellStyle name="Normal 2 2 2 2 4 2 2 2 2 2 8" xfId="10741"/>
    <cellStyle name="Normal 2 2 2 2 4 2 2 2 2 2 9" xfId="10742"/>
    <cellStyle name="Normal 2 2 2 2 4 2 2 2 2 3" xfId="10743"/>
    <cellStyle name="Normal 2 2 2 2 4 2 2 2 2 4" xfId="10744"/>
    <cellStyle name="Normal 2 2 2 2 4 2 2 2 2 5" xfId="10745"/>
    <cellStyle name="Normal 2 2 2 2 4 2 2 2 2 6" xfId="10746"/>
    <cellStyle name="Normal 2 2 2 2 4 2 2 2 2 6 2" xfId="10747"/>
    <cellStyle name="Normal 2 2 2 2 4 2 2 2 2 6 2 2" xfId="10748"/>
    <cellStyle name="Normal 2 2 2 2 4 2 2 2 2 6 2 2 2" xfId="10749"/>
    <cellStyle name="Normal 2 2 2 2 4 2 2 2 2 6 2 2 2 2" xfId="10750"/>
    <cellStyle name="Normal 2 2 2 2 4 2 2 2 2 6 2 2 2 3" xfId="10751"/>
    <cellStyle name="Normal 2 2 2 2 4 2 2 2 2 6 2 2 2 4" xfId="10752"/>
    <cellStyle name="Normal 2 2 2 2 4 2 2 2 2 6 2 2 2 5" xfId="10753"/>
    <cellStyle name="Normal 2 2 2 2 4 2 2 2 2 6 2 2 3" xfId="10754"/>
    <cellStyle name="Normal 2 2 2 2 4 2 2 2 2 6 2 2 4" xfId="10755"/>
    <cellStyle name="Normal 2 2 2 2 4 2 2 2 2 6 2 2 5" xfId="10756"/>
    <cellStyle name="Normal 2 2 2 2 4 2 2 2 2 6 2 3" xfId="10757"/>
    <cellStyle name="Normal 2 2 2 2 4 2 2 2 2 6 2 4" xfId="10758"/>
    <cellStyle name="Normal 2 2 2 2 4 2 2 2 2 6 2 5" xfId="10759"/>
    <cellStyle name="Normal 2 2 2 2 4 2 2 2 2 6 2 6" xfId="10760"/>
    <cellStyle name="Normal 2 2 2 2 4 2 2 2 2 6 2 7" xfId="10761"/>
    <cellStyle name="Normal 2 2 2 2 4 2 2 2 2 6 3" xfId="10762"/>
    <cellStyle name="Normal 2 2 2 2 4 2 2 2 2 6 3 2" xfId="10763"/>
    <cellStyle name="Normal 2 2 2 2 4 2 2 2 2 6 3 2 2" xfId="10764"/>
    <cellStyle name="Normal 2 2 2 2 4 2 2 2 2 6 3 2 3" xfId="10765"/>
    <cellStyle name="Normal 2 2 2 2 4 2 2 2 2 6 3 2 4" xfId="10766"/>
    <cellStyle name="Normal 2 2 2 2 4 2 2 2 2 6 3 2 5" xfId="10767"/>
    <cellStyle name="Normal 2 2 2 2 4 2 2 2 2 6 3 3" xfId="10768"/>
    <cellStyle name="Normal 2 2 2 2 4 2 2 2 2 6 3 4" xfId="10769"/>
    <cellStyle name="Normal 2 2 2 2 4 2 2 2 2 6 3 5" xfId="10770"/>
    <cellStyle name="Normal 2 2 2 2 4 2 2 2 2 6 4" xfId="10771"/>
    <cellStyle name="Normal 2 2 2 2 4 2 2 2 2 6 5" xfId="10772"/>
    <cellStyle name="Normal 2 2 2 2 4 2 2 2 2 6 6" xfId="10773"/>
    <cellStyle name="Normal 2 2 2 2 4 2 2 2 2 6 7" xfId="10774"/>
    <cellStyle name="Normal 2 2 2 2 4 2 2 2 2 7" xfId="10775"/>
    <cellStyle name="Normal 2 2 2 2 4 2 2 2 2 8" xfId="10776"/>
    <cellStyle name="Normal 2 2 2 2 4 2 2 2 2 9" xfId="10777"/>
    <cellStyle name="Normal 2 2 2 2 4 2 2 2 2 9 2" xfId="10778"/>
    <cellStyle name="Normal 2 2 2 2 4 2 2 2 2 9 2 2" xfId="10779"/>
    <cellStyle name="Normal 2 2 2 2 4 2 2 2 2 9 2 3" xfId="10780"/>
    <cellStyle name="Normal 2 2 2 2 4 2 2 2 2 9 2 4" xfId="10781"/>
    <cellStyle name="Normal 2 2 2 2 4 2 2 2 2 9 2 5" xfId="10782"/>
    <cellStyle name="Normal 2 2 2 2 4 2 2 2 2 9 3" xfId="10783"/>
    <cellStyle name="Normal 2 2 2 2 4 2 2 2 2 9 4" xfId="10784"/>
    <cellStyle name="Normal 2 2 2 2 4 2 2 2 2 9 5" xfId="10785"/>
    <cellStyle name="Normal 2 2 2 2 4 2 2 2 3" xfId="10786"/>
    <cellStyle name="Normal 2 2 2 2 4 2 2 2 3 2" xfId="10787"/>
    <cellStyle name="Normal 2 2 2 2 4 2 2 2 3 3" xfId="10788"/>
    <cellStyle name="Normal 2 2 2 2 4 2 2 2 3 4" xfId="10789"/>
    <cellStyle name="Normal 2 2 2 2 4 2 2 2 3 5" xfId="10790"/>
    <cellStyle name="Normal 2 2 2 2 4 2 2 2 3 6" xfId="10791"/>
    <cellStyle name="Normal 2 2 2 2 4 2 2 2 3 7" xfId="10792"/>
    <cellStyle name="Normal 2 2 2 2 4 2 2 2 4" xfId="10793"/>
    <cellStyle name="Normal 2 2 2 2 4 2 2 2 5" xfId="10794"/>
    <cellStyle name="Normal 2 2 2 2 4 2 2 2 6" xfId="10795"/>
    <cellStyle name="Normal 2 2 2 2 4 2 2 2 6 2" xfId="10796"/>
    <cellStyle name="Normal 2 2 2 2 4 2 2 2 6 2 2" xfId="10797"/>
    <cellStyle name="Normal 2 2 2 2 4 2 2 2 6 2 2 2" xfId="10798"/>
    <cellStyle name="Normal 2 2 2 2 4 2 2 2 6 2 2 2 2" xfId="10799"/>
    <cellStyle name="Normal 2 2 2 2 4 2 2 2 6 2 2 2 3" xfId="10800"/>
    <cellStyle name="Normal 2 2 2 2 4 2 2 2 6 2 2 2 4" xfId="10801"/>
    <cellStyle name="Normal 2 2 2 2 4 2 2 2 6 2 2 2 5" xfId="10802"/>
    <cellStyle name="Normal 2 2 2 2 4 2 2 2 6 2 2 3" xfId="10803"/>
    <cellStyle name="Normal 2 2 2 2 4 2 2 2 6 2 2 4" xfId="10804"/>
    <cellStyle name="Normal 2 2 2 2 4 2 2 2 6 2 2 5" xfId="10805"/>
    <cellStyle name="Normal 2 2 2 2 4 2 2 2 6 2 3" xfId="10806"/>
    <cellStyle name="Normal 2 2 2 2 4 2 2 2 6 2 4" xfId="10807"/>
    <cellStyle name="Normal 2 2 2 2 4 2 2 2 6 2 5" xfId="10808"/>
    <cellStyle name="Normal 2 2 2 2 4 2 2 2 6 2 6" xfId="10809"/>
    <cellStyle name="Normal 2 2 2 2 4 2 2 2 6 2 7" xfId="10810"/>
    <cellStyle name="Normal 2 2 2 2 4 2 2 2 6 3" xfId="10811"/>
    <cellStyle name="Normal 2 2 2 2 4 2 2 2 6 3 2" xfId="10812"/>
    <cellStyle name="Normal 2 2 2 2 4 2 2 2 6 3 2 2" xfId="10813"/>
    <cellStyle name="Normal 2 2 2 2 4 2 2 2 6 3 2 3" xfId="10814"/>
    <cellStyle name="Normal 2 2 2 2 4 2 2 2 6 3 2 4" xfId="10815"/>
    <cellStyle name="Normal 2 2 2 2 4 2 2 2 6 3 2 5" xfId="10816"/>
    <cellStyle name="Normal 2 2 2 2 4 2 2 2 6 3 3" xfId="10817"/>
    <cellStyle name="Normal 2 2 2 2 4 2 2 2 6 3 4" xfId="10818"/>
    <cellStyle name="Normal 2 2 2 2 4 2 2 2 6 3 5" xfId="10819"/>
    <cellStyle name="Normal 2 2 2 2 4 2 2 2 6 4" xfId="10820"/>
    <cellStyle name="Normal 2 2 2 2 4 2 2 2 6 5" xfId="10821"/>
    <cellStyle name="Normal 2 2 2 2 4 2 2 2 6 6" xfId="10822"/>
    <cellStyle name="Normal 2 2 2 2 4 2 2 2 6 7" xfId="10823"/>
    <cellStyle name="Normal 2 2 2 2 4 2 2 2 7" xfId="10824"/>
    <cellStyle name="Normal 2 2 2 2 4 2 2 2 8" xfId="10825"/>
    <cellStyle name="Normal 2 2 2 2 4 2 2 2 9" xfId="10826"/>
    <cellStyle name="Normal 2 2 2 2 4 2 2 2 9 2" xfId="10827"/>
    <cellStyle name="Normal 2 2 2 2 4 2 2 2 9 2 2" xfId="10828"/>
    <cellStyle name="Normal 2 2 2 2 4 2 2 2 9 2 3" xfId="10829"/>
    <cellStyle name="Normal 2 2 2 2 4 2 2 2 9 2 4" xfId="10830"/>
    <cellStyle name="Normal 2 2 2 2 4 2 2 2 9 2 5" xfId="10831"/>
    <cellStyle name="Normal 2 2 2 2 4 2 2 2 9 3" xfId="10832"/>
    <cellStyle name="Normal 2 2 2 2 4 2 2 2 9 4" xfId="10833"/>
    <cellStyle name="Normal 2 2 2 2 4 2 2 2 9 5" xfId="10834"/>
    <cellStyle name="Normal 2 2 2 2 4 2 2 20" xfId="10835"/>
    <cellStyle name="Normal 2 2 2 2 4 2 2 21" xfId="10836"/>
    <cellStyle name="Normal 2 2 2 2 4 2 2 22" xfId="10837"/>
    <cellStyle name="Normal 2 2 2 2 4 2 2 23" xfId="10838"/>
    <cellStyle name="Normal 2 2 2 2 4 2 2 24" xfId="10839"/>
    <cellStyle name="Normal 2 2 2 2 4 2 2 25" xfId="10840"/>
    <cellStyle name="Normal 2 2 2 2 4 2 2 26" xfId="10841"/>
    <cellStyle name="Normal 2 2 2 2 4 2 2 27" xfId="10842"/>
    <cellStyle name="Normal 2 2 2 2 4 2 2 28" xfId="10843"/>
    <cellStyle name="Normal 2 2 2 2 4 2 2 29" xfId="10844"/>
    <cellStyle name="Normal 2 2 2 2 4 2 2 3" xfId="10845"/>
    <cellStyle name="Normal 2 2 2 2 4 2 2 3 2" xfId="10846"/>
    <cellStyle name="Normal 2 2 2 2 4 2 2 3 3" xfId="10847"/>
    <cellStyle name="Normal 2 2 2 2 4 2 2 3 4" xfId="10848"/>
    <cellStyle name="Normal 2 2 2 2 4 2 2 3 5" xfId="10849"/>
    <cellStyle name="Normal 2 2 2 2 4 2 2 3 6" xfId="10850"/>
    <cellStyle name="Normal 2 2 2 2 4 2 2 3 7" xfId="10851"/>
    <cellStyle name="Normal 2 2 2 2 4 2 2 4" xfId="10852"/>
    <cellStyle name="Normal 2 2 2 2 4 2 2 5" xfId="10853"/>
    <cellStyle name="Normal 2 2 2 2 4 2 2 6" xfId="10854"/>
    <cellStyle name="Normal 2 2 2 2 4 2 2 6 2" xfId="10855"/>
    <cellStyle name="Normal 2 2 2 2 4 2 2 6 2 2" xfId="10856"/>
    <cellStyle name="Normal 2 2 2 2 4 2 2 6 2 2 2" xfId="10857"/>
    <cellStyle name="Normal 2 2 2 2 4 2 2 6 2 2 2 2" xfId="10858"/>
    <cellStyle name="Normal 2 2 2 2 4 2 2 6 2 2 2 3" xfId="10859"/>
    <cellStyle name="Normal 2 2 2 2 4 2 2 6 2 2 2 4" xfId="10860"/>
    <cellStyle name="Normal 2 2 2 2 4 2 2 6 2 2 2 5" xfId="10861"/>
    <cellStyle name="Normal 2 2 2 2 4 2 2 6 2 2 3" xfId="10862"/>
    <cellStyle name="Normal 2 2 2 2 4 2 2 6 2 2 4" xfId="10863"/>
    <cellStyle name="Normal 2 2 2 2 4 2 2 6 2 2 5" xfId="10864"/>
    <cellStyle name="Normal 2 2 2 2 4 2 2 6 2 3" xfId="10865"/>
    <cellStyle name="Normal 2 2 2 2 4 2 2 6 2 4" xfId="10866"/>
    <cellStyle name="Normal 2 2 2 2 4 2 2 6 2 5" xfId="10867"/>
    <cellStyle name="Normal 2 2 2 2 4 2 2 6 2 6" xfId="10868"/>
    <cellStyle name="Normal 2 2 2 2 4 2 2 6 2 7" xfId="10869"/>
    <cellStyle name="Normal 2 2 2 2 4 2 2 6 3" xfId="10870"/>
    <cellStyle name="Normal 2 2 2 2 4 2 2 6 3 2" xfId="10871"/>
    <cellStyle name="Normal 2 2 2 2 4 2 2 6 3 2 2" xfId="10872"/>
    <cellStyle name="Normal 2 2 2 2 4 2 2 6 3 2 3" xfId="10873"/>
    <cellStyle name="Normal 2 2 2 2 4 2 2 6 3 2 4" xfId="10874"/>
    <cellStyle name="Normal 2 2 2 2 4 2 2 6 3 2 5" xfId="10875"/>
    <cellStyle name="Normal 2 2 2 2 4 2 2 6 3 3" xfId="10876"/>
    <cellStyle name="Normal 2 2 2 2 4 2 2 6 3 4" xfId="10877"/>
    <cellStyle name="Normal 2 2 2 2 4 2 2 6 3 5" xfId="10878"/>
    <cellStyle name="Normal 2 2 2 2 4 2 2 6 4" xfId="10879"/>
    <cellStyle name="Normal 2 2 2 2 4 2 2 6 5" xfId="10880"/>
    <cellStyle name="Normal 2 2 2 2 4 2 2 6 6" xfId="10881"/>
    <cellStyle name="Normal 2 2 2 2 4 2 2 6 7" xfId="10882"/>
    <cellStyle name="Normal 2 2 2 2 4 2 2 7" xfId="10883"/>
    <cellStyle name="Normal 2 2 2 2 4 2 2 8" xfId="10884"/>
    <cellStyle name="Normal 2 2 2 2 4 2 2 9" xfId="10885"/>
    <cellStyle name="Normal 2 2 2 2 4 2 2 9 2" xfId="10886"/>
    <cellStyle name="Normal 2 2 2 2 4 2 2 9 2 2" xfId="10887"/>
    <cellStyle name="Normal 2 2 2 2 4 2 2 9 2 3" xfId="10888"/>
    <cellStyle name="Normal 2 2 2 2 4 2 2 9 2 4" xfId="10889"/>
    <cellStyle name="Normal 2 2 2 2 4 2 2 9 2 5" xfId="10890"/>
    <cellStyle name="Normal 2 2 2 2 4 2 2 9 3" xfId="10891"/>
    <cellStyle name="Normal 2 2 2 2 4 2 2 9 4" xfId="10892"/>
    <cellStyle name="Normal 2 2 2 2 4 2 2 9 5" xfId="10893"/>
    <cellStyle name="Normal 2 2 2 2 4 2 20" xfId="10894"/>
    <cellStyle name="Normal 2 2 2 2 4 2 21" xfId="10895"/>
    <cellStyle name="Normal 2 2 2 2 4 2 22" xfId="10896"/>
    <cellStyle name="Normal 2 2 2 2 4 2 23" xfId="10897"/>
    <cellStyle name="Normal 2 2 2 2 4 2 24" xfId="10898"/>
    <cellStyle name="Normal 2 2 2 2 4 2 25" xfId="10899"/>
    <cellStyle name="Normal 2 2 2 2 4 2 26" xfId="10900"/>
    <cellStyle name="Normal 2 2 2 2 4 2 27" xfId="10901"/>
    <cellStyle name="Normal 2 2 2 2 4 2 28" xfId="10902"/>
    <cellStyle name="Normal 2 2 2 2 4 2 29" xfId="10903"/>
    <cellStyle name="Normal 2 2 2 2 4 2 3" xfId="10904"/>
    <cellStyle name="Normal 2 2 2 2 4 2 30" xfId="10905"/>
    <cellStyle name="Normal 2 2 2 2 4 2 4" xfId="10906"/>
    <cellStyle name="Normal 2 2 2 2 4 2 4 2" xfId="10907"/>
    <cellStyle name="Normal 2 2 2 2 4 2 4 2 2" xfId="10908"/>
    <cellStyle name="Normal 2 2 2 2 4 2 4 2 3" xfId="10909"/>
    <cellStyle name="Normal 2 2 2 2 4 2 4 2 4" xfId="10910"/>
    <cellStyle name="Normal 2 2 2 2 4 2 4 2 5" xfId="10911"/>
    <cellStyle name="Normal 2 2 2 2 4 2 4 2 6" xfId="10912"/>
    <cellStyle name="Normal 2 2 2 2 4 2 4 3" xfId="10913"/>
    <cellStyle name="Normal 2 2 2 2 4 2 4 4" xfId="10914"/>
    <cellStyle name="Normal 2 2 2 2 4 2 4 5" xfId="10915"/>
    <cellStyle name="Normal 2 2 2 2 4 2 4 6" xfId="10916"/>
    <cellStyle name="Normal 2 2 2 2 4 2 4 7" xfId="10917"/>
    <cellStyle name="Normal 2 2 2 2 4 2 4 8" xfId="10918"/>
    <cellStyle name="Normal 2 2 2 2 4 2 5" xfId="10919"/>
    <cellStyle name="Normal 2 2 2 2 4 2 5 2" xfId="10920"/>
    <cellStyle name="Normal 2 2 2 2 4 2 5 2 2" xfId="10921"/>
    <cellStyle name="Normal 2 2 2 2 4 2 5 2 3" xfId="10922"/>
    <cellStyle name="Normal 2 2 2 2 4 2 5 2 4" xfId="10923"/>
    <cellStyle name="Normal 2 2 2 2 4 2 5 2 5" xfId="10924"/>
    <cellStyle name="Normal 2 2 2 2 4 2 5 2 6" xfId="10925"/>
    <cellStyle name="Normal 2 2 2 2 4 2 5 3" xfId="10926"/>
    <cellStyle name="Normal 2 2 2 2 4 2 5 4" xfId="10927"/>
    <cellStyle name="Normal 2 2 2 2 4 2 5 5" xfId="10928"/>
    <cellStyle name="Normal 2 2 2 2 4 2 6" xfId="10929"/>
    <cellStyle name="Normal 2 2 2 2 4 2 6 2" xfId="10930"/>
    <cellStyle name="Normal 2 2 2 2 4 2 6 2 2" xfId="10931"/>
    <cellStyle name="Normal 2 2 2 2 4 2 6 2 3" xfId="10932"/>
    <cellStyle name="Normal 2 2 2 2 4 2 6 2 4" xfId="10933"/>
    <cellStyle name="Normal 2 2 2 2 4 2 6 2 5" xfId="10934"/>
    <cellStyle name="Normal 2 2 2 2 4 2 6 2 6" xfId="10935"/>
    <cellStyle name="Normal 2 2 2 2 4 2 6 3" xfId="10936"/>
    <cellStyle name="Normal 2 2 2 2 4 2 6 4" xfId="10937"/>
    <cellStyle name="Normal 2 2 2 2 4 2 6 5" xfId="10938"/>
    <cellStyle name="Normal 2 2 2 2 4 2 7" xfId="10939"/>
    <cellStyle name="Normal 2 2 2 2 4 2 7 2" xfId="10940"/>
    <cellStyle name="Normal 2 2 2 2 4 2 7 3" xfId="10941"/>
    <cellStyle name="Normal 2 2 2 2 4 2 7 4" xfId="10942"/>
    <cellStyle name="Normal 2 2 2 2 4 2 7 5" xfId="10943"/>
    <cellStyle name="Normal 2 2 2 2 4 2 7 6" xfId="10944"/>
    <cellStyle name="Normal 2 2 2 2 4 2 7 7" xfId="10945"/>
    <cellStyle name="Normal 2 2 2 2 4 2 8" xfId="10946"/>
    <cellStyle name="Normal 2 2 2 2 4 2 9" xfId="10947"/>
    <cellStyle name="Normal 2 2 2 2 4 20" xfId="10948"/>
    <cellStyle name="Normal 2 2 2 2 4 21" xfId="10949"/>
    <cellStyle name="Normal 2 2 2 2 4 22" xfId="10950"/>
    <cellStyle name="Normal 2 2 2 2 4 23" xfId="10951"/>
    <cellStyle name="Normal 2 2 2 2 4 24" xfId="10952"/>
    <cellStyle name="Normal 2 2 2 2 4 25" xfId="10953"/>
    <cellStyle name="Normal 2 2 2 2 4 26" xfId="10954"/>
    <cellStyle name="Normal 2 2 2 2 4 27" xfId="10955"/>
    <cellStyle name="Normal 2 2 2 2 4 28" xfId="10956"/>
    <cellStyle name="Normal 2 2 2 2 4 29" xfId="10957"/>
    <cellStyle name="Normal 2 2 2 2 4 3" xfId="10958"/>
    <cellStyle name="Normal 2 2 2 2 4 3 2" xfId="10959"/>
    <cellStyle name="Normal 2 2 2 2 4 3 2 2" xfId="10960"/>
    <cellStyle name="Normal 2 2 2 2 4 3 2 2 2" xfId="10961"/>
    <cellStyle name="Normal 2 2 2 2 4 3 2 2 2 2" xfId="10962"/>
    <cellStyle name="Normal 2 2 2 2 4 3 2 2 2 2 2" xfId="10963"/>
    <cellStyle name="Normal 2 2 2 2 4 3 2 2 2 3" xfId="10964"/>
    <cellStyle name="Normal 2 2 2 2 4 3 2 2 2 4" xfId="10965"/>
    <cellStyle name="Normal 2 2 2 2 4 3 2 2 2 5" xfId="10966"/>
    <cellStyle name="Normal 2 2 2 2 4 3 2 2 3" xfId="10967"/>
    <cellStyle name="Normal 2 2 2 2 4 3 2 2 3 2" xfId="10968"/>
    <cellStyle name="Normal 2 2 2 2 4 3 2 2 4" xfId="10969"/>
    <cellStyle name="Normal 2 2 2 2 4 3 2 2 5" xfId="10970"/>
    <cellStyle name="Normal 2 2 2 2 4 3 2 3" xfId="10971"/>
    <cellStyle name="Normal 2 2 2 2 4 3 2 4" xfId="10972"/>
    <cellStyle name="Normal 2 2 2 2 4 3 2 5" xfId="10973"/>
    <cellStyle name="Normal 2 2 2 2 4 3 2 6" xfId="10974"/>
    <cellStyle name="Normal 2 2 2 2 4 3 2 6 2" xfId="10975"/>
    <cellStyle name="Normal 2 2 2 2 4 3 2 7" xfId="10976"/>
    <cellStyle name="Normal 2 2 2 2 4 3 2 8" xfId="10977"/>
    <cellStyle name="Normal 2 2 2 2 4 3 3" xfId="10978"/>
    <cellStyle name="Normal 2 2 2 2 4 3 3 2" xfId="10979"/>
    <cellStyle name="Normal 2 2 2 2 4 3 3 2 2" xfId="10980"/>
    <cellStyle name="Normal 2 2 2 2 4 3 3 3" xfId="10981"/>
    <cellStyle name="Normal 2 2 2 2 4 3 3 4" xfId="10982"/>
    <cellStyle name="Normal 2 2 2 2 4 3 3 5" xfId="10983"/>
    <cellStyle name="Normal 2 2 2 2 4 3 4" xfId="10984"/>
    <cellStyle name="Normal 2 2 2 2 4 3 4 2" xfId="10985"/>
    <cellStyle name="Normal 2 2 2 2 4 3 4 3" xfId="10986"/>
    <cellStyle name="Normal 2 2 2 2 4 3 4 4" xfId="10987"/>
    <cellStyle name="Normal 2 2 2 2 4 3 4 5" xfId="10988"/>
    <cellStyle name="Normal 2 2 2 2 4 3 4 6" xfId="10989"/>
    <cellStyle name="Normal 2 2 2 2 4 3 4 7" xfId="10990"/>
    <cellStyle name="Normal 2 2 2 2 4 3 5" xfId="10991"/>
    <cellStyle name="Normal 2 2 2 2 4 3 6" xfId="10992"/>
    <cellStyle name="Normal 2 2 2 2 4 3 7" xfId="10993"/>
    <cellStyle name="Normal 2 2 2 2 4 3 7 2" xfId="10994"/>
    <cellStyle name="Normal 2 2 2 2 4 3 8" xfId="10995"/>
    <cellStyle name="Normal 2 2 2 2 4 3 9" xfId="10996"/>
    <cellStyle name="Normal 2 2 2 2 4 30" xfId="10997"/>
    <cellStyle name="Normal 2 2 2 2 4 4" xfId="10998"/>
    <cellStyle name="Normal 2 2 2 2 4 4 2" xfId="10999"/>
    <cellStyle name="Normal 2 2 2 2 4 4 2 2" xfId="11000"/>
    <cellStyle name="Normal 2 2 2 2 4 4 2 3" xfId="11001"/>
    <cellStyle name="Normal 2 2 2 2 4 4 2 4" xfId="11002"/>
    <cellStyle name="Normal 2 2 2 2 4 4 2 5" xfId="11003"/>
    <cellStyle name="Normal 2 2 2 2 4 4 2 6" xfId="11004"/>
    <cellStyle name="Normal 2 2 2 2 4 4 2 7" xfId="11005"/>
    <cellStyle name="Normal 2 2 2 2 4 4 3" xfId="11006"/>
    <cellStyle name="Normal 2 2 2 2 4 4 4" xfId="11007"/>
    <cellStyle name="Normal 2 2 2 2 4 4 5" xfId="11008"/>
    <cellStyle name="Normal 2 2 2 2 4 4 6" xfId="11009"/>
    <cellStyle name="Normal 2 2 2 2 4 4 7" xfId="11010"/>
    <cellStyle name="Normal 2 2 2 2 4 4 8" xfId="11011"/>
    <cellStyle name="Normal 2 2 2 2 4 4 9" xfId="11012"/>
    <cellStyle name="Normal 2 2 2 2 4 5" xfId="11013"/>
    <cellStyle name="Normal 2 2 2 2 4 5 2" xfId="11014"/>
    <cellStyle name="Normal 2 2 2 2 4 5 2 2" xfId="11015"/>
    <cellStyle name="Normal 2 2 2 2 4 5 2 3" xfId="11016"/>
    <cellStyle name="Normal 2 2 2 2 4 5 2 4" xfId="11017"/>
    <cellStyle name="Normal 2 2 2 2 4 5 2 5" xfId="11018"/>
    <cellStyle name="Normal 2 2 2 2 4 5 2 6" xfId="11019"/>
    <cellStyle name="Normal 2 2 2 2 4 5 3" xfId="11020"/>
    <cellStyle name="Normal 2 2 2 2 4 5 4" xfId="11021"/>
    <cellStyle name="Normal 2 2 2 2 4 5 5" xfId="11022"/>
    <cellStyle name="Normal 2 2 2 2 4 6" xfId="11023"/>
    <cellStyle name="Normal 2 2 2 2 4 6 2" xfId="11024"/>
    <cellStyle name="Normal 2 2 2 2 4 6 2 2" xfId="11025"/>
    <cellStyle name="Normal 2 2 2 2 4 6 2 3" xfId="11026"/>
    <cellStyle name="Normal 2 2 2 2 4 6 2 4" xfId="11027"/>
    <cellStyle name="Normal 2 2 2 2 4 6 2 5" xfId="11028"/>
    <cellStyle name="Normal 2 2 2 2 4 6 2 6" xfId="11029"/>
    <cellStyle name="Normal 2 2 2 2 4 6 3" xfId="11030"/>
    <cellStyle name="Normal 2 2 2 2 4 6 4" xfId="11031"/>
    <cellStyle name="Normal 2 2 2 2 4 6 5" xfId="11032"/>
    <cellStyle name="Normal 2 2 2 2 4 7" xfId="11033"/>
    <cellStyle name="Normal 2 2 2 2 4 7 2" xfId="11034"/>
    <cellStyle name="Normal 2 2 2 2 4 7 3" xfId="11035"/>
    <cellStyle name="Normal 2 2 2 2 4 7 4" xfId="11036"/>
    <cellStyle name="Normal 2 2 2 2 4 7 5" xfId="11037"/>
    <cellStyle name="Normal 2 2 2 2 4 7 6" xfId="11038"/>
    <cellStyle name="Normal 2 2 2 2 4 7 7" xfId="11039"/>
    <cellStyle name="Normal 2 2 2 2 4 8" xfId="11040"/>
    <cellStyle name="Normal 2 2 2 2 4 9" xfId="11041"/>
    <cellStyle name="Normal 2 2 2 2 40" xfId="11042"/>
    <cellStyle name="Normal 2 2 2 2 41" xfId="11043"/>
    <cellStyle name="Normal 2 2 2 2 41 2" xfId="11044"/>
    <cellStyle name="Normal 2 2 2 2 41 3" xfId="11045"/>
    <cellStyle name="Normal 2 2 2 2 41 4" xfId="11046"/>
    <cellStyle name="Normal 2 2 2 2 41 5" xfId="11047"/>
    <cellStyle name="Normal 2 2 2 2 41 6" xfId="11048"/>
    <cellStyle name="Normal 2 2 2 2 41 7" xfId="11049"/>
    <cellStyle name="Normal 2 2 2 2 42" xfId="11050"/>
    <cellStyle name="Normal 2 2 2 2 43" xfId="11051"/>
    <cellStyle name="Normal 2 2 2 2 44" xfId="11052"/>
    <cellStyle name="Normal 2 2 2 2 45" xfId="11053"/>
    <cellStyle name="Normal 2 2 2 2 45 2" xfId="11054"/>
    <cellStyle name="Normal 2 2 2 2 45 3" xfId="11055"/>
    <cellStyle name="Normal 2 2 2 2 45 4" xfId="11056"/>
    <cellStyle name="Normal 2 2 2 2 45 5" xfId="11057"/>
    <cellStyle name="Normal 2 2 2 2 45 6" xfId="11058"/>
    <cellStyle name="Normal 2 2 2 2 46" xfId="11059"/>
    <cellStyle name="Normal 2 2 2 2 46 2" xfId="11060"/>
    <cellStyle name="Normal 2 2 2 2 46 2 2" xfId="11061"/>
    <cellStyle name="Normal 2 2 2 2 46 2 2 2" xfId="11062"/>
    <cellStyle name="Normal 2 2 2 2 46 2 2 2 2" xfId="11063"/>
    <cellStyle name="Normal 2 2 2 2 46 2 2 2 3" xfId="11064"/>
    <cellStyle name="Normal 2 2 2 2 46 2 2 2 4" xfId="11065"/>
    <cellStyle name="Normal 2 2 2 2 46 2 2 2 5" xfId="11066"/>
    <cellStyle name="Normal 2 2 2 2 46 2 2 3" xfId="11067"/>
    <cellStyle name="Normal 2 2 2 2 46 2 2 4" xfId="11068"/>
    <cellStyle name="Normal 2 2 2 2 46 2 2 5" xfId="11069"/>
    <cellStyle name="Normal 2 2 2 2 46 2 3" xfId="11070"/>
    <cellStyle name="Normal 2 2 2 2 46 2 4" xfId="11071"/>
    <cellStyle name="Normal 2 2 2 2 46 2 5" xfId="11072"/>
    <cellStyle name="Normal 2 2 2 2 46 2 6" xfId="11073"/>
    <cellStyle name="Normal 2 2 2 2 46 2 7" xfId="11074"/>
    <cellStyle name="Normal 2 2 2 2 46 3" xfId="11075"/>
    <cellStyle name="Normal 2 2 2 2 46 3 2" xfId="11076"/>
    <cellStyle name="Normal 2 2 2 2 46 3 2 2" xfId="11077"/>
    <cellStyle name="Normal 2 2 2 2 46 3 2 3" xfId="11078"/>
    <cellStyle name="Normal 2 2 2 2 46 3 2 4" xfId="11079"/>
    <cellStyle name="Normal 2 2 2 2 46 3 2 5" xfId="11080"/>
    <cellStyle name="Normal 2 2 2 2 46 3 3" xfId="11081"/>
    <cellStyle name="Normal 2 2 2 2 46 3 4" xfId="11082"/>
    <cellStyle name="Normal 2 2 2 2 46 3 5" xfId="11083"/>
    <cellStyle name="Normal 2 2 2 2 46 4" xfId="11084"/>
    <cellStyle name="Normal 2 2 2 2 46 5" xfId="11085"/>
    <cellStyle name="Normal 2 2 2 2 46 6" xfId="11086"/>
    <cellStyle name="Normal 2 2 2 2 46 7" xfId="11087"/>
    <cellStyle name="Normal 2 2 2 2 47" xfId="11088"/>
    <cellStyle name="Normal 2 2 2 2 47 2" xfId="11089"/>
    <cellStyle name="Normal 2 2 2 2 47 2 2" xfId="11090"/>
    <cellStyle name="Normal 2 2 2 2 47 2 2 2" xfId="11091"/>
    <cellStyle name="Normal 2 2 2 2 47 2 2 2 2" xfId="11092"/>
    <cellStyle name="Normal 2 2 2 2 47 2 2 2 3" xfId="11093"/>
    <cellStyle name="Normal 2 2 2 2 47 2 2 2 4" xfId="11094"/>
    <cellStyle name="Normal 2 2 2 2 47 2 2 2 5" xfId="11095"/>
    <cellStyle name="Normal 2 2 2 2 47 2 2 3" xfId="11096"/>
    <cellStyle name="Normal 2 2 2 2 47 2 2 4" xfId="11097"/>
    <cellStyle name="Normal 2 2 2 2 47 2 2 5" xfId="11098"/>
    <cellStyle name="Normal 2 2 2 2 47 2 3" xfId="11099"/>
    <cellStyle name="Normal 2 2 2 2 47 2 4" xfId="11100"/>
    <cellStyle name="Normal 2 2 2 2 47 2 5" xfId="11101"/>
    <cellStyle name="Normal 2 2 2 2 47 2 6" xfId="11102"/>
    <cellStyle name="Normal 2 2 2 2 47 2 7" xfId="11103"/>
    <cellStyle name="Normal 2 2 2 2 47 3" xfId="11104"/>
    <cellStyle name="Normal 2 2 2 2 47 3 2" xfId="11105"/>
    <cellStyle name="Normal 2 2 2 2 47 3 2 2" xfId="11106"/>
    <cellStyle name="Normal 2 2 2 2 47 3 2 3" xfId="11107"/>
    <cellStyle name="Normal 2 2 2 2 47 3 2 4" xfId="11108"/>
    <cellStyle name="Normal 2 2 2 2 47 3 2 5" xfId="11109"/>
    <cellStyle name="Normal 2 2 2 2 47 3 3" xfId="11110"/>
    <cellStyle name="Normal 2 2 2 2 47 3 4" xfId="11111"/>
    <cellStyle name="Normal 2 2 2 2 47 3 5" xfId="11112"/>
    <cellStyle name="Normal 2 2 2 2 47 4" xfId="11113"/>
    <cellStyle name="Normal 2 2 2 2 47 5" xfId="11114"/>
    <cellStyle name="Normal 2 2 2 2 47 6" xfId="11115"/>
    <cellStyle name="Normal 2 2 2 2 47 7" xfId="11116"/>
    <cellStyle name="Normal 2 2 2 2 48" xfId="11117"/>
    <cellStyle name="Normal 2 2 2 2 48 2" xfId="11118"/>
    <cellStyle name="Normal 2 2 2 2 48 2 2" xfId="11119"/>
    <cellStyle name="Normal 2 2 2 2 48 2 2 2" xfId="11120"/>
    <cellStyle name="Normal 2 2 2 2 48 2 2 2 2" xfId="11121"/>
    <cellStyle name="Normal 2 2 2 2 48 2 2 2 3" xfId="11122"/>
    <cellStyle name="Normal 2 2 2 2 48 2 2 2 4" xfId="11123"/>
    <cellStyle name="Normal 2 2 2 2 48 2 2 2 5" xfId="11124"/>
    <cellStyle name="Normal 2 2 2 2 48 2 2 3" xfId="11125"/>
    <cellStyle name="Normal 2 2 2 2 48 2 2 4" xfId="11126"/>
    <cellStyle name="Normal 2 2 2 2 48 2 2 5" xfId="11127"/>
    <cellStyle name="Normal 2 2 2 2 48 2 3" xfId="11128"/>
    <cellStyle name="Normal 2 2 2 2 48 2 4" xfId="11129"/>
    <cellStyle name="Normal 2 2 2 2 48 2 5" xfId="11130"/>
    <cellStyle name="Normal 2 2 2 2 48 2 6" xfId="11131"/>
    <cellStyle name="Normal 2 2 2 2 48 2 7" xfId="11132"/>
    <cellStyle name="Normal 2 2 2 2 48 3" xfId="11133"/>
    <cellStyle name="Normal 2 2 2 2 48 3 2" xfId="11134"/>
    <cellStyle name="Normal 2 2 2 2 48 3 2 2" xfId="11135"/>
    <cellStyle name="Normal 2 2 2 2 48 3 2 3" xfId="11136"/>
    <cellStyle name="Normal 2 2 2 2 48 3 2 4" xfId="11137"/>
    <cellStyle name="Normal 2 2 2 2 48 3 2 5" xfId="11138"/>
    <cellStyle name="Normal 2 2 2 2 48 3 3" xfId="11139"/>
    <cellStyle name="Normal 2 2 2 2 48 3 4" xfId="11140"/>
    <cellStyle name="Normal 2 2 2 2 48 3 5" xfId="11141"/>
    <cellStyle name="Normal 2 2 2 2 48 4" xfId="11142"/>
    <cellStyle name="Normal 2 2 2 2 48 5" xfId="11143"/>
    <cellStyle name="Normal 2 2 2 2 48 6" xfId="11144"/>
    <cellStyle name="Normal 2 2 2 2 48 7" xfId="11145"/>
    <cellStyle name="Normal 2 2 2 2 49" xfId="11146"/>
    <cellStyle name="Normal 2 2 2 2 49 2" xfId="11147"/>
    <cellStyle name="Normal 2 2 2 2 49 2 2" xfId="11148"/>
    <cellStyle name="Normal 2 2 2 2 49 2 2 2" xfId="11149"/>
    <cellStyle name="Normal 2 2 2 2 49 2 2 3" xfId="11150"/>
    <cellStyle name="Normal 2 2 2 2 49 2 2 4" xfId="11151"/>
    <cellStyle name="Normal 2 2 2 2 49 2 2 5" xfId="11152"/>
    <cellStyle name="Normal 2 2 2 2 49 2 3" xfId="11153"/>
    <cellStyle name="Normal 2 2 2 2 49 2 4" xfId="11154"/>
    <cellStyle name="Normal 2 2 2 2 49 2 5" xfId="11155"/>
    <cellStyle name="Normal 2 2 2 2 49 3" xfId="11156"/>
    <cellStyle name="Normal 2 2 2 2 49 4" xfId="11157"/>
    <cellStyle name="Normal 2 2 2 2 49 5" xfId="11158"/>
    <cellStyle name="Normal 2 2 2 2 49 6" xfId="11159"/>
    <cellStyle name="Normal 2 2 2 2 49 7" xfId="11160"/>
    <cellStyle name="Normal 2 2 2 2 5" xfId="11161"/>
    <cellStyle name="Normal 2 2 2 2 50" xfId="11162"/>
    <cellStyle name="Normal 2 2 2 2 50 2" xfId="11163"/>
    <cellStyle name="Normal 2 2 2 2 50 3" xfId="11164"/>
    <cellStyle name="Normal 2 2 2 2 50 4" xfId="11165"/>
    <cellStyle name="Normal 2 2 2 2 50 5" xfId="11166"/>
    <cellStyle name="Normal 2 2 2 2 50 6" xfId="11167"/>
    <cellStyle name="Normal 2 2 2 2 51" xfId="11168"/>
    <cellStyle name="Normal 2 2 2 2 51 2" xfId="11169"/>
    <cellStyle name="Normal 2 2 2 2 51 2 2" xfId="11170"/>
    <cellStyle name="Normal 2 2 2 2 51 2 3" xfId="11171"/>
    <cellStyle name="Normal 2 2 2 2 51 2 4" xfId="11172"/>
    <cellStyle name="Normal 2 2 2 2 51 2 5" xfId="11173"/>
    <cellStyle name="Normal 2 2 2 2 51 3" xfId="11174"/>
    <cellStyle name="Normal 2 2 2 2 51 4" xfId="11175"/>
    <cellStyle name="Normal 2 2 2 2 51 5" xfId="11176"/>
    <cellStyle name="Normal 2 2 2 2 52" xfId="11177"/>
    <cellStyle name="Normal 2 2 2 2 53" xfId="11178"/>
    <cellStyle name="Normal 2 2 2 2 54" xfId="11179"/>
    <cellStyle name="Normal 2 2 2 2 55" xfId="11180"/>
    <cellStyle name="Normal 2 2 2 2 56" xfId="11181"/>
    <cellStyle name="Normal 2 2 2 2 57" xfId="11182"/>
    <cellStyle name="Normal 2 2 2 2 58" xfId="11183"/>
    <cellStyle name="Normal 2 2 2 2 6" xfId="11184"/>
    <cellStyle name="Normal 2 2 2 2 7" xfId="11185"/>
    <cellStyle name="Normal 2 2 2 2 8" xfId="11186"/>
    <cellStyle name="Normal 2 2 2 2 9" xfId="11187"/>
    <cellStyle name="Normal 2 2 2 2_11 CC2007 trabajo" xfId="11188"/>
    <cellStyle name="Normal 2 2 2 20" xfId="11189"/>
    <cellStyle name="Normal 2 2 2 21" xfId="11190"/>
    <cellStyle name="Normal 2 2 2 22" xfId="11191"/>
    <cellStyle name="Normal 2 2 2 23" xfId="11192"/>
    <cellStyle name="Normal 2 2 2 24" xfId="11193"/>
    <cellStyle name="Normal 2 2 2 25" xfId="11194"/>
    <cellStyle name="Normal 2 2 2 26" xfId="11195"/>
    <cellStyle name="Normal 2 2 2 27" xfId="11196"/>
    <cellStyle name="Normal 2 2 2 28" xfId="11197"/>
    <cellStyle name="Normal 2 2 2 29" xfId="11198"/>
    <cellStyle name="Normal 2 2 2 3" xfId="11199"/>
    <cellStyle name="Normal 2 2 2 30" xfId="11200"/>
    <cellStyle name="Normal 2 2 2 31" xfId="11201"/>
    <cellStyle name="Normal 2 2 2 32" xfId="11202"/>
    <cellStyle name="Normal 2 2 2 33" xfId="11203"/>
    <cellStyle name="Normal 2 2 2 34" xfId="11204"/>
    <cellStyle name="Normal 2 2 2 35" xfId="11205"/>
    <cellStyle name="Normal 2 2 2 35 2" xfId="11206"/>
    <cellStyle name="Normal 2 2 2 35 2 2" xfId="11207"/>
    <cellStyle name="Normal 2 2 2 35 3" xfId="11208"/>
    <cellStyle name="Normal 2 2 2 35 4" xfId="11209"/>
    <cellStyle name="Normal 2 2 2 35 5" xfId="11210"/>
    <cellStyle name="Normal 2 2 2 35 6" xfId="11211"/>
    <cellStyle name="Normal 2 2 2 35 7" xfId="11212"/>
    <cellStyle name="Normal 2 2 2 35 8" xfId="11213"/>
    <cellStyle name="Normal 2 2 2 35 9" xfId="11214"/>
    <cellStyle name="Normal 2 2 2 36" xfId="11215"/>
    <cellStyle name="Normal 2 2 2 37" xfId="11216"/>
    <cellStyle name="Normal 2 2 2 38" xfId="11217"/>
    <cellStyle name="Normal 2 2 2 38 2" xfId="11218"/>
    <cellStyle name="Normal 2 2 2 38 2 2" xfId="11219"/>
    <cellStyle name="Normal 2 2 2 38 2 2 2" xfId="11220"/>
    <cellStyle name="Normal 2 2 2 38 2 2 3" xfId="11221"/>
    <cellStyle name="Normal 2 2 2 38 2 2 4" xfId="11222"/>
    <cellStyle name="Normal 2 2 2 38 2 2 5" xfId="11223"/>
    <cellStyle name="Normal 2 2 2 38 2 2 6" xfId="11224"/>
    <cellStyle name="Normal 2 2 2 38 2 3" xfId="11225"/>
    <cellStyle name="Normal 2 2 2 38 2 4" xfId="11226"/>
    <cellStyle name="Normal 2 2 2 38 2 5" xfId="11227"/>
    <cellStyle name="Normal 2 2 2 38 3" xfId="11228"/>
    <cellStyle name="Normal 2 2 2 38 3 2" xfId="11229"/>
    <cellStyle name="Normal 2 2 2 38 3 3" xfId="11230"/>
    <cellStyle name="Normal 2 2 2 38 3 4" xfId="11231"/>
    <cellStyle name="Normal 2 2 2 38 3 5" xfId="11232"/>
    <cellStyle name="Normal 2 2 2 38 3 6" xfId="11233"/>
    <cellStyle name="Normal 2 2 2 38 4" xfId="11234"/>
    <cellStyle name="Normal 2 2 2 38 5" xfId="11235"/>
    <cellStyle name="Normal 2 2 2 38 6" xfId="11236"/>
    <cellStyle name="Normal 2 2 2 38 7" xfId="11237"/>
    <cellStyle name="Normal 2 2 2 38 8" xfId="11238"/>
    <cellStyle name="Normal 2 2 2 39" xfId="11239"/>
    <cellStyle name="Normal 2 2 2 39 2" xfId="11240"/>
    <cellStyle name="Normal 2 2 2 39 2 2" xfId="11241"/>
    <cellStyle name="Normal 2 2 2 39 2 3" xfId="11242"/>
    <cellStyle name="Normal 2 2 2 39 2 4" xfId="11243"/>
    <cellStyle name="Normal 2 2 2 39 2 5" xfId="11244"/>
    <cellStyle name="Normal 2 2 2 39 2 6" xfId="11245"/>
    <cellStyle name="Normal 2 2 2 39 3" xfId="11246"/>
    <cellStyle name="Normal 2 2 2 39 4" xfId="11247"/>
    <cellStyle name="Normal 2 2 2 39 5" xfId="11248"/>
    <cellStyle name="Normal 2 2 2 4" xfId="11249"/>
    <cellStyle name="Normal 2 2 2 4 2" xfId="11250"/>
    <cellStyle name="Normal 2 2 2 4 3" xfId="11251"/>
    <cellStyle name="Normal 2 2 2 4_11 CC2007 trabajo" xfId="11252"/>
    <cellStyle name="Normal 2 2 2 40" xfId="11253"/>
    <cellStyle name="Normal 2 2 2 40 2" xfId="11254"/>
    <cellStyle name="Normal 2 2 2 40 2 2" xfId="11255"/>
    <cellStyle name="Normal 2 2 2 40 2 3" xfId="11256"/>
    <cellStyle name="Normal 2 2 2 40 2 4" xfId="11257"/>
    <cellStyle name="Normal 2 2 2 40 2 5" xfId="11258"/>
    <cellStyle name="Normal 2 2 2 40 2 6" xfId="11259"/>
    <cellStyle name="Normal 2 2 2 40 3" xfId="11260"/>
    <cellStyle name="Normal 2 2 2 40 4" xfId="11261"/>
    <cellStyle name="Normal 2 2 2 40 5" xfId="11262"/>
    <cellStyle name="Normal 2 2 2 41" xfId="11263"/>
    <cellStyle name="Normal 2 2 2 41 2" xfId="11264"/>
    <cellStyle name="Normal 2 2 2 41 2 2" xfId="11265"/>
    <cellStyle name="Normal 2 2 2 41 2 3" xfId="11266"/>
    <cellStyle name="Normal 2 2 2 41 2 4" xfId="11267"/>
    <cellStyle name="Normal 2 2 2 41 2 5" xfId="11268"/>
    <cellStyle name="Normal 2 2 2 41 2 6" xfId="11269"/>
    <cellStyle name="Normal 2 2 2 41 3" xfId="11270"/>
    <cellStyle name="Normal 2 2 2 41 4" xfId="11271"/>
    <cellStyle name="Normal 2 2 2 41 5" xfId="11272"/>
    <cellStyle name="Normal 2 2 2 42" xfId="11273"/>
    <cellStyle name="Normal 2 2 2 42 2" xfId="11274"/>
    <cellStyle name="Normal 2 2 2 42 2 2" xfId="11275"/>
    <cellStyle name="Normal 2 2 2 42 2 3" xfId="11276"/>
    <cellStyle name="Normal 2 2 2 42 2 4" xfId="11277"/>
    <cellStyle name="Normal 2 2 2 42 2 5" xfId="11278"/>
    <cellStyle name="Normal 2 2 2 42 2 6" xfId="11279"/>
    <cellStyle name="Normal 2 2 2 42 3" xfId="11280"/>
    <cellStyle name="Normal 2 2 2 42 4" xfId="11281"/>
    <cellStyle name="Normal 2 2 2 42 5" xfId="11282"/>
    <cellStyle name="Normal 2 2 2 43" xfId="11283"/>
    <cellStyle name="Normal 2 2 2 43 2" xfId="11284"/>
    <cellStyle name="Normal 2 2 2 43 2 2" xfId="11285"/>
    <cellStyle name="Normal 2 2 2 43 2 3" xfId="11286"/>
    <cellStyle name="Normal 2 2 2 43 2 4" xfId="11287"/>
    <cellStyle name="Normal 2 2 2 43 2 5" xfId="11288"/>
    <cellStyle name="Normal 2 2 2 43 2 6" xfId="11289"/>
    <cellStyle name="Normal 2 2 2 43 3" xfId="11290"/>
    <cellStyle name="Normal 2 2 2 43 4" xfId="11291"/>
    <cellStyle name="Normal 2 2 2 43 5" xfId="11292"/>
    <cellStyle name="Normal 2 2 2 44" xfId="11293"/>
    <cellStyle name="Normal 2 2 2 44 2" xfId="11294"/>
    <cellStyle name="Normal 2 2 2 44 2 2" xfId="11295"/>
    <cellStyle name="Normal 2 2 2 44 2 3" xfId="11296"/>
    <cellStyle name="Normal 2 2 2 44 2 4" xfId="11297"/>
    <cellStyle name="Normal 2 2 2 44 2 5" xfId="11298"/>
    <cellStyle name="Normal 2 2 2 44 2 6" xfId="11299"/>
    <cellStyle name="Normal 2 2 2 44 3" xfId="11300"/>
    <cellStyle name="Normal 2 2 2 44 4" xfId="11301"/>
    <cellStyle name="Normal 2 2 2 44 5" xfId="11302"/>
    <cellStyle name="Normal 2 2 2 45" xfId="11303"/>
    <cellStyle name="Normal 2 2 2 45 2" xfId="11304"/>
    <cellStyle name="Normal 2 2 2 45 2 2" xfId="11305"/>
    <cellStyle name="Normal 2 2 2 45 2 3" xfId="11306"/>
    <cellStyle name="Normal 2 2 2 45 2 4" xfId="11307"/>
    <cellStyle name="Normal 2 2 2 45 2 5" xfId="11308"/>
    <cellStyle name="Normal 2 2 2 45 2 6" xfId="11309"/>
    <cellStyle name="Normal 2 2 2 45 3" xfId="11310"/>
    <cellStyle name="Normal 2 2 2 45 4" xfId="11311"/>
    <cellStyle name="Normal 2 2 2 45 5" xfId="11312"/>
    <cellStyle name="Normal 2 2 2 46" xfId="11313"/>
    <cellStyle name="Normal 2 2 2 46 2" xfId="11314"/>
    <cellStyle name="Normal 2 2 2 46 2 2" xfId="11315"/>
    <cellStyle name="Normal 2 2 2 46 2 3" xfId="11316"/>
    <cellStyle name="Normal 2 2 2 46 2 4" xfId="11317"/>
    <cellStyle name="Normal 2 2 2 46 2 5" xfId="11318"/>
    <cellStyle name="Normal 2 2 2 46 2 6" xfId="11319"/>
    <cellStyle name="Normal 2 2 2 46 3" xfId="11320"/>
    <cellStyle name="Normal 2 2 2 46 4" xfId="11321"/>
    <cellStyle name="Normal 2 2 2 46 5" xfId="11322"/>
    <cellStyle name="Normal 2 2 2 47" xfId="11323"/>
    <cellStyle name="Normal 2 2 2 47 2" xfId="11324"/>
    <cellStyle name="Normal 2 2 2 47 3" xfId="11325"/>
    <cellStyle name="Normal 2 2 2 47 4" xfId="11326"/>
    <cellStyle name="Normal 2 2 2 47 5" xfId="11327"/>
    <cellStyle name="Normal 2 2 2 47 6" xfId="11328"/>
    <cellStyle name="Normal 2 2 2 47 7" xfId="11329"/>
    <cellStyle name="Normal 2 2 2 48" xfId="11330"/>
    <cellStyle name="Normal 2 2 2 49" xfId="11331"/>
    <cellStyle name="Normal 2 2 2 5" xfId="11332"/>
    <cellStyle name="Normal 2 2 2 50" xfId="11333"/>
    <cellStyle name="Normal 2 2 2 51" xfId="11334"/>
    <cellStyle name="Normal 2 2 2 51 2" xfId="11335"/>
    <cellStyle name="Normal 2 2 2 51 3" xfId="11336"/>
    <cellStyle name="Normal 2 2 2 51 4" xfId="11337"/>
    <cellStyle name="Normal 2 2 2 51 5" xfId="11338"/>
    <cellStyle name="Normal 2 2 2 51 6" xfId="11339"/>
    <cellStyle name="Normal 2 2 2 52" xfId="11340"/>
    <cellStyle name="Normal 2 2 2 52 2" xfId="11341"/>
    <cellStyle name="Normal 2 2 2 52 2 2" xfId="11342"/>
    <cellStyle name="Normal 2 2 2 52 2 2 2" xfId="11343"/>
    <cellStyle name="Normal 2 2 2 52 2 2 2 2" xfId="11344"/>
    <cellStyle name="Normal 2 2 2 52 2 2 2 3" xfId="11345"/>
    <cellStyle name="Normal 2 2 2 52 2 2 2 4" xfId="11346"/>
    <cellStyle name="Normal 2 2 2 52 2 2 2 5" xfId="11347"/>
    <cellStyle name="Normal 2 2 2 52 2 2 3" xfId="11348"/>
    <cellStyle name="Normal 2 2 2 52 2 2 4" xfId="11349"/>
    <cellStyle name="Normal 2 2 2 52 2 2 5" xfId="11350"/>
    <cellStyle name="Normal 2 2 2 52 2 3" xfId="11351"/>
    <cellStyle name="Normal 2 2 2 52 2 4" xfId="11352"/>
    <cellStyle name="Normal 2 2 2 52 2 5" xfId="11353"/>
    <cellStyle name="Normal 2 2 2 52 2 6" xfId="11354"/>
    <cellStyle name="Normal 2 2 2 52 2 7" xfId="11355"/>
    <cellStyle name="Normal 2 2 2 52 3" xfId="11356"/>
    <cellStyle name="Normal 2 2 2 52 3 2" xfId="11357"/>
    <cellStyle name="Normal 2 2 2 52 3 2 2" xfId="11358"/>
    <cellStyle name="Normal 2 2 2 52 3 2 3" xfId="11359"/>
    <cellStyle name="Normal 2 2 2 52 3 2 4" xfId="11360"/>
    <cellStyle name="Normal 2 2 2 52 3 2 5" xfId="11361"/>
    <cellStyle name="Normal 2 2 2 52 3 3" xfId="11362"/>
    <cellStyle name="Normal 2 2 2 52 3 4" xfId="11363"/>
    <cellStyle name="Normal 2 2 2 52 3 5" xfId="11364"/>
    <cellStyle name="Normal 2 2 2 52 4" xfId="11365"/>
    <cellStyle name="Normal 2 2 2 52 5" xfId="11366"/>
    <cellStyle name="Normal 2 2 2 52 6" xfId="11367"/>
    <cellStyle name="Normal 2 2 2 52 7" xfId="11368"/>
    <cellStyle name="Normal 2 2 2 53" xfId="11369"/>
    <cellStyle name="Normal 2 2 2 53 2" xfId="11370"/>
    <cellStyle name="Normal 2 2 2 53 2 2" xfId="11371"/>
    <cellStyle name="Normal 2 2 2 53 2 2 2" xfId="11372"/>
    <cellStyle name="Normal 2 2 2 53 2 2 2 2" xfId="11373"/>
    <cellStyle name="Normal 2 2 2 53 2 2 2 3" xfId="11374"/>
    <cellStyle name="Normal 2 2 2 53 2 2 2 4" xfId="11375"/>
    <cellStyle name="Normal 2 2 2 53 2 2 2 5" xfId="11376"/>
    <cellStyle name="Normal 2 2 2 53 2 2 3" xfId="11377"/>
    <cellStyle name="Normal 2 2 2 53 2 2 4" xfId="11378"/>
    <cellStyle name="Normal 2 2 2 53 2 2 5" xfId="11379"/>
    <cellStyle name="Normal 2 2 2 53 2 3" xfId="11380"/>
    <cellStyle name="Normal 2 2 2 53 2 4" xfId="11381"/>
    <cellStyle name="Normal 2 2 2 53 2 5" xfId="11382"/>
    <cellStyle name="Normal 2 2 2 53 2 6" xfId="11383"/>
    <cellStyle name="Normal 2 2 2 53 2 7" xfId="11384"/>
    <cellStyle name="Normal 2 2 2 53 3" xfId="11385"/>
    <cellStyle name="Normal 2 2 2 53 3 2" xfId="11386"/>
    <cellStyle name="Normal 2 2 2 53 3 2 2" xfId="11387"/>
    <cellStyle name="Normal 2 2 2 53 3 2 3" xfId="11388"/>
    <cellStyle name="Normal 2 2 2 53 3 2 4" xfId="11389"/>
    <cellStyle name="Normal 2 2 2 53 3 2 5" xfId="11390"/>
    <cellStyle name="Normal 2 2 2 53 3 3" xfId="11391"/>
    <cellStyle name="Normal 2 2 2 53 3 4" xfId="11392"/>
    <cellStyle name="Normal 2 2 2 53 3 5" xfId="11393"/>
    <cellStyle name="Normal 2 2 2 53 4" xfId="11394"/>
    <cellStyle name="Normal 2 2 2 53 5" xfId="11395"/>
    <cellStyle name="Normal 2 2 2 53 6" xfId="11396"/>
    <cellStyle name="Normal 2 2 2 53 7" xfId="11397"/>
    <cellStyle name="Normal 2 2 2 54" xfId="11398"/>
    <cellStyle name="Normal 2 2 2 54 2" xfId="11399"/>
    <cellStyle name="Normal 2 2 2 54 2 2" xfId="11400"/>
    <cellStyle name="Normal 2 2 2 54 2 2 2" xfId="11401"/>
    <cellStyle name="Normal 2 2 2 54 2 2 2 2" xfId="11402"/>
    <cellStyle name="Normal 2 2 2 54 2 2 2 3" xfId="11403"/>
    <cellStyle name="Normal 2 2 2 54 2 2 2 4" xfId="11404"/>
    <cellStyle name="Normal 2 2 2 54 2 2 2 5" xfId="11405"/>
    <cellStyle name="Normal 2 2 2 54 2 2 3" xfId="11406"/>
    <cellStyle name="Normal 2 2 2 54 2 2 4" xfId="11407"/>
    <cellStyle name="Normal 2 2 2 54 2 2 5" xfId="11408"/>
    <cellStyle name="Normal 2 2 2 54 2 3" xfId="11409"/>
    <cellStyle name="Normal 2 2 2 54 2 4" xfId="11410"/>
    <cellStyle name="Normal 2 2 2 54 2 5" xfId="11411"/>
    <cellStyle name="Normal 2 2 2 54 2 6" xfId="11412"/>
    <cellStyle name="Normal 2 2 2 54 2 7" xfId="11413"/>
    <cellStyle name="Normal 2 2 2 54 3" xfId="11414"/>
    <cellStyle name="Normal 2 2 2 54 3 2" xfId="11415"/>
    <cellStyle name="Normal 2 2 2 54 3 2 2" xfId="11416"/>
    <cellStyle name="Normal 2 2 2 54 3 2 3" xfId="11417"/>
    <cellStyle name="Normal 2 2 2 54 3 2 4" xfId="11418"/>
    <cellStyle name="Normal 2 2 2 54 3 2 5" xfId="11419"/>
    <cellStyle name="Normal 2 2 2 54 3 3" xfId="11420"/>
    <cellStyle name="Normal 2 2 2 54 3 4" xfId="11421"/>
    <cellStyle name="Normal 2 2 2 54 3 5" xfId="11422"/>
    <cellStyle name="Normal 2 2 2 54 4" xfId="11423"/>
    <cellStyle name="Normal 2 2 2 54 5" xfId="11424"/>
    <cellStyle name="Normal 2 2 2 54 6" xfId="11425"/>
    <cellStyle name="Normal 2 2 2 54 7" xfId="11426"/>
    <cellStyle name="Normal 2 2 2 55" xfId="11427"/>
    <cellStyle name="Normal 2 2 2 55 2" xfId="11428"/>
    <cellStyle name="Normal 2 2 2 55 2 2" xfId="11429"/>
    <cellStyle name="Normal 2 2 2 55 2 2 2" xfId="11430"/>
    <cellStyle name="Normal 2 2 2 55 2 2 3" xfId="11431"/>
    <cellStyle name="Normal 2 2 2 55 2 2 4" xfId="11432"/>
    <cellStyle name="Normal 2 2 2 55 2 2 5" xfId="11433"/>
    <cellStyle name="Normal 2 2 2 55 2 3" xfId="11434"/>
    <cellStyle name="Normal 2 2 2 55 2 4" xfId="11435"/>
    <cellStyle name="Normal 2 2 2 55 2 5" xfId="11436"/>
    <cellStyle name="Normal 2 2 2 55 3" xfId="11437"/>
    <cellStyle name="Normal 2 2 2 55 4" xfId="11438"/>
    <cellStyle name="Normal 2 2 2 55 5" xfId="11439"/>
    <cellStyle name="Normal 2 2 2 55 6" xfId="11440"/>
    <cellStyle name="Normal 2 2 2 55 7" xfId="11441"/>
    <cellStyle name="Normal 2 2 2 56" xfId="11442"/>
    <cellStyle name="Normal 2 2 2 56 2" xfId="11443"/>
    <cellStyle name="Normal 2 2 2 56 3" xfId="11444"/>
    <cellStyle name="Normal 2 2 2 56 4" xfId="11445"/>
    <cellStyle name="Normal 2 2 2 56 5" xfId="11446"/>
    <cellStyle name="Normal 2 2 2 56 6" xfId="11447"/>
    <cellStyle name="Normal 2 2 2 57" xfId="11448"/>
    <cellStyle name="Normal 2 2 2 57 2" xfId="11449"/>
    <cellStyle name="Normal 2 2 2 57 2 2" xfId="11450"/>
    <cellStyle name="Normal 2 2 2 57 2 3" xfId="11451"/>
    <cellStyle name="Normal 2 2 2 57 2 4" xfId="11452"/>
    <cellStyle name="Normal 2 2 2 57 2 5" xfId="11453"/>
    <cellStyle name="Normal 2 2 2 57 3" xfId="11454"/>
    <cellStyle name="Normal 2 2 2 57 4" xfId="11455"/>
    <cellStyle name="Normal 2 2 2 57 5" xfId="11456"/>
    <cellStyle name="Normal 2 2 2 58" xfId="11457"/>
    <cellStyle name="Normal 2 2 2 59" xfId="11458"/>
    <cellStyle name="Normal 2 2 2 6" xfId="11459"/>
    <cellStyle name="Normal 2 2 2 60" xfId="11460"/>
    <cellStyle name="Normal 2 2 2 61" xfId="11461"/>
    <cellStyle name="Normal 2 2 2 62" xfId="11462"/>
    <cellStyle name="Normal 2 2 2 63" xfId="11463"/>
    <cellStyle name="Normal 2 2 2 64" xfId="11464"/>
    <cellStyle name="Normal 2 2 2 7" xfId="11465"/>
    <cellStyle name="Normal 2 2 2 8" xfId="11466"/>
    <cellStyle name="Normal 2 2 2 8 10" xfId="11467"/>
    <cellStyle name="Normal 2 2 2 8 10 2" xfId="11468"/>
    <cellStyle name="Normal 2 2 2 8 10 2 2" xfId="11469"/>
    <cellStyle name="Normal 2 2 2 8 10 2 2 2" xfId="11470"/>
    <cellStyle name="Normal 2 2 2 8 10 2 2 2 2" xfId="11471"/>
    <cellStyle name="Normal 2 2 2 8 10 2 2 2 3" xfId="11472"/>
    <cellStyle name="Normal 2 2 2 8 10 2 2 2 4" xfId="11473"/>
    <cellStyle name="Normal 2 2 2 8 10 2 2 2 5" xfId="11474"/>
    <cellStyle name="Normal 2 2 2 8 10 2 2 3" xfId="11475"/>
    <cellStyle name="Normal 2 2 2 8 10 2 2 4" xfId="11476"/>
    <cellStyle name="Normal 2 2 2 8 10 2 2 5" xfId="11477"/>
    <cellStyle name="Normal 2 2 2 8 10 2 3" xfId="11478"/>
    <cellStyle name="Normal 2 2 2 8 10 2 4" xfId="11479"/>
    <cellStyle name="Normal 2 2 2 8 10 2 5" xfId="11480"/>
    <cellStyle name="Normal 2 2 2 8 10 2 6" xfId="11481"/>
    <cellStyle name="Normal 2 2 2 8 10 2 7" xfId="11482"/>
    <cellStyle name="Normal 2 2 2 8 10 3" xfId="11483"/>
    <cellStyle name="Normal 2 2 2 8 10 3 2" xfId="11484"/>
    <cellStyle name="Normal 2 2 2 8 10 3 2 2" xfId="11485"/>
    <cellStyle name="Normal 2 2 2 8 10 3 2 3" xfId="11486"/>
    <cellStyle name="Normal 2 2 2 8 10 3 2 4" xfId="11487"/>
    <cellStyle name="Normal 2 2 2 8 10 3 2 5" xfId="11488"/>
    <cellStyle name="Normal 2 2 2 8 10 3 3" xfId="11489"/>
    <cellStyle name="Normal 2 2 2 8 10 3 4" xfId="11490"/>
    <cellStyle name="Normal 2 2 2 8 10 3 5" xfId="11491"/>
    <cellStyle name="Normal 2 2 2 8 10 4" xfId="11492"/>
    <cellStyle name="Normal 2 2 2 8 10 5" xfId="11493"/>
    <cellStyle name="Normal 2 2 2 8 10 6" xfId="11494"/>
    <cellStyle name="Normal 2 2 2 8 10 7" xfId="11495"/>
    <cellStyle name="Normal 2 2 2 8 11" xfId="11496"/>
    <cellStyle name="Normal 2 2 2 8 12" xfId="11497"/>
    <cellStyle name="Normal 2 2 2 8 13" xfId="11498"/>
    <cellStyle name="Normal 2 2 2 8 13 2" xfId="11499"/>
    <cellStyle name="Normal 2 2 2 8 13 2 2" xfId="11500"/>
    <cellStyle name="Normal 2 2 2 8 13 2 3" xfId="11501"/>
    <cellStyle name="Normal 2 2 2 8 13 2 4" xfId="11502"/>
    <cellStyle name="Normal 2 2 2 8 13 2 5" xfId="11503"/>
    <cellStyle name="Normal 2 2 2 8 13 3" xfId="11504"/>
    <cellStyle name="Normal 2 2 2 8 13 4" xfId="11505"/>
    <cellStyle name="Normal 2 2 2 8 13 5" xfId="11506"/>
    <cellStyle name="Normal 2 2 2 8 14" xfId="11507"/>
    <cellStyle name="Normal 2 2 2 8 15" xfId="11508"/>
    <cellStyle name="Normal 2 2 2 8 16" xfId="11509"/>
    <cellStyle name="Normal 2 2 2 8 17" xfId="11510"/>
    <cellStyle name="Normal 2 2 2 8 18" xfId="11511"/>
    <cellStyle name="Normal 2 2 2 8 19" xfId="11512"/>
    <cellStyle name="Normal 2 2 2 8 2" xfId="11513"/>
    <cellStyle name="Normal 2 2 2 8 2 10" xfId="11514"/>
    <cellStyle name="Normal 2 2 2 8 2 11" xfId="11515"/>
    <cellStyle name="Normal 2 2 2 8 2 12" xfId="11516"/>
    <cellStyle name="Normal 2 2 2 8 2 13" xfId="11517"/>
    <cellStyle name="Normal 2 2 2 8 2 14" xfId="11518"/>
    <cellStyle name="Normal 2 2 2 8 2 15" xfId="11519"/>
    <cellStyle name="Normal 2 2 2 8 2 16" xfId="11520"/>
    <cellStyle name="Normal 2 2 2 8 2 17" xfId="11521"/>
    <cellStyle name="Normal 2 2 2 8 2 18" xfId="11522"/>
    <cellStyle name="Normal 2 2 2 8 2 19" xfId="11523"/>
    <cellStyle name="Normal 2 2 2 8 2 2" xfId="11524"/>
    <cellStyle name="Normal 2 2 2 8 2 2 10" xfId="11525"/>
    <cellStyle name="Normal 2 2 2 8 2 2 11" xfId="11526"/>
    <cellStyle name="Normal 2 2 2 8 2 2 12" xfId="11527"/>
    <cellStyle name="Normal 2 2 2 8 2 2 13" xfId="11528"/>
    <cellStyle name="Normal 2 2 2 8 2 2 14" xfId="11529"/>
    <cellStyle name="Normal 2 2 2 8 2 2 2" xfId="11530"/>
    <cellStyle name="Normal 2 2 2 8 2 2 2 10" xfId="11531"/>
    <cellStyle name="Normal 2 2 2 8 2 2 2 11" xfId="11532"/>
    <cellStyle name="Normal 2 2 2 8 2 2 2 12" xfId="11533"/>
    <cellStyle name="Normal 2 2 2 8 2 2 2 13" xfId="11534"/>
    <cellStyle name="Normal 2 2 2 8 2 2 2 14" xfId="11535"/>
    <cellStyle name="Normal 2 2 2 8 2 2 2 2" xfId="11536"/>
    <cellStyle name="Normal 2 2 2 8 2 2 2 2 10" xfId="11537"/>
    <cellStyle name="Normal 2 2 2 8 2 2 2 2 11" xfId="11538"/>
    <cellStyle name="Normal 2 2 2 8 2 2 2 2 2" xfId="11539"/>
    <cellStyle name="Normal 2 2 2 8 2 2 2 2 2 10" xfId="11540"/>
    <cellStyle name="Normal 2 2 2 8 2 2 2 2 2 11" xfId="11541"/>
    <cellStyle name="Normal 2 2 2 8 2 2 2 2 2 2" xfId="11542"/>
    <cellStyle name="Normal 2 2 2 8 2 2 2 2 2 2 2" xfId="11543"/>
    <cellStyle name="Normal 2 2 2 8 2 2 2 2 2 2 2 2" xfId="11544"/>
    <cellStyle name="Normal 2 2 2 8 2 2 2 2 2 2 2 2 2" xfId="11545"/>
    <cellStyle name="Normal 2 2 2 8 2 2 2 2 2 2 2 2 2 2" xfId="11546"/>
    <cellStyle name="Normal 2 2 2 8 2 2 2 2 2 2 2 2 2 3" xfId="11547"/>
    <cellStyle name="Normal 2 2 2 8 2 2 2 2 2 2 2 2 2 4" xfId="11548"/>
    <cellStyle name="Normal 2 2 2 8 2 2 2 2 2 2 2 2 2 5" xfId="11549"/>
    <cellStyle name="Normal 2 2 2 8 2 2 2 2 2 2 2 2 3" xfId="11550"/>
    <cellStyle name="Normal 2 2 2 8 2 2 2 2 2 2 2 2 4" xfId="11551"/>
    <cellStyle name="Normal 2 2 2 8 2 2 2 2 2 2 2 2 5" xfId="11552"/>
    <cellStyle name="Normal 2 2 2 8 2 2 2 2 2 2 2 3" xfId="11553"/>
    <cellStyle name="Normal 2 2 2 8 2 2 2 2 2 2 2 4" xfId="11554"/>
    <cellStyle name="Normal 2 2 2 8 2 2 2 2 2 2 2 5" xfId="11555"/>
    <cellStyle name="Normal 2 2 2 8 2 2 2 2 2 2 2 6" xfId="11556"/>
    <cellStyle name="Normal 2 2 2 8 2 2 2 2 2 2 2 7" xfId="11557"/>
    <cellStyle name="Normal 2 2 2 8 2 2 2 2 2 2 3" xfId="11558"/>
    <cellStyle name="Normal 2 2 2 8 2 2 2 2 2 2 3 2" xfId="11559"/>
    <cellStyle name="Normal 2 2 2 8 2 2 2 2 2 2 3 2 2" xfId="11560"/>
    <cellStyle name="Normal 2 2 2 8 2 2 2 2 2 2 3 2 3" xfId="11561"/>
    <cellStyle name="Normal 2 2 2 8 2 2 2 2 2 2 3 2 4" xfId="11562"/>
    <cellStyle name="Normal 2 2 2 8 2 2 2 2 2 2 3 2 5" xfId="11563"/>
    <cellStyle name="Normal 2 2 2 8 2 2 2 2 2 2 3 3" xfId="11564"/>
    <cellStyle name="Normal 2 2 2 8 2 2 2 2 2 2 3 4" xfId="11565"/>
    <cellStyle name="Normal 2 2 2 8 2 2 2 2 2 2 3 5" xfId="11566"/>
    <cellStyle name="Normal 2 2 2 8 2 2 2 2 2 2 4" xfId="11567"/>
    <cellStyle name="Normal 2 2 2 8 2 2 2 2 2 2 5" xfId="11568"/>
    <cellStyle name="Normal 2 2 2 8 2 2 2 2 2 2 6" xfId="11569"/>
    <cellStyle name="Normal 2 2 2 8 2 2 2 2 2 2 7" xfId="11570"/>
    <cellStyle name="Normal 2 2 2 8 2 2 2 2 2 3" xfId="11571"/>
    <cellStyle name="Normal 2 2 2 8 2 2 2 2 2 4" xfId="11572"/>
    <cellStyle name="Normal 2 2 2 8 2 2 2 2 2 5" xfId="11573"/>
    <cellStyle name="Normal 2 2 2 8 2 2 2 2 2 6" xfId="11574"/>
    <cellStyle name="Normal 2 2 2 8 2 2 2 2 2 6 2" xfId="11575"/>
    <cellStyle name="Normal 2 2 2 8 2 2 2 2 2 6 2 2" xfId="11576"/>
    <cellStyle name="Normal 2 2 2 8 2 2 2 2 2 6 2 3" xfId="11577"/>
    <cellStyle name="Normal 2 2 2 8 2 2 2 2 2 6 2 4" xfId="11578"/>
    <cellStyle name="Normal 2 2 2 8 2 2 2 2 2 6 2 5" xfId="11579"/>
    <cellStyle name="Normal 2 2 2 8 2 2 2 2 2 6 3" xfId="11580"/>
    <cellStyle name="Normal 2 2 2 8 2 2 2 2 2 6 4" xfId="11581"/>
    <cellStyle name="Normal 2 2 2 8 2 2 2 2 2 6 5" xfId="11582"/>
    <cellStyle name="Normal 2 2 2 8 2 2 2 2 2 7" xfId="11583"/>
    <cellStyle name="Normal 2 2 2 8 2 2 2 2 2 8" xfId="11584"/>
    <cellStyle name="Normal 2 2 2 8 2 2 2 2 2 9" xfId="11585"/>
    <cellStyle name="Normal 2 2 2 8 2 2 2 2 3" xfId="11586"/>
    <cellStyle name="Normal 2 2 2 8 2 2 2 2 3 2" xfId="11587"/>
    <cellStyle name="Normal 2 2 2 8 2 2 2 2 3 2 2" xfId="11588"/>
    <cellStyle name="Normal 2 2 2 8 2 2 2 2 3 2 2 2" xfId="11589"/>
    <cellStyle name="Normal 2 2 2 8 2 2 2 2 3 2 2 2 2" xfId="11590"/>
    <cellStyle name="Normal 2 2 2 8 2 2 2 2 3 2 2 2 3" xfId="11591"/>
    <cellStyle name="Normal 2 2 2 8 2 2 2 2 3 2 2 2 4" xfId="11592"/>
    <cellStyle name="Normal 2 2 2 8 2 2 2 2 3 2 2 2 5" xfId="11593"/>
    <cellStyle name="Normal 2 2 2 8 2 2 2 2 3 2 2 3" xfId="11594"/>
    <cellStyle name="Normal 2 2 2 8 2 2 2 2 3 2 2 4" xfId="11595"/>
    <cellStyle name="Normal 2 2 2 8 2 2 2 2 3 2 2 5" xfId="11596"/>
    <cellStyle name="Normal 2 2 2 8 2 2 2 2 3 2 3" xfId="11597"/>
    <cellStyle name="Normal 2 2 2 8 2 2 2 2 3 2 4" xfId="11598"/>
    <cellStyle name="Normal 2 2 2 8 2 2 2 2 3 2 5" xfId="11599"/>
    <cellStyle name="Normal 2 2 2 8 2 2 2 2 3 2 6" xfId="11600"/>
    <cellStyle name="Normal 2 2 2 8 2 2 2 2 3 2 7" xfId="11601"/>
    <cellStyle name="Normal 2 2 2 8 2 2 2 2 3 3" xfId="11602"/>
    <cellStyle name="Normal 2 2 2 8 2 2 2 2 3 3 2" xfId="11603"/>
    <cellStyle name="Normal 2 2 2 8 2 2 2 2 3 3 2 2" xfId="11604"/>
    <cellStyle name="Normal 2 2 2 8 2 2 2 2 3 3 2 3" xfId="11605"/>
    <cellStyle name="Normal 2 2 2 8 2 2 2 2 3 3 2 4" xfId="11606"/>
    <cellStyle name="Normal 2 2 2 8 2 2 2 2 3 3 2 5" xfId="11607"/>
    <cellStyle name="Normal 2 2 2 8 2 2 2 2 3 3 3" xfId="11608"/>
    <cellStyle name="Normal 2 2 2 8 2 2 2 2 3 3 4" xfId="11609"/>
    <cellStyle name="Normal 2 2 2 8 2 2 2 2 3 3 5" xfId="11610"/>
    <cellStyle name="Normal 2 2 2 8 2 2 2 2 3 4" xfId="11611"/>
    <cellStyle name="Normal 2 2 2 8 2 2 2 2 3 5" xfId="11612"/>
    <cellStyle name="Normal 2 2 2 8 2 2 2 2 3 6" xfId="11613"/>
    <cellStyle name="Normal 2 2 2 8 2 2 2 2 3 7" xfId="11614"/>
    <cellStyle name="Normal 2 2 2 8 2 2 2 2 4" xfId="11615"/>
    <cellStyle name="Normal 2 2 2 8 2 2 2 2 5" xfId="11616"/>
    <cellStyle name="Normal 2 2 2 8 2 2 2 2 6" xfId="11617"/>
    <cellStyle name="Normal 2 2 2 8 2 2 2 2 6 2" xfId="11618"/>
    <cellStyle name="Normal 2 2 2 8 2 2 2 2 6 2 2" xfId="11619"/>
    <cellStyle name="Normal 2 2 2 8 2 2 2 2 6 2 3" xfId="11620"/>
    <cellStyle name="Normal 2 2 2 8 2 2 2 2 6 2 4" xfId="11621"/>
    <cellStyle name="Normal 2 2 2 8 2 2 2 2 6 2 5" xfId="11622"/>
    <cellStyle name="Normal 2 2 2 8 2 2 2 2 6 3" xfId="11623"/>
    <cellStyle name="Normal 2 2 2 8 2 2 2 2 6 4" xfId="11624"/>
    <cellStyle name="Normal 2 2 2 8 2 2 2 2 6 5" xfId="11625"/>
    <cellStyle name="Normal 2 2 2 8 2 2 2 2 7" xfId="11626"/>
    <cellStyle name="Normal 2 2 2 8 2 2 2 2 8" xfId="11627"/>
    <cellStyle name="Normal 2 2 2 8 2 2 2 2 9" xfId="11628"/>
    <cellStyle name="Normal 2 2 2 8 2 2 2 3" xfId="11629"/>
    <cellStyle name="Normal 2 2 2 8 2 2 2 4" xfId="11630"/>
    <cellStyle name="Normal 2 2 2 8 2 2 2 5" xfId="11631"/>
    <cellStyle name="Normal 2 2 2 8 2 2 2 6" xfId="11632"/>
    <cellStyle name="Normal 2 2 2 8 2 2 2 6 2" xfId="11633"/>
    <cellStyle name="Normal 2 2 2 8 2 2 2 6 2 2" xfId="11634"/>
    <cellStyle name="Normal 2 2 2 8 2 2 2 6 2 2 2" xfId="11635"/>
    <cellStyle name="Normal 2 2 2 8 2 2 2 6 2 2 2 2" xfId="11636"/>
    <cellStyle name="Normal 2 2 2 8 2 2 2 6 2 2 2 3" xfId="11637"/>
    <cellStyle name="Normal 2 2 2 8 2 2 2 6 2 2 2 4" xfId="11638"/>
    <cellStyle name="Normal 2 2 2 8 2 2 2 6 2 2 2 5" xfId="11639"/>
    <cellStyle name="Normal 2 2 2 8 2 2 2 6 2 2 3" xfId="11640"/>
    <cellStyle name="Normal 2 2 2 8 2 2 2 6 2 2 4" xfId="11641"/>
    <cellStyle name="Normal 2 2 2 8 2 2 2 6 2 2 5" xfId="11642"/>
    <cellStyle name="Normal 2 2 2 8 2 2 2 6 2 3" xfId="11643"/>
    <cellStyle name="Normal 2 2 2 8 2 2 2 6 2 4" xfId="11644"/>
    <cellStyle name="Normal 2 2 2 8 2 2 2 6 2 5" xfId="11645"/>
    <cellStyle name="Normal 2 2 2 8 2 2 2 6 2 6" xfId="11646"/>
    <cellStyle name="Normal 2 2 2 8 2 2 2 6 2 7" xfId="11647"/>
    <cellStyle name="Normal 2 2 2 8 2 2 2 6 3" xfId="11648"/>
    <cellStyle name="Normal 2 2 2 8 2 2 2 6 3 2" xfId="11649"/>
    <cellStyle name="Normal 2 2 2 8 2 2 2 6 3 2 2" xfId="11650"/>
    <cellStyle name="Normal 2 2 2 8 2 2 2 6 3 2 3" xfId="11651"/>
    <cellStyle name="Normal 2 2 2 8 2 2 2 6 3 2 4" xfId="11652"/>
    <cellStyle name="Normal 2 2 2 8 2 2 2 6 3 2 5" xfId="11653"/>
    <cellStyle name="Normal 2 2 2 8 2 2 2 6 3 3" xfId="11654"/>
    <cellStyle name="Normal 2 2 2 8 2 2 2 6 3 4" xfId="11655"/>
    <cellStyle name="Normal 2 2 2 8 2 2 2 6 3 5" xfId="11656"/>
    <cellStyle name="Normal 2 2 2 8 2 2 2 6 4" xfId="11657"/>
    <cellStyle name="Normal 2 2 2 8 2 2 2 6 5" xfId="11658"/>
    <cellStyle name="Normal 2 2 2 8 2 2 2 6 6" xfId="11659"/>
    <cellStyle name="Normal 2 2 2 8 2 2 2 6 7" xfId="11660"/>
    <cellStyle name="Normal 2 2 2 8 2 2 2 7" xfId="11661"/>
    <cellStyle name="Normal 2 2 2 8 2 2 2 8" xfId="11662"/>
    <cellStyle name="Normal 2 2 2 8 2 2 2 9" xfId="11663"/>
    <cellStyle name="Normal 2 2 2 8 2 2 2 9 2" xfId="11664"/>
    <cellStyle name="Normal 2 2 2 8 2 2 2 9 2 2" xfId="11665"/>
    <cellStyle name="Normal 2 2 2 8 2 2 2 9 2 3" xfId="11666"/>
    <cellStyle name="Normal 2 2 2 8 2 2 2 9 2 4" xfId="11667"/>
    <cellStyle name="Normal 2 2 2 8 2 2 2 9 2 5" xfId="11668"/>
    <cellStyle name="Normal 2 2 2 8 2 2 2 9 3" xfId="11669"/>
    <cellStyle name="Normal 2 2 2 8 2 2 2 9 4" xfId="11670"/>
    <cellStyle name="Normal 2 2 2 8 2 2 2 9 5" xfId="11671"/>
    <cellStyle name="Normal 2 2 2 8 2 2 3" xfId="11672"/>
    <cellStyle name="Normal 2 2 2 8 2 2 3 2" xfId="11673"/>
    <cellStyle name="Normal 2 2 2 8 2 2 3 3" xfId="11674"/>
    <cellStyle name="Normal 2 2 2 8 2 2 3 4" xfId="11675"/>
    <cellStyle name="Normal 2 2 2 8 2 2 3 5" xfId="11676"/>
    <cellStyle name="Normal 2 2 2 8 2 2 3 6" xfId="11677"/>
    <cellStyle name="Normal 2 2 2 8 2 2 3 7" xfId="11678"/>
    <cellStyle name="Normal 2 2 2 8 2 2 4" xfId="11679"/>
    <cellStyle name="Normal 2 2 2 8 2 2 5" xfId="11680"/>
    <cellStyle name="Normal 2 2 2 8 2 2 6" xfId="11681"/>
    <cellStyle name="Normal 2 2 2 8 2 2 6 2" xfId="11682"/>
    <cellStyle name="Normal 2 2 2 8 2 2 6 2 2" xfId="11683"/>
    <cellStyle name="Normal 2 2 2 8 2 2 6 2 2 2" xfId="11684"/>
    <cellStyle name="Normal 2 2 2 8 2 2 6 2 2 2 2" xfId="11685"/>
    <cellStyle name="Normal 2 2 2 8 2 2 6 2 2 2 3" xfId="11686"/>
    <cellStyle name="Normal 2 2 2 8 2 2 6 2 2 2 4" xfId="11687"/>
    <cellStyle name="Normal 2 2 2 8 2 2 6 2 2 2 5" xfId="11688"/>
    <cellStyle name="Normal 2 2 2 8 2 2 6 2 2 3" xfId="11689"/>
    <cellStyle name="Normal 2 2 2 8 2 2 6 2 2 4" xfId="11690"/>
    <cellStyle name="Normal 2 2 2 8 2 2 6 2 2 5" xfId="11691"/>
    <cellStyle name="Normal 2 2 2 8 2 2 6 2 3" xfId="11692"/>
    <cellStyle name="Normal 2 2 2 8 2 2 6 2 4" xfId="11693"/>
    <cellStyle name="Normal 2 2 2 8 2 2 6 2 5" xfId="11694"/>
    <cellStyle name="Normal 2 2 2 8 2 2 6 2 6" xfId="11695"/>
    <cellStyle name="Normal 2 2 2 8 2 2 6 2 7" xfId="11696"/>
    <cellStyle name="Normal 2 2 2 8 2 2 6 3" xfId="11697"/>
    <cellStyle name="Normal 2 2 2 8 2 2 6 3 2" xfId="11698"/>
    <cellStyle name="Normal 2 2 2 8 2 2 6 3 2 2" xfId="11699"/>
    <cellStyle name="Normal 2 2 2 8 2 2 6 3 2 3" xfId="11700"/>
    <cellStyle name="Normal 2 2 2 8 2 2 6 3 2 4" xfId="11701"/>
    <cellStyle name="Normal 2 2 2 8 2 2 6 3 2 5" xfId="11702"/>
    <cellStyle name="Normal 2 2 2 8 2 2 6 3 3" xfId="11703"/>
    <cellStyle name="Normal 2 2 2 8 2 2 6 3 4" xfId="11704"/>
    <cellStyle name="Normal 2 2 2 8 2 2 6 3 5" xfId="11705"/>
    <cellStyle name="Normal 2 2 2 8 2 2 6 4" xfId="11706"/>
    <cellStyle name="Normal 2 2 2 8 2 2 6 5" xfId="11707"/>
    <cellStyle name="Normal 2 2 2 8 2 2 6 6" xfId="11708"/>
    <cellStyle name="Normal 2 2 2 8 2 2 6 7" xfId="11709"/>
    <cellStyle name="Normal 2 2 2 8 2 2 7" xfId="11710"/>
    <cellStyle name="Normal 2 2 2 8 2 2 8" xfId="11711"/>
    <cellStyle name="Normal 2 2 2 8 2 2 9" xfId="11712"/>
    <cellStyle name="Normal 2 2 2 8 2 2 9 2" xfId="11713"/>
    <cellStyle name="Normal 2 2 2 8 2 2 9 2 2" xfId="11714"/>
    <cellStyle name="Normal 2 2 2 8 2 2 9 2 3" xfId="11715"/>
    <cellStyle name="Normal 2 2 2 8 2 2 9 2 4" xfId="11716"/>
    <cellStyle name="Normal 2 2 2 8 2 2 9 2 5" xfId="11717"/>
    <cellStyle name="Normal 2 2 2 8 2 2 9 3" xfId="11718"/>
    <cellStyle name="Normal 2 2 2 8 2 2 9 4" xfId="11719"/>
    <cellStyle name="Normal 2 2 2 8 2 2 9 5" xfId="11720"/>
    <cellStyle name="Normal 2 2 2 8 2 20" xfId="11721"/>
    <cellStyle name="Normal 2 2 2 8 2 21" xfId="11722"/>
    <cellStyle name="Normal 2 2 2 8 2 22" xfId="11723"/>
    <cellStyle name="Normal 2 2 2 8 2 23" xfId="11724"/>
    <cellStyle name="Normal 2 2 2 8 2 24" xfId="11725"/>
    <cellStyle name="Normal 2 2 2 8 2 25" xfId="11726"/>
    <cellStyle name="Normal 2 2 2 8 2 26" xfId="11727"/>
    <cellStyle name="Normal 2 2 2 8 2 27" xfId="11728"/>
    <cellStyle name="Normal 2 2 2 8 2 28" xfId="11729"/>
    <cellStyle name="Normal 2 2 2 8 2 29" xfId="11730"/>
    <cellStyle name="Normal 2 2 2 8 2 3" xfId="11731"/>
    <cellStyle name="Normal 2 2 2 8 2 3 2" xfId="11732"/>
    <cellStyle name="Normal 2 2 2 8 2 3 3" xfId="11733"/>
    <cellStyle name="Normal 2 2 2 8 2 3 4" xfId="11734"/>
    <cellStyle name="Normal 2 2 2 8 2 3 5" xfId="11735"/>
    <cellStyle name="Normal 2 2 2 8 2 3 6" xfId="11736"/>
    <cellStyle name="Normal 2 2 2 8 2 3 7" xfId="11737"/>
    <cellStyle name="Normal 2 2 2 8 2 4" xfId="11738"/>
    <cellStyle name="Normal 2 2 2 8 2 5" xfId="11739"/>
    <cellStyle name="Normal 2 2 2 8 2 6" xfId="11740"/>
    <cellStyle name="Normal 2 2 2 8 2 6 2" xfId="11741"/>
    <cellStyle name="Normal 2 2 2 8 2 6 2 2" xfId="11742"/>
    <cellStyle name="Normal 2 2 2 8 2 6 2 2 2" xfId="11743"/>
    <cellStyle name="Normal 2 2 2 8 2 6 2 2 2 2" xfId="11744"/>
    <cellStyle name="Normal 2 2 2 8 2 6 2 2 2 3" xfId="11745"/>
    <cellStyle name="Normal 2 2 2 8 2 6 2 2 2 4" xfId="11746"/>
    <cellStyle name="Normal 2 2 2 8 2 6 2 2 2 5" xfId="11747"/>
    <cellStyle name="Normal 2 2 2 8 2 6 2 2 3" xfId="11748"/>
    <cellStyle name="Normal 2 2 2 8 2 6 2 2 4" xfId="11749"/>
    <cellStyle name="Normal 2 2 2 8 2 6 2 2 5" xfId="11750"/>
    <cellStyle name="Normal 2 2 2 8 2 6 2 3" xfId="11751"/>
    <cellStyle name="Normal 2 2 2 8 2 6 2 4" xfId="11752"/>
    <cellStyle name="Normal 2 2 2 8 2 6 2 5" xfId="11753"/>
    <cellStyle name="Normal 2 2 2 8 2 6 2 6" xfId="11754"/>
    <cellStyle name="Normal 2 2 2 8 2 6 2 7" xfId="11755"/>
    <cellStyle name="Normal 2 2 2 8 2 6 3" xfId="11756"/>
    <cellStyle name="Normal 2 2 2 8 2 6 3 2" xfId="11757"/>
    <cellStyle name="Normal 2 2 2 8 2 6 3 2 2" xfId="11758"/>
    <cellStyle name="Normal 2 2 2 8 2 6 3 2 3" xfId="11759"/>
    <cellStyle name="Normal 2 2 2 8 2 6 3 2 4" xfId="11760"/>
    <cellStyle name="Normal 2 2 2 8 2 6 3 2 5" xfId="11761"/>
    <cellStyle name="Normal 2 2 2 8 2 6 3 3" xfId="11762"/>
    <cellStyle name="Normal 2 2 2 8 2 6 3 4" xfId="11763"/>
    <cellStyle name="Normal 2 2 2 8 2 6 3 5" xfId="11764"/>
    <cellStyle name="Normal 2 2 2 8 2 6 4" xfId="11765"/>
    <cellStyle name="Normal 2 2 2 8 2 6 5" xfId="11766"/>
    <cellStyle name="Normal 2 2 2 8 2 6 6" xfId="11767"/>
    <cellStyle name="Normal 2 2 2 8 2 6 7" xfId="11768"/>
    <cellStyle name="Normal 2 2 2 8 2 7" xfId="11769"/>
    <cellStyle name="Normal 2 2 2 8 2 8" xfId="11770"/>
    <cellStyle name="Normal 2 2 2 8 2 9" xfId="11771"/>
    <cellStyle name="Normal 2 2 2 8 2 9 2" xfId="11772"/>
    <cellStyle name="Normal 2 2 2 8 2 9 2 2" xfId="11773"/>
    <cellStyle name="Normal 2 2 2 8 2 9 2 3" xfId="11774"/>
    <cellStyle name="Normal 2 2 2 8 2 9 2 4" xfId="11775"/>
    <cellStyle name="Normal 2 2 2 8 2 9 2 5" xfId="11776"/>
    <cellStyle name="Normal 2 2 2 8 2 9 3" xfId="11777"/>
    <cellStyle name="Normal 2 2 2 8 2 9 4" xfId="11778"/>
    <cellStyle name="Normal 2 2 2 8 2 9 5" xfId="11779"/>
    <cellStyle name="Normal 2 2 2 8 20" xfId="11780"/>
    <cellStyle name="Normal 2 2 2 8 21" xfId="11781"/>
    <cellStyle name="Normal 2 2 2 8 22" xfId="11782"/>
    <cellStyle name="Normal 2 2 2 8 23" xfId="11783"/>
    <cellStyle name="Normal 2 2 2 8 24" xfId="11784"/>
    <cellStyle name="Normal 2 2 2 8 25" xfId="11785"/>
    <cellStyle name="Normal 2 2 2 8 26" xfId="11786"/>
    <cellStyle name="Normal 2 2 2 8 27" xfId="11787"/>
    <cellStyle name="Normal 2 2 2 8 28" xfId="11788"/>
    <cellStyle name="Normal 2 2 2 8 29" xfId="11789"/>
    <cellStyle name="Normal 2 2 2 8 3" xfId="11790"/>
    <cellStyle name="Normal 2 2 2 8 30" xfId="11791"/>
    <cellStyle name="Normal 2 2 2 8 31" xfId="11792"/>
    <cellStyle name="Normal 2 2 2 8 32" xfId="11793"/>
    <cellStyle name="Normal 2 2 2 8 32 2" xfId="11794"/>
    <cellStyle name="Normal 2 2 2 8 33" xfId="11795"/>
    <cellStyle name="Normal 2 2 2 8 34" xfId="11796"/>
    <cellStyle name="Normal 2 2 2 8 4" xfId="11797"/>
    <cellStyle name="Normal 2 2 2 8 4 2" xfId="11798"/>
    <cellStyle name="Normal 2 2 2 8 4 2 2" xfId="11799"/>
    <cellStyle name="Normal 2 2 2 8 4 2 3" xfId="11800"/>
    <cellStyle name="Normal 2 2 2 8 4 2 4" xfId="11801"/>
    <cellStyle name="Normal 2 2 2 8 4 2 5" xfId="11802"/>
    <cellStyle name="Normal 2 2 2 8 4 2 6" xfId="11803"/>
    <cellStyle name="Normal 2 2 2 8 4 3" xfId="11804"/>
    <cellStyle name="Normal 2 2 2 8 4 4" xfId="11805"/>
    <cellStyle name="Normal 2 2 2 8 4 5" xfId="11806"/>
    <cellStyle name="Normal 2 2 2 8 4 6" xfId="11807"/>
    <cellStyle name="Normal 2 2 2 8 4 7" xfId="11808"/>
    <cellStyle name="Normal 2 2 2 8 4 8" xfId="11809"/>
    <cellStyle name="Normal 2 2 2 8 5" xfId="11810"/>
    <cellStyle name="Normal 2 2 2 8 5 2" xfId="11811"/>
    <cellStyle name="Normal 2 2 2 8 5 2 2" xfId="11812"/>
    <cellStyle name="Normal 2 2 2 8 5 2 3" xfId="11813"/>
    <cellStyle name="Normal 2 2 2 8 5 2 4" xfId="11814"/>
    <cellStyle name="Normal 2 2 2 8 5 2 5" xfId="11815"/>
    <cellStyle name="Normal 2 2 2 8 5 2 6" xfId="11816"/>
    <cellStyle name="Normal 2 2 2 8 5 3" xfId="11817"/>
    <cellStyle name="Normal 2 2 2 8 5 4" xfId="11818"/>
    <cellStyle name="Normal 2 2 2 8 5 5" xfId="11819"/>
    <cellStyle name="Normal 2 2 2 8 6" xfId="11820"/>
    <cellStyle name="Normal 2 2 2 8 6 2" xfId="11821"/>
    <cellStyle name="Normal 2 2 2 8 6 2 2" xfId="11822"/>
    <cellStyle name="Normal 2 2 2 8 6 2 3" xfId="11823"/>
    <cellStyle name="Normal 2 2 2 8 6 2 4" xfId="11824"/>
    <cellStyle name="Normal 2 2 2 8 6 2 5" xfId="11825"/>
    <cellStyle name="Normal 2 2 2 8 6 2 6" xfId="11826"/>
    <cellStyle name="Normal 2 2 2 8 6 3" xfId="11827"/>
    <cellStyle name="Normal 2 2 2 8 6 4" xfId="11828"/>
    <cellStyle name="Normal 2 2 2 8 6 5" xfId="11829"/>
    <cellStyle name="Normal 2 2 2 8 7" xfId="11830"/>
    <cellStyle name="Normal 2 2 2 8 7 2" xfId="11831"/>
    <cellStyle name="Normal 2 2 2 8 7 2 2" xfId="11832"/>
    <cellStyle name="Normal 2 2 2 8 7 3" xfId="11833"/>
    <cellStyle name="Normal 2 2 2 8 7 4" xfId="11834"/>
    <cellStyle name="Normal 2 2 2 8 7 5" xfId="11835"/>
    <cellStyle name="Normal 2 2 2 8 7 6" xfId="11836"/>
    <cellStyle name="Normal 2 2 2 8 7 7" xfId="11837"/>
    <cellStyle name="Normal 2 2 2 8 8" xfId="11838"/>
    <cellStyle name="Normal 2 2 2 8 9" xfId="11839"/>
    <cellStyle name="Normal 2 2 2 9" xfId="11840"/>
    <cellStyle name="Normal 2 2 2 9 10" xfId="11841"/>
    <cellStyle name="Normal 2 2 2 9 11" xfId="11842"/>
    <cellStyle name="Normal 2 2 2 9 2" xfId="11843"/>
    <cellStyle name="Normal 2 2 2 9 2 2" xfId="11844"/>
    <cellStyle name="Normal 2 2 2 9 2 2 2" xfId="11845"/>
    <cellStyle name="Normal 2 2 2 9 2 2 2 2" xfId="11846"/>
    <cellStyle name="Normal 2 2 2 9 2 2 2 2 2" xfId="11847"/>
    <cellStyle name="Normal 2 2 2 9 2 2 2 3" xfId="11848"/>
    <cellStyle name="Normal 2 2 2 9 2 2 2 4" xfId="11849"/>
    <cellStyle name="Normal 2 2 2 9 2 2 2 5" xfId="11850"/>
    <cellStyle name="Normal 2 2 2 9 2 2 3" xfId="11851"/>
    <cellStyle name="Normal 2 2 2 9 2 2 3 2" xfId="11852"/>
    <cellStyle name="Normal 2 2 2 9 2 2 4" xfId="11853"/>
    <cellStyle name="Normal 2 2 2 9 2 2 5" xfId="11854"/>
    <cellStyle name="Normal 2 2 2 9 2 3" xfId="11855"/>
    <cellStyle name="Normal 2 2 2 9 2 4" xfId="11856"/>
    <cellStyle name="Normal 2 2 2 9 2 5" xfId="11857"/>
    <cellStyle name="Normal 2 2 2 9 2 6" xfId="11858"/>
    <cellStyle name="Normal 2 2 2 9 2 6 2" xfId="11859"/>
    <cellStyle name="Normal 2 2 2 9 2 7" xfId="11860"/>
    <cellStyle name="Normal 2 2 2 9 2 8" xfId="11861"/>
    <cellStyle name="Normal 2 2 2 9 2 9" xfId="11862"/>
    <cellStyle name="Normal 2 2 2 9 3" xfId="11863"/>
    <cellStyle name="Normal 2 2 2 9 4" xfId="11864"/>
    <cellStyle name="Normal 2 2 2 9 4 2" xfId="11865"/>
    <cellStyle name="Normal 2 2 2 9 4 2 2" xfId="11866"/>
    <cellStyle name="Normal 2 2 2 9 4 3" xfId="11867"/>
    <cellStyle name="Normal 2 2 2 9 4 4" xfId="11868"/>
    <cellStyle name="Normal 2 2 2 9 4 5" xfId="11869"/>
    <cellStyle name="Normal 2 2 2 9 5" xfId="11870"/>
    <cellStyle name="Normal 2 2 2 9 5 2" xfId="11871"/>
    <cellStyle name="Normal 2 2 2 9 5 2 2" xfId="11872"/>
    <cellStyle name="Normal 2 2 2 9 5 3" xfId="11873"/>
    <cellStyle name="Normal 2 2 2 9 5 4" xfId="11874"/>
    <cellStyle name="Normal 2 2 2 9 5 5" xfId="11875"/>
    <cellStyle name="Normal 2 2 2 9 6" xfId="11876"/>
    <cellStyle name="Normal 2 2 2 9 6 2" xfId="11877"/>
    <cellStyle name="Normal 2 2 2 9 6 3" xfId="11878"/>
    <cellStyle name="Normal 2 2 2 9 6 4" xfId="11879"/>
    <cellStyle name="Normal 2 2 2 9 6 5" xfId="11880"/>
    <cellStyle name="Normal 2 2 2 9 6 6" xfId="11881"/>
    <cellStyle name="Normal 2 2 2 9 6 7" xfId="11882"/>
    <cellStyle name="Normal 2 2 2 9 7" xfId="11883"/>
    <cellStyle name="Normal 2 2 2 9 8" xfId="11884"/>
    <cellStyle name="Normal 2 2 2 9 9" xfId="11885"/>
    <cellStyle name="Normal 2 2 2 9 9 2" xfId="11886"/>
    <cellStyle name="Normal 2 2 2_11 CC2007 trabajo" xfId="11887"/>
    <cellStyle name="Normal 2 2 20" xfId="11888"/>
    <cellStyle name="Normal 2 2 21" xfId="11889"/>
    <cellStyle name="Normal 2 2 22" xfId="11890"/>
    <cellStyle name="Normal 2 2 23" xfId="11891"/>
    <cellStyle name="Normal 2 2 24" xfId="11892"/>
    <cellStyle name="Normal 2 2 25" xfId="11893"/>
    <cellStyle name="Normal 2 2 26" xfId="11894"/>
    <cellStyle name="Normal 2 2 27" xfId="11895"/>
    <cellStyle name="Normal 2 2 28" xfId="11896"/>
    <cellStyle name="Normal 2 2 29" xfId="11897"/>
    <cellStyle name="Normal 2 2 3" xfId="295"/>
    <cellStyle name="Normal 2 2 3 10" xfId="11898"/>
    <cellStyle name="Normal 2 2 3 10 2" xfId="11899"/>
    <cellStyle name="Normal 2 2 3 10 3" xfId="11900"/>
    <cellStyle name="Normal 2 2 3 10 4" xfId="11901"/>
    <cellStyle name="Normal 2 2 3 10 5" xfId="11902"/>
    <cellStyle name="Normal 2 2 3 10_11 CC2007 trabajo" xfId="11903"/>
    <cellStyle name="Normal 2 2 3 11" xfId="11904"/>
    <cellStyle name="Normal 2 2 3 12" xfId="11905"/>
    <cellStyle name="Normal 2 2 3 13" xfId="11906"/>
    <cellStyle name="Normal 2 2 3 14" xfId="11907"/>
    <cellStyle name="Normal 2 2 3 15" xfId="11908"/>
    <cellStyle name="Normal 2 2 3 16" xfId="11909"/>
    <cellStyle name="Normal 2 2 3 16 10" xfId="11910"/>
    <cellStyle name="Normal 2 2 3 16 11" xfId="11911"/>
    <cellStyle name="Normal 2 2 3 16 12" xfId="11912"/>
    <cellStyle name="Normal 2 2 3 16 12 2" xfId="11913"/>
    <cellStyle name="Normal 2 2 3 16 12 2 2" xfId="11914"/>
    <cellStyle name="Normal 2 2 3 16 12 3" xfId="11915"/>
    <cellStyle name="Normal 2 2 3 16 12 4" xfId="11916"/>
    <cellStyle name="Normal 2 2 3 16 12 5" xfId="11917"/>
    <cellStyle name="Normal 2 2 3 16 13" xfId="11918"/>
    <cellStyle name="Normal 2 2 3 16 14" xfId="11919"/>
    <cellStyle name="Normal 2 2 3 16 14 2" xfId="11920"/>
    <cellStyle name="Normal 2 2 3 16 14 3" xfId="11921"/>
    <cellStyle name="Normal 2 2 3 16 14 4" xfId="11922"/>
    <cellStyle name="Normal 2 2 3 16 14 5" xfId="11923"/>
    <cellStyle name="Normal 2 2 3 16 14 6" xfId="11924"/>
    <cellStyle name="Normal 2 2 3 16 14 7" xfId="11925"/>
    <cellStyle name="Normal 2 2 3 16 15" xfId="11926"/>
    <cellStyle name="Normal 2 2 3 16 16" xfId="11927"/>
    <cellStyle name="Normal 2 2 3 16 2" xfId="11928"/>
    <cellStyle name="Normal 2 2 3 16 2 2" xfId="11929"/>
    <cellStyle name="Normal 2 2 3 16 2 2 2" xfId="11930"/>
    <cellStyle name="Normal 2 2 3 16 2 2 2 2" xfId="11931"/>
    <cellStyle name="Normal 2 2 3 16 2 2 3" xfId="11932"/>
    <cellStyle name="Normal 2 2 3 16 2 2 4" xfId="11933"/>
    <cellStyle name="Normal 2 2 3 16 2 2 5" xfId="11934"/>
    <cellStyle name="Normal 2 2 3 16 2 3" xfId="11935"/>
    <cellStyle name="Normal 2 2 3 16 2 4" xfId="11936"/>
    <cellStyle name="Normal 2 2 3 16 2 5" xfId="11937"/>
    <cellStyle name="Normal 2 2 3 16 2 5 2" xfId="11938"/>
    <cellStyle name="Normal 2 2 3 16 2 5 3" xfId="11939"/>
    <cellStyle name="Normal 2 2 3 16 2 5 4" xfId="11940"/>
    <cellStyle name="Normal 2 2 3 16 2 5 5" xfId="11941"/>
    <cellStyle name="Normal 2 2 3 16 2 5 6" xfId="11942"/>
    <cellStyle name="Normal 2 2 3 16 2 5 7" xfId="11943"/>
    <cellStyle name="Normal 2 2 3 16 2 6" xfId="11944"/>
    <cellStyle name="Normal 2 2 3 16 2 7" xfId="11945"/>
    <cellStyle name="Normal 2 2 3 16 3" xfId="11946"/>
    <cellStyle name="Normal 2 2 3 16 4" xfId="11947"/>
    <cellStyle name="Normal 2 2 3 16 5" xfId="11948"/>
    <cellStyle name="Normal 2 2 3 16 6" xfId="11949"/>
    <cellStyle name="Normal 2 2 3 16 7" xfId="11950"/>
    <cellStyle name="Normal 2 2 3 16 8" xfId="11951"/>
    <cellStyle name="Normal 2 2 3 16 9" xfId="11952"/>
    <cellStyle name="Normal 2 2 3 17" xfId="11953"/>
    <cellStyle name="Normal 2 2 3 17 2" xfId="11954"/>
    <cellStyle name="Normal 2 2 3 17 2 2" xfId="11955"/>
    <cellStyle name="Normal 2 2 3 17 2 2 2" xfId="11956"/>
    <cellStyle name="Normal 2 2 3 17 2 3" xfId="11957"/>
    <cellStyle name="Normal 2 2 3 17 2 4" xfId="11958"/>
    <cellStyle name="Normal 2 2 3 17 2 5" xfId="11959"/>
    <cellStyle name="Normal 2 2 3 17 3" xfId="11960"/>
    <cellStyle name="Normal 2 2 3 17 4" xfId="11961"/>
    <cellStyle name="Normal 2 2 3 17 5" xfId="11962"/>
    <cellStyle name="Normal 2 2 3 17 5 2" xfId="11963"/>
    <cellStyle name="Normal 2 2 3 17 5 3" xfId="11964"/>
    <cellStyle name="Normal 2 2 3 17 5 4" xfId="11965"/>
    <cellStyle name="Normal 2 2 3 17 5 5" xfId="11966"/>
    <cellStyle name="Normal 2 2 3 17 5 6" xfId="11967"/>
    <cellStyle name="Normal 2 2 3 17 5 7" xfId="11968"/>
    <cellStyle name="Normal 2 2 3 17 6" xfId="11969"/>
    <cellStyle name="Normal 2 2 3 17 7" xfId="11970"/>
    <cellStyle name="Normal 2 2 3 18" xfId="11971"/>
    <cellStyle name="Normal 2 2 3 19" xfId="11972"/>
    <cellStyle name="Normal 2 2 3 2" xfId="11973"/>
    <cellStyle name="Normal 2 2 3 2 10" xfId="11974"/>
    <cellStyle name="Normal 2 2 3 2 11" xfId="11975"/>
    <cellStyle name="Normal 2 2 3 2 12" xfId="11976"/>
    <cellStyle name="Normal 2 2 3 2 13" xfId="11977"/>
    <cellStyle name="Normal 2 2 3 2 13 2" xfId="11978"/>
    <cellStyle name="Normal 2 2 3 2 13 3" xfId="11979"/>
    <cellStyle name="Normal 2 2 3 2 14" xfId="11980"/>
    <cellStyle name="Normal 2 2 3 2 15" xfId="11981"/>
    <cellStyle name="Normal 2 2 3 2 16" xfId="11982"/>
    <cellStyle name="Normal 2 2 3 2 17" xfId="11983"/>
    <cellStyle name="Normal 2 2 3 2 18" xfId="11984"/>
    <cellStyle name="Normal 2 2 3 2 19" xfId="11985"/>
    <cellStyle name="Normal 2 2 3 2 2" xfId="11986"/>
    <cellStyle name="Normal 2 2 3 2 2 10" xfId="11987"/>
    <cellStyle name="Normal 2 2 3 2 2 11" xfId="11988"/>
    <cellStyle name="Normal 2 2 3 2 2 12" xfId="11989"/>
    <cellStyle name="Normal 2 2 3 2 2 12 2" xfId="11990"/>
    <cellStyle name="Normal 2 2 3 2 2 12 3" xfId="11991"/>
    <cellStyle name="Normal 2 2 3 2 2 13" xfId="11992"/>
    <cellStyle name="Normal 2 2 3 2 2 14" xfId="11993"/>
    <cellStyle name="Normal 2 2 3 2 2 15" xfId="11994"/>
    <cellStyle name="Normal 2 2 3 2 2 16" xfId="11995"/>
    <cellStyle name="Normal 2 2 3 2 2 17" xfId="11996"/>
    <cellStyle name="Normal 2 2 3 2 2 18" xfId="11997"/>
    <cellStyle name="Normal 2 2 3 2 2 19" xfId="11998"/>
    <cellStyle name="Normal 2 2 3 2 2 2" xfId="11999"/>
    <cellStyle name="Normal 2 2 3 2 2 2 10" xfId="12000"/>
    <cellStyle name="Normal 2 2 3 2 2 2 11" xfId="12001"/>
    <cellStyle name="Normal 2 2 3 2 2 2 12" xfId="12002"/>
    <cellStyle name="Normal 2 2 3 2 2 2 12 2" xfId="12003"/>
    <cellStyle name="Normal 2 2 3 2 2 2 12 3" xfId="12004"/>
    <cellStyle name="Normal 2 2 3 2 2 2 13" xfId="12005"/>
    <cellStyle name="Normal 2 2 3 2 2 2 14" xfId="12006"/>
    <cellStyle name="Normal 2 2 3 2 2 2 15" xfId="12007"/>
    <cellStyle name="Normal 2 2 3 2 2 2 16" xfId="12008"/>
    <cellStyle name="Normal 2 2 3 2 2 2 17" xfId="12009"/>
    <cellStyle name="Normal 2 2 3 2 2 2 18" xfId="12010"/>
    <cellStyle name="Normal 2 2 3 2 2 2 19" xfId="12011"/>
    <cellStyle name="Normal 2 2 3 2 2 2 2" xfId="12012"/>
    <cellStyle name="Normal 2 2 3 2 2 2 2 10" xfId="12013"/>
    <cellStyle name="Normal 2 2 3 2 2 2 2 11" xfId="12014"/>
    <cellStyle name="Normal 2 2 3 2 2 2 2 12" xfId="12015"/>
    <cellStyle name="Normal 2 2 3 2 2 2 2 13" xfId="12016"/>
    <cellStyle name="Normal 2 2 3 2 2 2 2 14" xfId="12017"/>
    <cellStyle name="Normal 2 2 3 2 2 2 2 15" xfId="12018"/>
    <cellStyle name="Normal 2 2 3 2 2 2 2 16" xfId="12019"/>
    <cellStyle name="Normal 2 2 3 2 2 2 2 17" xfId="12020"/>
    <cellStyle name="Normal 2 2 3 2 2 2 2 18" xfId="12021"/>
    <cellStyle name="Normal 2 2 3 2 2 2 2 19" xfId="12022"/>
    <cellStyle name="Normal 2 2 3 2 2 2 2 2" xfId="12023"/>
    <cellStyle name="Normal 2 2 3 2 2 2 2 2 10" xfId="12024"/>
    <cellStyle name="Normal 2 2 3 2 2 2 2 2 11" xfId="12025"/>
    <cellStyle name="Normal 2 2 3 2 2 2 2 2 12" xfId="12026"/>
    <cellStyle name="Normal 2 2 3 2 2 2 2 2 13" xfId="12027"/>
    <cellStyle name="Normal 2 2 3 2 2 2 2 2 14" xfId="12028"/>
    <cellStyle name="Normal 2 2 3 2 2 2 2 2 15" xfId="12029"/>
    <cellStyle name="Normal 2 2 3 2 2 2 2 2 16" xfId="12030"/>
    <cellStyle name="Normal 2 2 3 2 2 2 2 2 17" xfId="12031"/>
    <cellStyle name="Normal 2 2 3 2 2 2 2 2 18" xfId="12032"/>
    <cellStyle name="Normal 2 2 3 2 2 2 2 2 19" xfId="12033"/>
    <cellStyle name="Normal 2 2 3 2 2 2 2 2 2" xfId="12034"/>
    <cellStyle name="Normal 2 2 3 2 2 2 2 2 2 10" xfId="12035"/>
    <cellStyle name="Normal 2 2 3 2 2 2 2 2 2 11" xfId="12036"/>
    <cellStyle name="Normal 2 2 3 2 2 2 2 2 2 12" xfId="12037"/>
    <cellStyle name="Normal 2 2 3 2 2 2 2 2 2 13" xfId="12038"/>
    <cellStyle name="Normal 2 2 3 2 2 2 2 2 2 14" xfId="12039"/>
    <cellStyle name="Normal 2 2 3 2 2 2 2 2 2 15" xfId="12040"/>
    <cellStyle name="Normal 2 2 3 2 2 2 2 2 2 16" xfId="12041"/>
    <cellStyle name="Normal 2 2 3 2 2 2 2 2 2 17" xfId="12042"/>
    <cellStyle name="Normal 2 2 3 2 2 2 2 2 2 18" xfId="12043"/>
    <cellStyle name="Normal 2 2 3 2 2 2 2 2 2 19" xfId="12044"/>
    <cellStyle name="Normal 2 2 3 2 2 2 2 2 2 2" xfId="12045"/>
    <cellStyle name="Normal 2 2 3 2 2 2 2 2 2 2 10" xfId="12046"/>
    <cellStyle name="Normal 2 2 3 2 2 2 2 2 2 2 11" xfId="12047"/>
    <cellStyle name="Normal 2 2 3 2 2 2 2 2 2 2 12" xfId="12048"/>
    <cellStyle name="Normal 2 2 3 2 2 2 2 2 2 2 13" xfId="12049"/>
    <cellStyle name="Normal 2 2 3 2 2 2 2 2 2 2 14" xfId="12050"/>
    <cellStyle name="Normal 2 2 3 2 2 2 2 2 2 2 15" xfId="12051"/>
    <cellStyle name="Normal 2 2 3 2 2 2 2 2 2 2 16" xfId="12052"/>
    <cellStyle name="Normal 2 2 3 2 2 2 2 2 2 2 17" xfId="12053"/>
    <cellStyle name="Normal 2 2 3 2 2 2 2 2 2 2 18" xfId="12054"/>
    <cellStyle name="Normal 2 2 3 2 2 2 2 2 2 2 19" xfId="12055"/>
    <cellStyle name="Normal 2 2 3 2 2 2 2 2 2 2 2" xfId="12056"/>
    <cellStyle name="Normal 2 2 3 2 2 2 2 2 2 2 2 2" xfId="12057"/>
    <cellStyle name="Normal 2 2 3 2 2 2 2 2 2 2 2 3" xfId="12058"/>
    <cellStyle name="Normal 2 2 3 2 2 2 2 2 2 2 20" xfId="12059"/>
    <cellStyle name="Normal 2 2 3 2 2 2 2 2 2 2 21" xfId="12060"/>
    <cellStyle name="Normal 2 2 3 2 2 2 2 2 2 2 22" xfId="12061"/>
    <cellStyle name="Normal 2 2 3 2 2 2 2 2 2 2 23" xfId="12062"/>
    <cellStyle name="Normal 2 2 3 2 2 2 2 2 2 2 24" xfId="12063"/>
    <cellStyle name="Normal 2 2 3 2 2 2 2 2 2 2 25" xfId="12064"/>
    <cellStyle name="Normal 2 2 3 2 2 2 2 2 2 2 26" xfId="12065"/>
    <cellStyle name="Normal 2 2 3 2 2 2 2 2 2 2 27" xfId="12066"/>
    <cellStyle name="Normal 2 2 3 2 2 2 2 2 2 2 28" xfId="12067"/>
    <cellStyle name="Normal 2 2 3 2 2 2 2 2 2 2 29" xfId="12068"/>
    <cellStyle name="Normal 2 2 3 2 2 2 2 2 2 2 3" xfId="12069"/>
    <cellStyle name="Normal 2 2 3 2 2 2 2 2 2 2 30" xfId="12070"/>
    <cellStyle name="Normal 2 2 3 2 2 2 2 2 2 2 31" xfId="12071"/>
    <cellStyle name="Normal 2 2 3 2 2 2 2 2 2 2 31 2" xfId="12072"/>
    <cellStyle name="Normal 2 2 3 2 2 2 2 2 2 2 31 2 2" xfId="12073"/>
    <cellStyle name="Normal 2 2 3 2 2 2 2 2 2 2 31 2 2 2" xfId="12074"/>
    <cellStyle name="Normal 2 2 3 2 2 2 2 2 2 2 31 2 2 3" xfId="12075"/>
    <cellStyle name="Normal 2 2 3 2 2 2 2 2 2 2 31 2 2 4" xfId="12076"/>
    <cellStyle name="Normal 2 2 3 2 2 2 2 2 2 2 31 2 2 5" xfId="12077"/>
    <cellStyle name="Normal 2 2 3 2 2 2 2 2 2 2 31 2 2 6" xfId="12078"/>
    <cellStyle name="Normal 2 2 3 2 2 2 2 2 2 2 31 2 2 7" xfId="12079"/>
    <cellStyle name="Normal 2 2 3 2 2 2 2 2 2 2 31 2 3" xfId="12080"/>
    <cellStyle name="Normal 2 2 3 2 2 2 2 2 2 2 31 2 4" xfId="12081"/>
    <cellStyle name="Normal 2 2 3 2 2 2 2 2 2 2 31 2 5" xfId="12082"/>
    <cellStyle name="Normal 2 2 3 2 2 2 2 2 2 2 31 2 6" xfId="12083"/>
    <cellStyle name="Normal 2 2 3 2 2 2 2 2 2 2 31 2 7" xfId="12084"/>
    <cellStyle name="Normal 2 2 3 2 2 2 2 2 2 2 31 2 8" xfId="12085"/>
    <cellStyle name="Normal 2 2 3 2 2 2 2 2 2 2 31 2 9" xfId="12086"/>
    <cellStyle name="Normal 2 2 3 2 2 2 2 2 2 2 31 3" xfId="12087"/>
    <cellStyle name="Normal 2 2 3 2 2 2 2 2 2 2 31 3 2" xfId="12088"/>
    <cellStyle name="Normal 2 2 3 2 2 2 2 2 2 2 31 3 3" xfId="12089"/>
    <cellStyle name="Normal 2 2 3 2 2 2 2 2 2 2 31 3 4" xfId="12090"/>
    <cellStyle name="Normal 2 2 3 2 2 2 2 2 2 2 31 3 5" xfId="12091"/>
    <cellStyle name="Normal 2 2 3 2 2 2 2 2 2 2 31 3 6" xfId="12092"/>
    <cellStyle name="Normal 2 2 3 2 2 2 2 2 2 2 31 3 7" xfId="12093"/>
    <cellStyle name="Normal 2 2 3 2 2 2 2 2 2 2 31 4" xfId="12094"/>
    <cellStyle name="Normal 2 2 3 2 2 2 2 2 2 2 31 5" xfId="12095"/>
    <cellStyle name="Normal 2 2 3 2 2 2 2 2 2 2 31 6" xfId="12096"/>
    <cellStyle name="Normal 2 2 3 2 2 2 2 2 2 2 31 7" xfId="12097"/>
    <cellStyle name="Normal 2 2 3 2 2 2 2 2 2 2 31 8" xfId="12098"/>
    <cellStyle name="Normal 2 2 3 2 2 2 2 2 2 2 31 9" xfId="12099"/>
    <cellStyle name="Normal 2 2 3 2 2 2 2 2 2 2 32" xfId="12100"/>
    <cellStyle name="Normal 2 2 3 2 2 2 2 2 2 2 33" xfId="12101"/>
    <cellStyle name="Normal 2 2 3 2 2 2 2 2 2 2 34" xfId="12102"/>
    <cellStyle name="Normal 2 2 3 2 2 2 2 2 2 2 35" xfId="12103"/>
    <cellStyle name="Normal 2 2 3 2 2 2 2 2 2 2 36" xfId="12104"/>
    <cellStyle name="Normal 2 2 3 2 2 2 2 2 2 2 37" xfId="12105"/>
    <cellStyle name="Normal 2 2 3 2 2 2 2 2 2 2 38" xfId="12106"/>
    <cellStyle name="Normal 2 2 3 2 2 2 2 2 2 2 39" xfId="12107"/>
    <cellStyle name="Normal 2 2 3 2 2 2 2 2 2 2 4" xfId="12108"/>
    <cellStyle name="Normal 2 2 3 2 2 2 2 2 2 2 5" xfId="12109"/>
    <cellStyle name="Normal 2 2 3 2 2 2 2 2 2 2 6" xfId="12110"/>
    <cellStyle name="Normal 2 2 3 2 2 2 2 2 2 2 7" xfId="12111"/>
    <cellStyle name="Normal 2 2 3 2 2 2 2 2 2 2 8" xfId="12112"/>
    <cellStyle name="Normal 2 2 3 2 2 2 2 2 2 2 9" xfId="12113"/>
    <cellStyle name="Normal 2 2 3 2 2 2 2 2 2 20" xfId="12114"/>
    <cellStyle name="Normal 2 2 3 2 2 2 2 2 2 21" xfId="12115"/>
    <cellStyle name="Normal 2 2 3 2 2 2 2 2 2 22" xfId="12116"/>
    <cellStyle name="Normal 2 2 3 2 2 2 2 2 2 23" xfId="12117"/>
    <cellStyle name="Normal 2 2 3 2 2 2 2 2 2 24" xfId="12118"/>
    <cellStyle name="Normal 2 2 3 2 2 2 2 2 2 25" xfId="12119"/>
    <cellStyle name="Normal 2 2 3 2 2 2 2 2 2 26" xfId="12120"/>
    <cellStyle name="Normal 2 2 3 2 2 2 2 2 2 27" xfId="12121"/>
    <cellStyle name="Normal 2 2 3 2 2 2 2 2 2 28" xfId="12122"/>
    <cellStyle name="Normal 2 2 3 2 2 2 2 2 2 29" xfId="12123"/>
    <cellStyle name="Normal 2 2 3 2 2 2 2 2 2 3" xfId="12124"/>
    <cellStyle name="Normal 2 2 3 2 2 2 2 2 2 30" xfId="12125"/>
    <cellStyle name="Normal 2 2 3 2 2 2 2 2 2 31" xfId="12126"/>
    <cellStyle name="Normal 2 2 3 2 2 2 2 2 2 32" xfId="12127"/>
    <cellStyle name="Normal 2 2 3 2 2 2 2 2 2 33" xfId="12128"/>
    <cellStyle name="Normal 2 2 3 2 2 2 2 2 2 34" xfId="12129"/>
    <cellStyle name="Normal 2 2 3 2 2 2 2 2 2 34 2" xfId="12130"/>
    <cellStyle name="Normal 2 2 3 2 2 2 2 2 2 34 2 2" xfId="12131"/>
    <cellStyle name="Normal 2 2 3 2 2 2 2 2 2 34 2 2 2" xfId="12132"/>
    <cellStyle name="Normal 2 2 3 2 2 2 2 2 2 34 2 2 3" xfId="12133"/>
    <cellStyle name="Normal 2 2 3 2 2 2 2 2 2 34 2 2 4" xfId="12134"/>
    <cellStyle name="Normal 2 2 3 2 2 2 2 2 2 34 2 2 5" xfId="12135"/>
    <cellStyle name="Normal 2 2 3 2 2 2 2 2 2 34 2 2 6" xfId="12136"/>
    <cellStyle name="Normal 2 2 3 2 2 2 2 2 2 34 2 2 7" xfId="12137"/>
    <cellStyle name="Normal 2 2 3 2 2 2 2 2 2 34 2 3" xfId="12138"/>
    <cellStyle name="Normal 2 2 3 2 2 2 2 2 2 34 2 4" xfId="12139"/>
    <cellStyle name="Normal 2 2 3 2 2 2 2 2 2 34 2 5" xfId="12140"/>
    <cellStyle name="Normal 2 2 3 2 2 2 2 2 2 34 2 6" xfId="12141"/>
    <cellStyle name="Normal 2 2 3 2 2 2 2 2 2 34 2 7" xfId="12142"/>
    <cellStyle name="Normal 2 2 3 2 2 2 2 2 2 34 2 8" xfId="12143"/>
    <cellStyle name="Normal 2 2 3 2 2 2 2 2 2 34 2 9" xfId="12144"/>
    <cellStyle name="Normal 2 2 3 2 2 2 2 2 2 34 3" xfId="12145"/>
    <cellStyle name="Normal 2 2 3 2 2 2 2 2 2 34 3 2" xfId="12146"/>
    <cellStyle name="Normal 2 2 3 2 2 2 2 2 2 34 3 3" xfId="12147"/>
    <cellStyle name="Normal 2 2 3 2 2 2 2 2 2 34 3 4" xfId="12148"/>
    <cellStyle name="Normal 2 2 3 2 2 2 2 2 2 34 3 5" xfId="12149"/>
    <cellStyle name="Normal 2 2 3 2 2 2 2 2 2 34 3 6" xfId="12150"/>
    <cellStyle name="Normal 2 2 3 2 2 2 2 2 2 34 3 7" xfId="12151"/>
    <cellStyle name="Normal 2 2 3 2 2 2 2 2 2 34 4" xfId="12152"/>
    <cellStyle name="Normal 2 2 3 2 2 2 2 2 2 34 5" xfId="12153"/>
    <cellStyle name="Normal 2 2 3 2 2 2 2 2 2 34 6" xfId="12154"/>
    <cellStyle name="Normal 2 2 3 2 2 2 2 2 2 34 7" xfId="12155"/>
    <cellStyle name="Normal 2 2 3 2 2 2 2 2 2 34 8" xfId="12156"/>
    <cellStyle name="Normal 2 2 3 2 2 2 2 2 2 34 9" xfId="12157"/>
    <cellStyle name="Normal 2 2 3 2 2 2 2 2 2 35" xfId="12158"/>
    <cellStyle name="Normal 2 2 3 2 2 2 2 2 2 36" xfId="12159"/>
    <cellStyle name="Normal 2 2 3 2 2 2 2 2 2 37" xfId="12160"/>
    <cellStyle name="Normal 2 2 3 2 2 2 2 2 2 38" xfId="12161"/>
    <cellStyle name="Normal 2 2 3 2 2 2 2 2 2 39" xfId="12162"/>
    <cellStyle name="Normal 2 2 3 2 2 2 2 2 2 4" xfId="12163"/>
    <cellStyle name="Normal 2 2 3 2 2 2 2 2 2 40" xfId="12164"/>
    <cellStyle name="Normal 2 2 3 2 2 2 2 2 2 41" xfId="12165"/>
    <cellStyle name="Normal 2 2 3 2 2 2 2 2 2 42" xfId="12166"/>
    <cellStyle name="Normal 2 2 3 2 2 2 2 2 2 5" xfId="12167"/>
    <cellStyle name="Normal 2 2 3 2 2 2 2 2 2 6" xfId="12168"/>
    <cellStyle name="Normal 2 2 3 2 2 2 2 2 2 6 2" xfId="12169"/>
    <cellStyle name="Normal 2 2 3 2 2 2 2 2 2 6 3" xfId="12170"/>
    <cellStyle name="Normal 2 2 3 2 2 2 2 2 2 7" xfId="12171"/>
    <cellStyle name="Normal 2 2 3 2 2 2 2 2 2 8" xfId="12172"/>
    <cellStyle name="Normal 2 2 3 2 2 2 2 2 2 9" xfId="12173"/>
    <cellStyle name="Normal 2 2 3 2 2 2 2 2 2_11 CC2007 trabajo" xfId="12174"/>
    <cellStyle name="Normal 2 2 3 2 2 2 2 2 20" xfId="12175"/>
    <cellStyle name="Normal 2 2 3 2 2 2 2 2 21" xfId="12176"/>
    <cellStyle name="Normal 2 2 3 2 2 2 2 2 22" xfId="12177"/>
    <cellStyle name="Normal 2 2 3 2 2 2 2 2 23" xfId="12178"/>
    <cellStyle name="Normal 2 2 3 2 2 2 2 2 24" xfId="12179"/>
    <cellStyle name="Normal 2 2 3 2 2 2 2 2 25" xfId="12180"/>
    <cellStyle name="Normal 2 2 3 2 2 2 2 2 26" xfId="12181"/>
    <cellStyle name="Normal 2 2 3 2 2 2 2 2 27" xfId="12182"/>
    <cellStyle name="Normal 2 2 3 2 2 2 2 2 28" xfId="12183"/>
    <cellStyle name="Normal 2 2 3 2 2 2 2 2 29" xfId="12184"/>
    <cellStyle name="Normal 2 2 3 2 2 2 2 2 3" xfId="12185"/>
    <cellStyle name="Normal 2 2 3 2 2 2 2 2 30" xfId="12186"/>
    <cellStyle name="Normal 2 2 3 2 2 2 2 2 31" xfId="12187"/>
    <cellStyle name="Normal 2 2 3 2 2 2 2 2 32" xfId="12188"/>
    <cellStyle name="Normal 2 2 3 2 2 2 2 2 33" xfId="12189"/>
    <cellStyle name="Normal 2 2 3 2 2 2 2 2 34" xfId="12190"/>
    <cellStyle name="Normal 2 2 3 2 2 2 2 2 35" xfId="12191"/>
    <cellStyle name="Normal 2 2 3 2 2 2 2 2 35 2" xfId="12192"/>
    <cellStyle name="Normal 2 2 3 2 2 2 2 2 35 2 2" xfId="12193"/>
    <cellStyle name="Normal 2 2 3 2 2 2 2 2 35 2 2 2" xfId="12194"/>
    <cellStyle name="Normal 2 2 3 2 2 2 2 2 35 2 2 3" xfId="12195"/>
    <cellStyle name="Normal 2 2 3 2 2 2 2 2 35 2 2 4" xfId="12196"/>
    <cellStyle name="Normal 2 2 3 2 2 2 2 2 35 2 2 5" xfId="12197"/>
    <cellStyle name="Normal 2 2 3 2 2 2 2 2 35 2 2 6" xfId="12198"/>
    <cellStyle name="Normal 2 2 3 2 2 2 2 2 35 2 2 7" xfId="12199"/>
    <cellStyle name="Normal 2 2 3 2 2 2 2 2 35 2 3" xfId="12200"/>
    <cellStyle name="Normal 2 2 3 2 2 2 2 2 35 2 4" xfId="12201"/>
    <cellStyle name="Normal 2 2 3 2 2 2 2 2 35 2 5" xfId="12202"/>
    <cellStyle name="Normal 2 2 3 2 2 2 2 2 35 2 6" xfId="12203"/>
    <cellStyle name="Normal 2 2 3 2 2 2 2 2 35 2 7" xfId="12204"/>
    <cellStyle name="Normal 2 2 3 2 2 2 2 2 35 2 8" xfId="12205"/>
    <cellStyle name="Normal 2 2 3 2 2 2 2 2 35 2 9" xfId="12206"/>
    <cellStyle name="Normal 2 2 3 2 2 2 2 2 35 3" xfId="12207"/>
    <cellStyle name="Normal 2 2 3 2 2 2 2 2 35 3 2" xfId="12208"/>
    <cellStyle name="Normal 2 2 3 2 2 2 2 2 35 3 3" xfId="12209"/>
    <cellStyle name="Normal 2 2 3 2 2 2 2 2 35 3 4" xfId="12210"/>
    <cellStyle name="Normal 2 2 3 2 2 2 2 2 35 3 5" xfId="12211"/>
    <cellStyle name="Normal 2 2 3 2 2 2 2 2 35 3 6" xfId="12212"/>
    <cellStyle name="Normal 2 2 3 2 2 2 2 2 35 3 7" xfId="12213"/>
    <cellStyle name="Normal 2 2 3 2 2 2 2 2 35 4" xfId="12214"/>
    <cellStyle name="Normal 2 2 3 2 2 2 2 2 35 5" xfId="12215"/>
    <cellStyle name="Normal 2 2 3 2 2 2 2 2 35 6" xfId="12216"/>
    <cellStyle name="Normal 2 2 3 2 2 2 2 2 35 7" xfId="12217"/>
    <cellStyle name="Normal 2 2 3 2 2 2 2 2 35 8" xfId="12218"/>
    <cellStyle name="Normal 2 2 3 2 2 2 2 2 35 9" xfId="12219"/>
    <cellStyle name="Normal 2 2 3 2 2 2 2 2 36" xfId="12220"/>
    <cellStyle name="Normal 2 2 3 2 2 2 2 2 37" xfId="12221"/>
    <cellStyle name="Normal 2 2 3 2 2 2 2 2 38" xfId="12222"/>
    <cellStyle name="Normal 2 2 3 2 2 2 2 2 39" xfId="12223"/>
    <cellStyle name="Normal 2 2 3 2 2 2 2 2 4" xfId="12224"/>
    <cellStyle name="Normal 2 2 3 2 2 2 2 2 40" xfId="12225"/>
    <cellStyle name="Normal 2 2 3 2 2 2 2 2 41" xfId="12226"/>
    <cellStyle name="Normal 2 2 3 2 2 2 2 2 42" xfId="12227"/>
    <cellStyle name="Normal 2 2 3 2 2 2 2 2 43" xfId="12228"/>
    <cellStyle name="Normal 2 2 3 2 2 2 2 2 5" xfId="12229"/>
    <cellStyle name="Normal 2 2 3 2 2 2 2 2 6" xfId="12230"/>
    <cellStyle name="Normal 2 2 3 2 2 2 2 2 7" xfId="12231"/>
    <cellStyle name="Normal 2 2 3 2 2 2 2 2 7 2" xfId="12232"/>
    <cellStyle name="Normal 2 2 3 2 2 2 2 2 7 3" xfId="12233"/>
    <cellStyle name="Normal 2 2 3 2 2 2 2 2 8" xfId="12234"/>
    <cellStyle name="Normal 2 2 3 2 2 2 2 2 9" xfId="12235"/>
    <cellStyle name="Normal 2 2 3 2 2 2 2 2_11 CC2007 trabajo" xfId="12236"/>
    <cellStyle name="Normal 2 2 3 2 2 2 2 20" xfId="12237"/>
    <cellStyle name="Normal 2 2 3 2 2 2 2 21" xfId="12238"/>
    <cellStyle name="Normal 2 2 3 2 2 2 2 22" xfId="12239"/>
    <cellStyle name="Normal 2 2 3 2 2 2 2 23" xfId="12240"/>
    <cellStyle name="Normal 2 2 3 2 2 2 2 24" xfId="12241"/>
    <cellStyle name="Normal 2 2 3 2 2 2 2 25" xfId="12242"/>
    <cellStyle name="Normal 2 2 3 2 2 2 2 26" xfId="12243"/>
    <cellStyle name="Normal 2 2 3 2 2 2 2 27" xfId="12244"/>
    <cellStyle name="Normal 2 2 3 2 2 2 2 28" xfId="12245"/>
    <cellStyle name="Normal 2 2 3 2 2 2 2 29" xfId="12246"/>
    <cellStyle name="Normal 2 2 3 2 2 2 2 3" xfId="12247"/>
    <cellStyle name="Normal 2 2 3 2 2 2 2 30" xfId="12248"/>
    <cellStyle name="Normal 2 2 3 2 2 2 2 31" xfId="12249"/>
    <cellStyle name="Normal 2 2 3 2 2 2 2 32" xfId="12250"/>
    <cellStyle name="Normal 2 2 3 2 2 2 2 33" xfId="12251"/>
    <cellStyle name="Normal 2 2 3 2 2 2 2 34" xfId="12252"/>
    <cellStyle name="Normal 2 2 3 2 2 2 2 35" xfId="12253"/>
    <cellStyle name="Normal 2 2 3 2 2 2 2 36" xfId="12254"/>
    <cellStyle name="Normal 2 2 3 2 2 2 2 36 2" xfId="12255"/>
    <cellStyle name="Normal 2 2 3 2 2 2 2 36 2 2" xfId="12256"/>
    <cellStyle name="Normal 2 2 3 2 2 2 2 36 2 2 2" xfId="12257"/>
    <cellStyle name="Normal 2 2 3 2 2 2 2 36 2 2 3" xfId="12258"/>
    <cellStyle name="Normal 2 2 3 2 2 2 2 36 2 2 4" xfId="12259"/>
    <cellStyle name="Normal 2 2 3 2 2 2 2 36 2 2 5" xfId="12260"/>
    <cellStyle name="Normal 2 2 3 2 2 2 2 36 2 2 6" xfId="12261"/>
    <cellStyle name="Normal 2 2 3 2 2 2 2 36 2 2 7" xfId="12262"/>
    <cellStyle name="Normal 2 2 3 2 2 2 2 36 2 3" xfId="12263"/>
    <cellStyle name="Normal 2 2 3 2 2 2 2 36 2 4" xfId="12264"/>
    <cellStyle name="Normal 2 2 3 2 2 2 2 36 2 5" xfId="12265"/>
    <cellStyle name="Normal 2 2 3 2 2 2 2 36 2 6" xfId="12266"/>
    <cellStyle name="Normal 2 2 3 2 2 2 2 36 2 7" xfId="12267"/>
    <cellStyle name="Normal 2 2 3 2 2 2 2 36 2 8" xfId="12268"/>
    <cellStyle name="Normal 2 2 3 2 2 2 2 36 2 9" xfId="12269"/>
    <cellStyle name="Normal 2 2 3 2 2 2 2 36 3" xfId="12270"/>
    <cellStyle name="Normal 2 2 3 2 2 2 2 36 3 2" xfId="12271"/>
    <cellStyle name="Normal 2 2 3 2 2 2 2 36 3 3" xfId="12272"/>
    <cellStyle name="Normal 2 2 3 2 2 2 2 36 3 4" xfId="12273"/>
    <cellStyle name="Normal 2 2 3 2 2 2 2 36 3 5" xfId="12274"/>
    <cellStyle name="Normal 2 2 3 2 2 2 2 36 3 6" xfId="12275"/>
    <cellStyle name="Normal 2 2 3 2 2 2 2 36 3 7" xfId="12276"/>
    <cellStyle name="Normal 2 2 3 2 2 2 2 36 4" xfId="12277"/>
    <cellStyle name="Normal 2 2 3 2 2 2 2 36 5" xfId="12278"/>
    <cellStyle name="Normal 2 2 3 2 2 2 2 36 6" xfId="12279"/>
    <cellStyle name="Normal 2 2 3 2 2 2 2 36 7" xfId="12280"/>
    <cellStyle name="Normal 2 2 3 2 2 2 2 36 8" xfId="12281"/>
    <cellStyle name="Normal 2 2 3 2 2 2 2 36 9" xfId="12282"/>
    <cellStyle name="Normal 2 2 3 2 2 2 2 37" xfId="12283"/>
    <cellStyle name="Normal 2 2 3 2 2 2 2 38" xfId="12284"/>
    <cellStyle name="Normal 2 2 3 2 2 2 2 39" xfId="12285"/>
    <cellStyle name="Normal 2 2 3 2 2 2 2 4" xfId="12286"/>
    <cellStyle name="Normal 2 2 3 2 2 2 2 4 2" xfId="12287"/>
    <cellStyle name="Normal 2 2 3 2 2 2 2 4 3" xfId="12288"/>
    <cellStyle name="Normal 2 2 3 2 2 2 2 4 4" xfId="12289"/>
    <cellStyle name="Normal 2 2 3 2 2 2 2 4 5" xfId="12290"/>
    <cellStyle name="Normal 2 2 3 2 2 2 2 4_11 CC2007 trabajo" xfId="12291"/>
    <cellStyle name="Normal 2 2 3 2 2 2 2 40" xfId="12292"/>
    <cellStyle name="Normal 2 2 3 2 2 2 2 41" xfId="12293"/>
    <cellStyle name="Normal 2 2 3 2 2 2 2 42" xfId="12294"/>
    <cellStyle name="Normal 2 2 3 2 2 2 2 43" xfId="12295"/>
    <cellStyle name="Normal 2 2 3 2 2 2 2 44" xfId="12296"/>
    <cellStyle name="Normal 2 2 3 2 2 2 2 5" xfId="12297"/>
    <cellStyle name="Normal 2 2 3 2 2 2 2 6" xfId="12298"/>
    <cellStyle name="Normal 2 2 3 2 2 2 2 7" xfId="12299"/>
    <cellStyle name="Normal 2 2 3 2 2 2 2 8" xfId="12300"/>
    <cellStyle name="Normal 2 2 3 2 2 2 2 8 2" xfId="12301"/>
    <cellStyle name="Normal 2 2 3 2 2 2 2 8 3" xfId="12302"/>
    <cellStyle name="Normal 2 2 3 2 2 2 2 9" xfId="12303"/>
    <cellStyle name="Normal 2 2 3 2 2 2 2_11 CC2007 trabajo" xfId="12304"/>
    <cellStyle name="Normal 2 2 3 2 2 2 20" xfId="12305"/>
    <cellStyle name="Normal 2 2 3 2 2 2 21" xfId="12306"/>
    <cellStyle name="Normal 2 2 3 2 2 2 22" xfId="12307"/>
    <cellStyle name="Normal 2 2 3 2 2 2 23" xfId="12308"/>
    <cellStyle name="Normal 2 2 3 2 2 2 24" xfId="12309"/>
    <cellStyle name="Normal 2 2 3 2 2 2 25" xfId="12310"/>
    <cellStyle name="Normal 2 2 3 2 2 2 26" xfId="12311"/>
    <cellStyle name="Normal 2 2 3 2 2 2 27" xfId="12312"/>
    <cellStyle name="Normal 2 2 3 2 2 2 28" xfId="12313"/>
    <cellStyle name="Normal 2 2 3 2 2 2 29" xfId="12314"/>
    <cellStyle name="Normal 2 2 3 2 2 2 3" xfId="12315"/>
    <cellStyle name="Normal 2 2 3 2 2 2 30" xfId="12316"/>
    <cellStyle name="Normal 2 2 3 2 2 2 31" xfId="12317"/>
    <cellStyle name="Normal 2 2 3 2 2 2 32" xfId="12318"/>
    <cellStyle name="Normal 2 2 3 2 2 2 33" xfId="12319"/>
    <cellStyle name="Normal 2 2 3 2 2 2 34" xfId="12320"/>
    <cellStyle name="Normal 2 2 3 2 2 2 35" xfId="12321"/>
    <cellStyle name="Normal 2 2 3 2 2 2 36" xfId="12322"/>
    <cellStyle name="Normal 2 2 3 2 2 2 37" xfId="12323"/>
    <cellStyle name="Normal 2 2 3 2 2 2 38" xfId="12324"/>
    <cellStyle name="Normal 2 2 3 2 2 2 39" xfId="12325"/>
    <cellStyle name="Normal 2 2 3 2 2 2 4" xfId="12326"/>
    <cellStyle name="Normal 2 2 3 2 2 2 40" xfId="12327"/>
    <cellStyle name="Normal 2 2 3 2 2 2 40 2" xfId="12328"/>
    <cellStyle name="Normal 2 2 3 2 2 2 40 2 2" xfId="12329"/>
    <cellStyle name="Normal 2 2 3 2 2 2 40 2 2 2" xfId="12330"/>
    <cellStyle name="Normal 2 2 3 2 2 2 40 2 2 3" xfId="12331"/>
    <cellStyle name="Normal 2 2 3 2 2 2 40 2 2 4" xfId="12332"/>
    <cellStyle name="Normal 2 2 3 2 2 2 40 2 2 5" xfId="12333"/>
    <cellStyle name="Normal 2 2 3 2 2 2 40 2 2 6" xfId="12334"/>
    <cellStyle name="Normal 2 2 3 2 2 2 40 2 2 7" xfId="12335"/>
    <cellStyle name="Normal 2 2 3 2 2 2 40 2 3" xfId="12336"/>
    <cellStyle name="Normal 2 2 3 2 2 2 40 2 4" xfId="12337"/>
    <cellStyle name="Normal 2 2 3 2 2 2 40 2 5" xfId="12338"/>
    <cellStyle name="Normal 2 2 3 2 2 2 40 2 6" xfId="12339"/>
    <cellStyle name="Normal 2 2 3 2 2 2 40 2 7" xfId="12340"/>
    <cellStyle name="Normal 2 2 3 2 2 2 40 2 8" xfId="12341"/>
    <cellStyle name="Normal 2 2 3 2 2 2 40 2 9" xfId="12342"/>
    <cellStyle name="Normal 2 2 3 2 2 2 40 3" xfId="12343"/>
    <cellStyle name="Normal 2 2 3 2 2 2 40 3 2" xfId="12344"/>
    <cellStyle name="Normal 2 2 3 2 2 2 40 3 3" xfId="12345"/>
    <cellStyle name="Normal 2 2 3 2 2 2 40 3 4" xfId="12346"/>
    <cellStyle name="Normal 2 2 3 2 2 2 40 3 5" xfId="12347"/>
    <cellStyle name="Normal 2 2 3 2 2 2 40 3 6" xfId="12348"/>
    <cellStyle name="Normal 2 2 3 2 2 2 40 3 7" xfId="12349"/>
    <cellStyle name="Normal 2 2 3 2 2 2 40 4" xfId="12350"/>
    <cellStyle name="Normal 2 2 3 2 2 2 40 5" xfId="12351"/>
    <cellStyle name="Normal 2 2 3 2 2 2 40 6" xfId="12352"/>
    <cellStyle name="Normal 2 2 3 2 2 2 40 7" xfId="12353"/>
    <cellStyle name="Normal 2 2 3 2 2 2 40 8" xfId="12354"/>
    <cellStyle name="Normal 2 2 3 2 2 2 40 9" xfId="12355"/>
    <cellStyle name="Normal 2 2 3 2 2 2 41" xfId="12356"/>
    <cellStyle name="Normal 2 2 3 2 2 2 42" xfId="12357"/>
    <cellStyle name="Normal 2 2 3 2 2 2 43" xfId="12358"/>
    <cellStyle name="Normal 2 2 3 2 2 2 44" xfId="12359"/>
    <cellStyle name="Normal 2 2 3 2 2 2 45" xfId="12360"/>
    <cellStyle name="Normal 2 2 3 2 2 2 46" xfId="12361"/>
    <cellStyle name="Normal 2 2 3 2 2 2 47" xfId="12362"/>
    <cellStyle name="Normal 2 2 3 2 2 2 48" xfId="12363"/>
    <cellStyle name="Normal 2 2 3 2 2 2 5" xfId="12364"/>
    <cellStyle name="Normal 2 2 3 2 2 2 6" xfId="12365"/>
    <cellStyle name="Normal 2 2 3 2 2 2 7" xfId="12366"/>
    <cellStyle name="Normal 2 2 3 2 2 2 7 2" xfId="12367"/>
    <cellStyle name="Normal 2 2 3 2 2 2 7 2 2" xfId="12368"/>
    <cellStyle name="Normal 2 2 3 2 2 2 7 2 3" xfId="12369"/>
    <cellStyle name="Normal 2 2 3 2 2 2 7 2 4" xfId="12370"/>
    <cellStyle name="Normal 2 2 3 2 2 2 7 2 5" xfId="12371"/>
    <cellStyle name="Normal 2 2 3 2 2 2 7 2_11 CC2007 trabajo" xfId="12372"/>
    <cellStyle name="Normal 2 2 3 2 2 2 7 3" xfId="12373"/>
    <cellStyle name="Normal 2 2 3 2 2 2 7 4" xfId="12374"/>
    <cellStyle name="Normal 2 2 3 2 2 2 7 5" xfId="12375"/>
    <cellStyle name="Normal 2 2 3 2 2 2 7 6" xfId="12376"/>
    <cellStyle name="Normal 2 2 3 2 2 2 7_11 CC2007 trabajo" xfId="12377"/>
    <cellStyle name="Normal 2 2 3 2 2 2 8" xfId="12378"/>
    <cellStyle name="Normal 2 2 3 2 2 2 8 2" xfId="12379"/>
    <cellStyle name="Normal 2 2 3 2 2 2 8 3" xfId="12380"/>
    <cellStyle name="Normal 2 2 3 2 2 2 8 4" xfId="12381"/>
    <cellStyle name="Normal 2 2 3 2 2 2 8 5" xfId="12382"/>
    <cellStyle name="Normal 2 2 3 2 2 2 8_11 CC2007 trabajo" xfId="12383"/>
    <cellStyle name="Normal 2 2 3 2 2 2 9" xfId="12384"/>
    <cellStyle name="Normal 2 2 3 2 2 2_11 CC2007 trabajo" xfId="12385"/>
    <cellStyle name="Normal 2 2 3 2 2 20" xfId="12386"/>
    <cellStyle name="Normal 2 2 3 2 2 21" xfId="12387"/>
    <cellStyle name="Normal 2 2 3 2 2 22" xfId="12388"/>
    <cellStyle name="Normal 2 2 3 2 2 23" xfId="12389"/>
    <cellStyle name="Normal 2 2 3 2 2 24" xfId="12390"/>
    <cellStyle name="Normal 2 2 3 2 2 25" xfId="12391"/>
    <cellStyle name="Normal 2 2 3 2 2 26" xfId="12392"/>
    <cellStyle name="Normal 2 2 3 2 2 27" xfId="12393"/>
    <cellStyle name="Normal 2 2 3 2 2 28" xfId="12394"/>
    <cellStyle name="Normal 2 2 3 2 2 29" xfId="12395"/>
    <cellStyle name="Normal 2 2 3 2 2 3" xfId="12396"/>
    <cellStyle name="Normal 2 2 3 2 2 3 2" xfId="12397"/>
    <cellStyle name="Normal 2 2 3 2 2 3 2 2" xfId="12398"/>
    <cellStyle name="Normal 2 2 3 2 2 3 2 2 2" xfId="12399"/>
    <cellStyle name="Normal 2 2 3 2 2 3 2 2 3" xfId="12400"/>
    <cellStyle name="Normal 2 2 3 2 2 3 2 2 4" xfId="12401"/>
    <cellStyle name="Normal 2 2 3 2 2 3 2 2 5" xfId="12402"/>
    <cellStyle name="Normal 2 2 3 2 2 3 2 2_11 CC2007 trabajo" xfId="12403"/>
    <cellStyle name="Normal 2 2 3 2 2 3 2 3" xfId="12404"/>
    <cellStyle name="Normal 2 2 3 2 2 3 2 4" xfId="12405"/>
    <cellStyle name="Normal 2 2 3 2 2 3 2 5" xfId="12406"/>
    <cellStyle name="Normal 2 2 3 2 2 3 2 6" xfId="12407"/>
    <cellStyle name="Normal 2 2 3 2 2 3 2_11 CC2007 trabajo" xfId="12408"/>
    <cellStyle name="Normal 2 2 3 2 2 3 3" xfId="12409"/>
    <cellStyle name="Normal 2 2 3 2 2 3 4" xfId="12410"/>
    <cellStyle name="Normal 2 2 3 2 2 3 4 2" xfId="12411"/>
    <cellStyle name="Normal 2 2 3 2 2 3 4 3" xfId="12412"/>
    <cellStyle name="Normal 2 2 3 2 2 3 4 4" xfId="12413"/>
    <cellStyle name="Normal 2 2 3 2 2 3 4 5" xfId="12414"/>
    <cellStyle name="Normal 2 2 3 2 2 3 4_11 CC2007 trabajo" xfId="12415"/>
    <cellStyle name="Normal 2 2 3 2 2 3 5" xfId="12416"/>
    <cellStyle name="Normal 2 2 3 2 2 3 6" xfId="12417"/>
    <cellStyle name="Normal 2 2 3 2 2 3 7" xfId="12418"/>
    <cellStyle name="Normal 2 2 3 2 2 3_11 CC2007 trabajo" xfId="12419"/>
    <cellStyle name="Normal 2 2 3 2 2 30" xfId="12420"/>
    <cellStyle name="Normal 2 2 3 2 2 31" xfId="12421"/>
    <cellStyle name="Normal 2 2 3 2 2 32" xfId="12422"/>
    <cellStyle name="Normal 2 2 3 2 2 33" xfId="12423"/>
    <cellStyle name="Normal 2 2 3 2 2 34" xfId="12424"/>
    <cellStyle name="Normal 2 2 3 2 2 35" xfId="12425"/>
    <cellStyle name="Normal 2 2 3 2 2 36" xfId="12426"/>
    <cellStyle name="Normal 2 2 3 2 2 37" xfId="12427"/>
    <cellStyle name="Normal 2 2 3 2 2 38" xfId="12428"/>
    <cellStyle name="Normal 2 2 3 2 2 39" xfId="12429"/>
    <cellStyle name="Normal 2 2 3 2 2 4" xfId="12430"/>
    <cellStyle name="Normal 2 2 3 2 2 40" xfId="12431"/>
    <cellStyle name="Normal 2 2 3 2 2 40 2" xfId="12432"/>
    <cellStyle name="Normal 2 2 3 2 2 40 2 2" xfId="12433"/>
    <cellStyle name="Normal 2 2 3 2 2 40 2 2 2" xfId="12434"/>
    <cellStyle name="Normal 2 2 3 2 2 40 2 2 3" xfId="12435"/>
    <cellStyle name="Normal 2 2 3 2 2 40 2 2 4" xfId="12436"/>
    <cellStyle name="Normal 2 2 3 2 2 40 2 2 5" xfId="12437"/>
    <cellStyle name="Normal 2 2 3 2 2 40 2 2 6" xfId="12438"/>
    <cellStyle name="Normal 2 2 3 2 2 40 2 2 7" xfId="12439"/>
    <cellStyle name="Normal 2 2 3 2 2 40 2 3" xfId="12440"/>
    <cellStyle name="Normal 2 2 3 2 2 40 2 4" xfId="12441"/>
    <cellStyle name="Normal 2 2 3 2 2 40 2 5" xfId="12442"/>
    <cellStyle name="Normal 2 2 3 2 2 40 2 6" xfId="12443"/>
    <cellStyle name="Normal 2 2 3 2 2 40 2 7" xfId="12444"/>
    <cellStyle name="Normal 2 2 3 2 2 40 2 8" xfId="12445"/>
    <cellStyle name="Normal 2 2 3 2 2 40 2 9" xfId="12446"/>
    <cellStyle name="Normal 2 2 3 2 2 40 3" xfId="12447"/>
    <cellStyle name="Normal 2 2 3 2 2 40 3 2" xfId="12448"/>
    <cellStyle name="Normal 2 2 3 2 2 40 3 3" xfId="12449"/>
    <cellStyle name="Normal 2 2 3 2 2 40 3 4" xfId="12450"/>
    <cellStyle name="Normal 2 2 3 2 2 40 3 5" xfId="12451"/>
    <cellStyle name="Normal 2 2 3 2 2 40 3 6" xfId="12452"/>
    <cellStyle name="Normal 2 2 3 2 2 40 3 7" xfId="12453"/>
    <cellStyle name="Normal 2 2 3 2 2 40 4" xfId="12454"/>
    <cellStyle name="Normal 2 2 3 2 2 40 5" xfId="12455"/>
    <cellStyle name="Normal 2 2 3 2 2 40 6" xfId="12456"/>
    <cellStyle name="Normal 2 2 3 2 2 40 7" xfId="12457"/>
    <cellStyle name="Normal 2 2 3 2 2 40 8" xfId="12458"/>
    <cellStyle name="Normal 2 2 3 2 2 40 9" xfId="12459"/>
    <cellStyle name="Normal 2 2 3 2 2 41" xfId="12460"/>
    <cellStyle name="Normal 2 2 3 2 2 42" xfId="12461"/>
    <cellStyle name="Normal 2 2 3 2 2 43" xfId="12462"/>
    <cellStyle name="Normal 2 2 3 2 2 44" xfId="12463"/>
    <cellStyle name="Normal 2 2 3 2 2 45" xfId="12464"/>
    <cellStyle name="Normal 2 2 3 2 2 46" xfId="12465"/>
    <cellStyle name="Normal 2 2 3 2 2 47" xfId="12466"/>
    <cellStyle name="Normal 2 2 3 2 2 48" xfId="12467"/>
    <cellStyle name="Normal 2 2 3 2 2 5" xfId="12468"/>
    <cellStyle name="Normal 2 2 3 2 2 6" xfId="12469"/>
    <cellStyle name="Normal 2 2 3 2 2 7" xfId="12470"/>
    <cellStyle name="Normal 2 2 3 2 2 7 2" xfId="12471"/>
    <cellStyle name="Normal 2 2 3 2 2 7 2 2" xfId="12472"/>
    <cellStyle name="Normal 2 2 3 2 2 7 2 3" xfId="12473"/>
    <cellStyle name="Normal 2 2 3 2 2 7 2 4" xfId="12474"/>
    <cellStyle name="Normal 2 2 3 2 2 7 2 5" xfId="12475"/>
    <cellStyle name="Normal 2 2 3 2 2 7 2_11 CC2007 trabajo" xfId="12476"/>
    <cellStyle name="Normal 2 2 3 2 2 7 3" xfId="12477"/>
    <cellStyle name="Normal 2 2 3 2 2 7 4" xfId="12478"/>
    <cellStyle name="Normal 2 2 3 2 2 7 5" xfId="12479"/>
    <cellStyle name="Normal 2 2 3 2 2 7 6" xfId="12480"/>
    <cellStyle name="Normal 2 2 3 2 2 7_11 CC2007 trabajo" xfId="12481"/>
    <cellStyle name="Normal 2 2 3 2 2 8" xfId="12482"/>
    <cellStyle name="Normal 2 2 3 2 2 8 2" xfId="12483"/>
    <cellStyle name="Normal 2 2 3 2 2 8 3" xfId="12484"/>
    <cellStyle name="Normal 2 2 3 2 2 8 4" xfId="12485"/>
    <cellStyle name="Normal 2 2 3 2 2 8 5" xfId="12486"/>
    <cellStyle name="Normal 2 2 3 2 2 8_11 CC2007 trabajo" xfId="12487"/>
    <cellStyle name="Normal 2 2 3 2 2 9" xfId="12488"/>
    <cellStyle name="Normal 2 2 3 2 2_11 CC2007 trabajo" xfId="12489"/>
    <cellStyle name="Normal 2 2 3 2 20" xfId="12490"/>
    <cellStyle name="Normal 2 2 3 2 21" xfId="12491"/>
    <cellStyle name="Normal 2 2 3 2 22" xfId="12492"/>
    <cellStyle name="Normal 2 2 3 2 23" xfId="12493"/>
    <cellStyle name="Normal 2 2 3 2 24" xfId="12494"/>
    <cellStyle name="Normal 2 2 3 2 25" xfId="12495"/>
    <cellStyle name="Normal 2 2 3 2 26" xfId="12496"/>
    <cellStyle name="Normal 2 2 3 2 27" xfId="12497"/>
    <cellStyle name="Normal 2 2 3 2 28" xfId="12498"/>
    <cellStyle name="Normal 2 2 3 2 29" xfId="12499"/>
    <cellStyle name="Normal 2 2 3 2 3" xfId="12500"/>
    <cellStyle name="Normal 2 2 3 2 3 2" xfId="12501"/>
    <cellStyle name="Normal 2 2 3 2 3 2 2" xfId="12502"/>
    <cellStyle name="Normal 2 2 3 2 3 2 2 2" xfId="12503"/>
    <cellStyle name="Normal 2 2 3 2 3 2 2 3" xfId="12504"/>
    <cellStyle name="Normal 2 2 3 2 3 2 2 4" xfId="12505"/>
    <cellStyle name="Normal 2 2 3 2 3 2 2 5" xfId="12506"/>
    <cellStyle name="Normal 2 2 3 2 3 2 2_11 CC2007 trabajo" xfId="12507"/>
    <cellStyle name="Normal 2 2 3 2 3 2 3" xfId="12508"/>
    <cellStyle name="Normal 2 2 3 2 3 2 4" xfId="12509"/>
    <cellStyle name="Normal 2 2 3 2 3 2 5" xfId="12510"/>
    <cellStyle name="Normal 2 2 3 2 3 2 6" xfId="12511"/>
    <cellStyle name="Normal 2 2 3 2 3 2_11 CC2007 trabajo" xfId="12512"/>
    <cellStyle name="Normal 2 2 3 2 3 3" xfId="12513"/>
    <cellStyle name="Normal 2 2 3 2 3 4" xfId="12514"/>
    <cellStyle name="Normal 2 2 3 2 3 4 2" xfId="12515"/>
    <cellStyle name="Normal 2 2 3 2 3 4 3" xfId="12516"/>
    <cellStyle name="Normal 2 2 3 2 3 4 4" xfId="12517"/>
    <cellStyle name="Normal 2 2 3 2 3 4 5" xfId="12518"/>
    <cellStyle name="Normal 2 2 3 2 3 4_11 CC2007 trabajo" xfId="12519"/>
    <cellStyle name="Normal 2 2 3 2 3 5" xfId="12520"/>
    <cellStyle name="Normal 2 2 3 2 3 6" xfId="12521"/>
    <cellStyle name="Normal 2 2 3 2 3 7" xfId="12522"/>
    <cellStyle name="Normal 2 2 3 2 3_11 CC2007 trabajo" xfId="12523"/>
    <cellStyle name="Normal 2 2 3 2 30" xfId="12524"/>
    <cellStyle name="Normal 2 2 3 2 31" xfId="12525"/>
    <cellStyle name="Normal 2 2 3 2 32" xfId="12526"/>
    <cellStyle name="Normal 2 2 3 2 33" xfId="12527"/>
    <cellStyle name="Normal 2 2 3 2 34" xfId="12528"/>
    <cellStyle name="Normal 2 2 3 2 35" xfId="12529"/>
    <cellStyle name="Normal 2 2 3 2 36" xfId="12530"/>
    <cellStyle name="Normal 2 2 3 2 37" xfId="12531"/>
    <cellStyle name="Normal 2 2 3 2 38" xfId="12532"/>
    <cellStyle name="Normal 2 2 3 2 39" xfId="12533"/>
    <cellStyle name="Normal 2 2 3 2 4" xfId="12534"/>
    <cellStyle name="Normal 2 2 3 2 40" xfId="12535"/>
    <cellStyle name="Normal 2 2 3 2 41" xfId="12536"/>
    <cellStyle name="Normal 2 2 3 2 41 2" xfId="12537"/>
    <cellStyle name="Normal 2 2 3 2 41 2 2" xfId="12538"/>
    <cellStyle name="Normal 2 2 3 2 41 2 2 2" xfId="12539"/>
    <cellStyle name="Normal 2 2 3 2 41 2 2 3" xfId="12540"/>
    <cellStyle name="Normal 2 2 3 2 41 2 2 4" xfId="12541"/>
    <cellStyle name="Normal 2 2 3 2 41 2 2 5" xfId="12542"/>
    <cellStyle name="Normal 2 2 3 2 41 2 2 6" xfId="12543"/>
    <cellStyle name="Normal 2 2 3 2 41 2 2 7" xfId="12544"/>
    <cellStyle name="Normal 2 2 3 2 41 2 3" xfId="12545"/>
    <cellStyle name="Normal 2 2 3 2 41 2 4" xfId="12546"/>
    <cellStyle name="Normal 2 2 3 2 41 2 5" xfId="12547"/>
    <cellStyle name="Normal 2 2 3 2 41 2 6" xfId="12548"/>
    <cellStyle name="Normal 2 2 3 2 41 2 7" xfId="12549"/>
    <cellStyle name="Normal 2 2 3 2 41 2 8" xfId="12550"/>
    <cellStyle name="Normal 2 2 3 2 41 2 9" xfId="12551"/>
    <cellStyle name="Normal 2 2 3 2 41 3" xfId="12552"/>
    <cellStyle name="Normal 2 2 3 2 41 3 2" xfId="12553"/>
    <cellStyle name="Normal 2 2 3 2 41 3 3" xfId="12554"/>
    <cellStyle name="Normal 2 2 3 2 41 3 4" xfId="12555"/>
    <cellStyle name="Normal 2 2 3 2 41 3 5" xfId="12556"/>
    <cellStyle name="Normal 2 2 3 2 41 3 6" xfId="12557"/>
    <cellStyle name="Normal 2 2 3 2 41 3 7" xfId="12558"/>
    <cellStyle name="Normal 2 2 3 2 41 4" xfId="12559"/>
    <cellStyle name="Normal 2 2 3 2 41 5" xfId="12560"/>
    <cellStyle name="Normal 2 2 3 2 41 6" xfId="12561"/>
    <cellStyle name="Normal 2 2 3 2 41 7" xfId="12562"/>
    <cellStyle name="Normal 2 2 3 2 41 8" xfId="12563"/>
    <cellStyle name="Normal 2 2 3 2 41 9" xfId="12564"/>
    <cellStyle name="Normal 2 2 3 2 42" xfId="12565"/>
    <cellStyle name="Normal 2 2 3 2 43" xfId="12566"/>
    <cellStyle name="Normal 2 2 3 2 44" xfId="12567"/>
    <cellStyle name="Normal 2 2 3 2 45" xfId="12568"/>
    <cellStyle name="Normal 2 2 3 2 46" xfId="12569"/>
    <cellStyle name="Normal 2 2 3 2 47" xfId="12570"/>
    <cellStyle name="Normal 2 2 3 2 48" xfId="12571"/>
    <cellStyle name="Normal 2 2 3 2 49" xfId="12572"/>
    <cellStyle name="Normal 2 2 3 2 5" xfId="12573"/>
    <cellStyle name="Normal 2 2 3 2 6" xfId="12574"/>
    <cellStyle name="Normal 2 2 3 2 7" xfId="12575"/>
    <cellStyle name="Normal 2 2 3 2 8" xfId="12576"/>
    <cellStyle name="Normal 2 2 3 2 8 2" xfId="12577"/>
    <cellStyle name="Normal 2 2 3 2 8 2 2" xfId="12578"/>
    <cellStyle name="Normal 2 2 3 2 8 2 3" xfId="12579"/>
    <cellStyle name="Normal 2 2 3 2 8 2 4" xfId="12580"/>
    <cellStyle name="Normal 2 2 3 2 8 2 5" xfId="12581"/>
    <cellStyle name="Normal 2 2 3 2 8 2_11 CC2007 trabajo" xfId="12582"/>
    <cellStyle name="Normal 2 2 3 2 8 3" xfId="12583"/>
    <cellStyle name="Normal 2 2 3 2 8 4" xfId="12584"/>
    <cellStyle name="Normal 2 2 3 2 8 5" xfId="12585"/>
    <cellStyle name="Normal 2 2 3 2 8 6" xfId="12586"/>
    <cellStyle name="Normal 2 2 3 2 8_11 CC2007 trabajo" xfId="12587"/>
    <cellStyle name="Normal 2 2 3 2 9" xfId="12588"/>
    <cellStyle name="Normal 2 2 3 2 9 2" xfId="12589"/>
    <cellStyle name="Normal 2 2 3 2 9 3" xfId="12590"/>
    <cellStyle name="Normal 2 2 3 2 9 4" xfId="12591"/>
    <cellStyle name="Normal 2 2 3 2 9 5" xfId="12592"/>
    <cellStyle name="Normal 2 2 3 2 9_11 CC2007 trabajo" xfId="12593"/>
    <cellStyle name="Normal 2 2 3 2_11 CC2007 trabajo" xfId="12594"/>
    <cellStyle name="Normal 2 2 3 20" xfId="12595"/>
    <cellStyle name="Normal 2 2 3 21" xfId="12596"/>
    <cellStyle name="Normal 2 2 3 22" xfId="12597"/>
    <cellStyle name="Normal 2 2 3 23" xfId="12598"/>
    <cellStyle name="Normal 2 2 3 24" xfId="12599"/>
    <cellStyle name="Normal 2 2 3 25" xfId="12600"/>
    <cellStyle name="Normal 2 2 3 26" xfId="12601"/>
    <cellStyle name="Normal 2 2 3 27" xfId="12602"/>
    <cellStyle name="Normal 2 2 3 28" xfId="12603"/>
    <cellStyle name="Normal 2 2 3 29" xfId="12604"/>
    <cellStyle name="Normal 2 2 3 3" xfId="12605"/>
    <cellStyle name="Normal 2 2 3 30" xfId="12606"/>
    <cellStyle name="Normal 2 2 3 31" xfId="12607"/>
    <cellStyle name="Normal 2 2 3 32" xfId="12608"/>
    <cellStyle name="Normal 2 2 3 33" xfId="12609"/>
    <cellStyle name="Normal 2 2 3 34" xfId="12610"/>
    <cellStyle name="Normal 2 2 3 35" xfId="12611"/>
    <cellStyle name="Normal 2 2 3 36" xfId="12612"/>
    <cellStyle name="Normal 2 2 3 37" xfId="12613"/>
    <cellStyle name="Normal 2 2 3 38" xfId="12614"/>
    <cellStyle name="Normal 2 2 3 39" xfId="12615"/>
    <cellStyle name="Normal 2 2 3 4" xfId="12616"/>
    <cellStyle name="Normal 2 2 3 4 10" xfId="12617"/>
    <cellStyle name="Normal 2 2 3 4 11" xfId="12618"/>
    <cellStyle name="Normal 2 2 3 4 2" xfId="12619"/>
    <cellStyle name="Normal 2 2 3 4 2 2" xfId="12620"/>
    <cellStyle name="Normal 2 2 3 4 2 2 2" xfId="12621"/>
    <cellStyle name="Normal 2 2 3 4 2 2 2 2" xfId="12622"/>
    <cellStyle name="Normal 2 2 3 4 2 2 2 3" xfId="12623"/>
    <cellStyle name="Normal 2 2 3 4 2 2 2 4" xfId="12624"/>
    <cellStyle name="Normal 2 2 3 4 2 2 2 5" xfId="12625"/>
    <cellStyle name="Normal 2 2 3 4 2 2 2_11 CC2007 trabajo" xfId="12626"/>
    <cellStyle name="Normal 2 2 3 4 2 2 3" xfId="12627"/>
    <cellStyle name="Normal 2 2 3 4 2 2 4" xfId="12628"/>
    <cellStyle name="Normal 2 2 3 4 2 2 5" xfId="12629"/>
    <cellStyle name="Normal 2 2 3 4 2 2 6" xfId="12630"/>
    <cellStyle name="Normal 2 2 3 4 2 2_11 CC2007 trabajo" xfId="12631"/>
    <cellStyle name="Normal 2 2 3 4 2 3" xfId="12632"/>
    <cellStyle name="Normal 2 2 3 4 2 4" xfId="12633"/>
    <cellStyle name="Normal 2 2 3 4 2 4 2" xfId="12634"/>
    <cellStyle name="Normal 2 2 3 4 2 4 3" xfId="12635"/>
    <cellStyle name="Normal 2 2 3 4 2 4 4" xfId="12636"/>
    <cellStyle name="Normal 2 2 3 4 2 4 5" xfId="12637"/>
    <cellStyle name="Normal 2 2 3 4 2 4_11 CC2007 trabajo" xfId="12638"/>
    <cellStyle name="Normal 2 2 3 4 2 5" xfId="12639"/>
    <cellStyle name="Normal 2 2 3 4 2 6" xfId="12640"/>
    <cellStyle name="Normal 2 2 3 4 2 7" xfId="12641"/>
    <cellStyle name="Normal 2 2 3 4 2_11 CC2007 trabajo" xfId="12642"/>
    <cellStyle name="Normal 2 2 3 4 3" xfId="12643"/>
    <cellStyle name="Normal 2 2 3 4 4" xfId="12644"/>
    <cellStyle name="Normal 2 2 3 4 5" xfId="12645"/>
    <cellStyle name="Normal 2 2 3 4 6" xfId="12646"/>
    <cellStyle name="Normal 2 2 3 4 7" xfId="12647"/>
    <cellStyle name="Normal 2 2 3 4 7 2" xfId="12648"/>
    <cellStyle name="Normal 2 2 3 4 7 2 2" xfId="12649"/>
    <cellStyle name="Normal 2 2 3 4 7 2 3" xfId="12650"/>
    <cellStyle name="Normal 2 2 3 4 7 2 4" xfId="12651"/>
    <cellStyle name="Normal 2 2 3 4 7 2 5" xfId="12652"/>
    <cellStyle name="Normal 2 2 3 4 7 2_11 CC2007 trabajo" xfId="12653"/>
    <cellStyle name="Normal 2 2 3 4 7 3" xfId="12654"/>
    <cellStyle name="Normal 2 2 3 4 7 4" xfId="12655"/>
    <cellStyle name="Normal 2 2 3 4 7 5" xfId="12656"/>
    <cellStyle name="Normal 2 2 3 4 7 6" xfId="12657"/>
    <cellStyle name="Normal 2 2 3 4 7_11 CC2007 trabajo" xfId="12658"/>
    <cellStyle name="Normal 2 2 3 4 8" xfId="12659"/>
    <cellStyle name="Normal 2 2 3 4 8 2" xfId="12660"/>
    <cellStyle name="Normal 2 2 3 4 8 3" xfId="12661"/>
    <cellStyle name="Normal 2 2 3 4 8 4" xfId="12662"/>
    <cellStyle name="Normal 2 2 3 4 8 5" xfId="12663"/>
    <cellStyle name="Normal 2 2 3 4 8_11 CC2007 trabajo" xfId="12664"/>
    <cellStyle name="Normal 2 2 3 4 9" xfId="12665"/>
    <cellStyle name="Normal 2 2 3 4_11 CC2007 trabajo" xfId="12666"/>
    <cellStyle name="Normal 2 2 3 40" xfId="12667"/>
    <cellStyle name="Normal 2 2 3 41" xfId="12668"/>
    <cellStyle name="Normal 2 2 3 42" xfId="12669"/>
    <cellStyle name="Normal 2 2 3 43" xfId="12670"/>
    <cellStyle name="Normal 2 2 3 44" xfId="12671"/>
    <cellStyle name="Normal 2 2 3 44 2" xfId="12672"/>
    <cellStyle name="Normal 2 2 3 44 2 2" xfId="12673"/>
    <cellStyle name="Normal 2 2 3 44 2 2 2" xfId="12674"/>
    <cellStyle name="Normal 2 2 3 44 2 2 3" xfId="12675"/>
    <cellStyle name="Normal 2 2 3 44 2 2 4" xfId="12676"/>
    <cellStyle name="Normal 2 2 3 44 2 2 5" xfId="12677"/>
    <cellStyle name="Normal 2 2 3 44 2 2 6" xfId="12678"/>
    <cellStyle name="Normal 2 2 3 44 2 2 7" xfId="12679"/>
    <cellStyle name="Normal 2 2 3 44 2 3" xfId="12680"/>
    <cellStyle name="Normal 2 2 3 44 2 4" xfId="12681"/>
    <cellStyle name="Normal 2 2 3 44 2 5" xfId="12682"/>
    <cellStyle name="Normal 2 2 3 44 2 6" xfId="12683"/>
    <cellStyle name="Normal 2 2 3 44 2 7" xfId="12684"/>
    <cellStyle name="Normal 2 2 3 44 2 8" xfId="12685"/>
    <cellStyle name="Normal 2 2 3 44 2 9" xfId="12686"/>
    <cellStyle name="Normal 2 2 3 44 3" xfId="12687"/>
    <cellStyle name="Normal 2 2 3 44 3 2" xfId="12688"/>
    <cellStyle name="Normal 2 2 3 44 3 3" xfId="12689"/>
    <cellStyle name="Normal 2 2 3 44 3 4" xfId="12690"/>
    <cellStyle name="Normal 2 2 3 44 3 5" xfId="12691"/>
    <cellStyle name="Normal 2 2 3 44 3 6" xfId="12692"/>
    <cellStyle name="Normal 2 2 3 44 3 7" xfId="12693"/>
    <cellStyle name="Normal 2 2 3 44 4" xfId="12694"/>
    <cellStyle name="Normal 2 2 3 44 5" xfId="12695"/>
    <cellStyle name="Normal 2 2 3 44 6" xfId="12696"/>
    <cellStyle name="Normal 2 2 3 44 7" xfId="12697"/>
    <cellStyle name="Normal 2 2 3 44 8" xfId="12698"/>
    <cellStyle name="Normal 2 2 3 44 9" xfId="12699"/>
    <cellStyle name="Normal 2 2 3 45" xfId="12700"/>
    <cellStyle name="Normal 2 2 3 46" xfId="12701"/>
    <cellStyle name="Normal 2 2 3 47" xfId="12702"/>
    <cellStyle name="Normal 2 2 3 48" xfId="12703"/>
    <cellStyle name="Normal 2 2 3 49" xfId="12704"/>
    <cellStyle name="Normal 2 2 3 5" xfId="12705"/>
    <cellStyle name="Normal 2 2 3 5 2" xfId="12706"/>
    <cellStyle name="Normal 2 2 3 5 2 2" xfId="12707"/>
    <cellStyle name="Normal 2 2 3 5 2 2 2" xfId="12708"/>
    <cellStyle name="Normal 2 2 3 5 2 2 3" xfId="12709"/>
    <cellStyle name="Normal 2 2 3 5 2 2 4" xfId="12710"/>
    <cellStyle name="Normal 2 2 3 5 2 2 5" xfId="12711"/>
    <cellStyle name="Normal 2 2 3 5 2 2_11 CC2007 trabajo" xfId="12712"/>
    <cellStyle name="Normal 2 2 3 5 2 3" xfId="12713"/>
    <cellStyle name="Normal 2 2 3 5 2 4" xfId="12714"/>
    <cellStyle name="Normal 2 2 3 5 2 5" xfId="12715"/>
    <cellStyle name="Normal 2 2 3 5 2 6" xfId="12716"/>
    <cellStyle name="Normal 2 2 3 5 2_11 CC2007 trabajo" xfId="12717"/>
    <cellStyle name="Normal 2 2 3 5 3" xfId="12718"/>
    <cellStyle name="Normal 2 2 3 5 4" xfId="12719"/>
    <cellStyle name="Normal 2 2 3 5 4 2" xfId="12720"/>
    <cellStyle name="Normal 2 2 3 5 4 3" xfId="12721"/>
    <cellStyle name="Normal 2 2 3 5 4 4" xfId="12722"/>
    <cellStyle name="Normal 2 2 3 5 4 5" xfId="12723"/>
    <cellStyle name="Normal 2 2 3 5 4_11 CC2007 trabajo" xfId="12724"/>
    <cellStyle name="Normal 2 2 3 5 5" xfId="12725"/>
    <cellStyle name="Normal 2 2 3 5 6" xfId="12726"/>
    <cellStyle name="Normal 2 2 3 5 7" xfId="12727"/>
    <cellStyle name="Normal 2 2 3 5_11 CC2007 trabajo" xfId="12728"/>
    <cellStyle name="Normal 2 2 3 50" xfId="12729"/>
    <cellStyle name="Normal 2 2 3 51" xfId="12730"/>
    <cellStyle name="Normal 2 2 3 52" xfId="12731"/>
    <cellStyle name="Normal 2 2 3 6" xfId="12732"/>
    <cellStyle name="Normal 2 2 3 7" xfId="12733"/>
    <cellStyle name="Normal 2 2 3 8" xfId="12734"/>
    <cellStyle name="Normal 2 2 3 9" xfId="12735"/>
    <cellStyle name="Normal 2 2 3 9 2" xfId="12736"/>
    <cellStyle name="Normal 2 2 3 9 2 2" xfId="12737"/>
    <cellStyle name="Normal 2 2 3 9 2 3" xfId="12738"/>
    <cellStyle name="Normal 2 2 3 9 2 4" xfId="12739"/>
    <cellStyle name="Normal 2 2 3 9 2 5" xfId="12740"/>
    <cellStyle name="Normal 2 2 3 9 2_11 CC2007 trabajo" xfId="12741"/>
    <cellStyle name="Normal 2 2 3 9 3" xfId="12742"/>
    <cellStyle name="Normal 2 2 3 9 4" xfId="12743"/>
    <cellStyle name="Normal 2 2 3 9 5" xfId="12744"/>
    <cellStyle name="Normal 2 2 3 9 6" xfId="12745"/>
    <cellStyle name="Normal 2 2 3 9_11 CC2007 trabajo" xfId="12746"/>
    <cellStyle name="Normal 2 2 3_11 CC2007 trabajo" xfId="12747"/>
    <cellStyle name="Normal 2 2 30" xfId="12748"/>
    <cellStyle name="Normal 2 2 31" xfId="12749"/>
    <cellStyle name="Normal 2 2 32" xfId="12750"/>
    <cellStyle name="Normal 2 2 33" xfId="12751"/>
    <cellStyle name="Normal 2 2 34" xfId="12752"/>
    <cellStyle name="Normal 2 2 35" xfId="12753"/>
    <cellStyle name="Normal 2 2 36" xfId="12754"/>
    <cellStyle name="Normal 2 2 37" xfId="12755"/>
    <cellStyle name="Normal 2 2 38" xfId="12756"/>
    <cellStyle name="Normal 2 2 39" xfId="12757"/>
    <cellStyle name="Normal 2 2 4" xfId="296"/>
    <cellStyle name="Normal 2 2 4 10" xfId="12758"/>
    <cellStyle name="Normal 2 2 4 11" xfId="12759"/>
    <cellStyle name="Normal 2 2 4 12" xfId="12760"/>
    <cellStyle name="Normal 2 2 4 13" xfId="12761"/>
    <cellStyle name="Normal 2 2 4 14" xfId="12762"/>
    <cellStyle name="Normal 2 2 4 15" xfId="12763"/>
    <cellStyle name="Normal 2 2 4 16" xfId="12764"/>
    <cellStyle name="Normal 2 2 4 17" xfId="12765"/>
    <cellStyle name="Normal 2 2 4 18" xfId="12766"/>
    <cellStyle name="Normal 2 2 4 19" xfId="12767"/>
    <cellStyle name="Normal 2 2 4 2" xfId="12768"/>
    <cellStyle name="Normal 2 2 4 2 10" xfId="12769"/>
    <cellStyle name="Normal 2 2 4 2 11" xfId="12770"/>
    <cellStyle name="Normal 2 2 4 2 12" xfId="12771"/>
    <cellStyle name="Normal 2 2 4 2 13" xfId="12772"/>
    <cellStyle name="Normal 2 2 4 2 14" xfId="12773"/>
    <cellStyle name="Normal 2 2 4 2 15" xfId="12774"/>
    <cellStyle name="Normal 2 2 4 2 16" xfId="12775"/>
    <cellStyle name="Normal 2 2 4 2 17" xfId="12776"/>
    <cellStyle name="Normal 2 2 4 2 18" xfId="12777"/>
    <cellStyle name="Normal 2 2 4 2 19" xfId="12778"/>
    <cellStyle name="Normal 2 2 4 2 2" xfId="12779"/>
    <cellStyle name="Normal 2 2 4 2 2 2" xfId="12780"/>
    <cellStyle name="Normal 2 2 4 2 2 3" xfId="12781"/>
    <cellStyle name="Normal 2 2 4 2 20" xfId="12782"/>
    <cellStyle name="Normal 2 2 4 2 21" xfId="12783"/>
    <cellStyle name="Normal 2 2 4 2 22" xfId="12784"/>
    <cellStyle name="Normal 2 2 4 2 23" xfId="12785"/>
    <cellStyle name="Normal 2 2 4 2 24" xfId="12786"/>
    <cellStyle name="Normal 2 2 4 2 25" xfId="12787"/>
    <cellStyle name="Normal 2 2 4 2 26" xfId="12788"/>
    <cellStyle name="Normal 2 2 4 2 27" xfId="12789"/>
    <cellStyle name="Normal 2 2 4 2 28" xfId="12790"/>
    <cellStyle name="Normal 2 2 4 2 29" xfId="12791"/>
    <cellStyle name="Normal 2 2 4 2 3" xfId="12792"/>
    <cellStyle name="Normal 2 2 4 2 30" xfId="12793"/>
    <cellStyle name="Normal 2 2 4 2 31" xfId="12794"/>
    <cellStyle name="Normal 2 2 4 2 31 2" xfId="12795"/>
    <cellStyle name="Normal 2 2 4 2 31 2 2" xfId="12796"/>
    <cellStyle name="Normal 2 2 4 2 31 2 2 2" xfId="12797"/>
    <cellStyle name="Normal 2 2 4 2 31 2 2 3" xfId="12798"/>
    <cellStyle name="Normal 2 2 4 2 31 2 2 4" xfId="12799"/>
    <cellStyle name="Normal 2 2 4 2 31 2 2 5" xfId="12800"/>
    <cellStyle name="Normal 2 2 4 2 31 2 2 6" xfId="12801"/>
    <cellStyle name="Normal 2 2 4 2 31 2 2 7" xfId="12802"/>
    <cellStyle name="Normal 2 2 4 2 31 2 3" xfId="12803"/>
    <cellStyle name="Normal 2 2 4 2 31 2 4" xfId="12804"/>
    <cellStyle name="Normal 2 2 4 2 31 2 5" xfId="12805"/>
    <cellStyle name="Normal 2 2 4 2 31 2 6" xfId="12806"/>
    <cellStyle name="Normal 2 2 4 2 31 2 7" xfId="12807"/>
    <cellStyle name="Normal 2 2 4 2 31 2 8" xfId="12808"/>
    <cellStyle name="Normal 2 2 4 2 31 2 9" xfId="12809"/>
    <cellStyle name="Normal 2 2 4 2 31 3" xfId="12810"/>
    <cellStyle name="Normal 2 2 4 2 31 3 2" xfId="12811"/>
    <cellStyle name="Normal 2 2 4 2 31 3 3" xfId="12812"/>
    <cellStyle name="Normal 2 2 4 2 31 3 4" xfId="12813"/>
    <cellStyle name="Normal 2 2 4 2 31 3 5" xfId="12814"/>
    <cellStyle name="Normal 2 2 4 2 31 3 6" xfId="12815"/>
    <cellStyle name="Normal 2 2 4 2 31 3 7" xfId="12816"/>
    <cellStyle name="Normal 2 2 4 2 31 4" xfId="12817"/>
    <cellStyle name="Normal 2 2 4 2 31 5" xfId="12818"/>
    <cellStyle name="Normal 2 2 4 2 31 6" xfId="12819"/>
    <cellStyle name="Normal 2 2 4 2 31 7" xfId="12820"/>
    <cellStyle name="Normal 2 2 4 2 31 8" xfId="12821"/>
    <cellStyle name="Normal 2 2 4 2 31 9" xfId="12822"/>
    <cellStyle name="Normal 2 2 4 2 32" xfId="12823"/>
    <cellStyle name="Normal 2 2 4 2 33" xfId="12824"/>
    <cellStyle name="Normal 2 2 4 2 34" xfId="12825"/>
    <cellStyle name="Normal 2 2 4 2 35" xfId="12826"/>
    <cellStyle name="Normal 2 2 4 2 36" xfId="12827"/>
    <cellStyle name="Normal 2 2 4 2 37" xfId="12828"/>
    <cellStyle name="Normal 2 2 4 2 38" xfId="12829"/>
    <cellStyle name="Normal 2 2 4 2 39" xfId="12830"/>
    <cellStyle name="Normal 2 2 4 2 4" xfId="12831"/>
    <cellStyle name="Normal 2 2 4 2 5" xfId="12832"/>
    <cellStyle name="Normal 2 2 4 2 6" xfId="12833"/>
    <cellStyle name="Normal 2 2 4 2 7" xfId="12834"/>
    <cellStyle name="Normal 2 2 4 2 8" xfId="12835"/>
    <cellStyle name="Normal 2 2 4 2 9" xfId="12836"/>
    <cellStyle name="Normal 2 2 4 20" xfId="12837"/>
    <cellStyle name="Normal 2 2 4 21" xfId="12838"/>
    <cellStyle name="Normal 2 2 4 22" xfId="12839"/>
    <cellStyle name="Normal 2 2 4 23" xfId="12840"/>
    <cellStyle name="Normal 2 2 4 24" xfId="12841"/>
    <cellStyle name="Normal 2 2 4 25" xfId="12842"/>
    <cellStyle name="Normal 2 2 4 26" xfId="12843"/>
    <cellStyle name="Normal 2 2 4 27" xfId="12844"/>
    <cellStyle name="Normal 2 2 4 28" xfId="12845"/>
    <cellStyle name="Normal 2 2 4 29" xfId="12846"/>
    <cellStyle name="Normal 2 2 4 3" xfId="12847"/>
    <cellStyle name="Normal 2 2 4 30" xfId="12848"/>
    <cellStyle name="Normal 2 2 4 31" xfId="12849"/>
    <cellStyle name="Normal 2 2 4 32" xfId="12850"/>
    <cellStyle name="Normal 2 2 4 33" xfId="12851"/>
    <cellStyle name="Normal 2 2 4 33 2" xfId="12852"/>
    <cellStyle name="Normal 2 2 4 33 2 2" xfId="12853"/>
    <cellStyle name="Normal 2 2 4 33 2 2 2" xfId="12854"/>
    <cellStyle name="Normal 2 2 4 33 2 2 3" xfId="12855"/>
    <cellStyle name="Normal 2 2 4 33 2 2 4" xfId="12856"/>
    <cellStyle name="Normal 2 2 4 33 2 2 5" xfId="12857"/>
    <cellStyle name="Normal 2 2 4 33 2 2 6" xfId="12858"/>
    <cellStyle name="Normal 2 2 4 33 2 2 7" xfId="12859"/>
    <cellStyle name="Normal 2 2 4 33 2 3" xfId="12860"/>
    <cellStyle name="Normal 2 2 4 33 2 4" xfId="12861"/>
    <cellStyle name="Normal 2 2 4 33 2 5" xfId="12862"/>
    <cellStyle name="Normal 2 2 4 33 2 6" xfId="12863"/>
    <cellStyle name="Normal 2 2 4 33 2 7" xfId="12864"/>
    <cellStyle name="Normal 2 2 4 33 2 8" xfId="12865"/>
    <cellStyle name="Normal 2 2 4 33 2 9" xfId="12866"/>
    <cellStyle name="Normal 2 2 4 33 3" xfId="12867"/>
    <cellStyle name="Normal 2 2 4 33 3 2" xfId="12868"/>
    <cellStyle name="Normal 2 2 4 33 3 3" xfId="12869"/>
    <cellStyle name="Normal 2 2 4 33 3 4" xfId="12870"/>
    <cellStyle name="Normal 2 2 4 33 3 5" xfId="12871"/>
    <cellStyle name="Normal 2 2 4 33 3 6" xfId="12872"/>
    <cellStyle name="Normal 2 2 4 33 3 7" xfId="12873"/>
    <cellStyle name="Normal 2 2 4 33 4" xfId="12874"/>
    <cellStyle name="Normal 2 2 4 33 5" xfId="12875"/>
    <cellStyle name="Normal 2 2 4 33 6" xfId="12876"/>
    <cellStyle name="Normal 2 2 4 33 7" xfId="12877"/>
    <cellStyle name="Normal 2 2 4 33 8" xfId="12878"/>
    <cellStyle name="Normal 2 2 4 33 9" xfId="12879"/>
    <cellStyle name="Normal 2 2 4 34" xfId="12880"/>
    <cellStyle name="Normal 2 2 4 35" xfId="12881"/>
    <cellStyle name="Normal 2 2 4 36" xfId="12882"/>
    <cellStyle name="Normal 2 2 4 37" xfId="12883"/>
    <cellStyle name="Normal 2 2 4 38" xfId="12884"/>
    <cellStyle name="Normal 2 2 4 39" xfId="12885"/>
    <cellStyle name="Normal 2 2 4 4" xfId="12886"/>
    <cellStyle name="Normal 2 2 4 40" xfId="12887"/>
    <cellStyle name="Normal 2 2 4 41" xfId="12888"/>
    <cellStyle name="Normal 2 2 4 5" xfId="12889"/>
    <cellStyle name="Normal 2 2 4 5 10" xfId="12890"/>
    <cellStyle name="Normal 2 2 4 5 11" xfId="12891"/>
    <cellStyle name="Normal 2 2 4 5 12" xfId="12892"/>
    <cellStyle name="Normal 2 2 4 5 12 2" xfId="12893"/>
    <cellStyle name="Normal 2 2 4 5 12 2 2" xfId="12894"/>
    <cellStyle name="Normal 2 2 4 5 12 3" xfId="12895"/>
    <cellStyle name="Normal 2 2 4 5 12 4" xfId="12896"/>
    <cellStyle name="Normal 2 2 4 5 12 5" xfId="12897"/>
    <cellStyle name="Normal 2 2 4 5 13" xfId="12898"/>
    <cellStyle name="Normal 2 2 4 5 14" xfId="12899"/>
    <cellStyle name="Normal 2 2 4 5 14 2" xfId="12900"/>
    <cellStyle name="Normal 2 2 4 5 14 3" xfId="12901"/>
    <cellStyle name="Normal 2 2 4 5 14 4" xfId="12902"/>
    <cellStyle name="Normal 2 2 4 5 14 5" xfId="12903"/>
    <cellStyle name="Normal 2 2 4 5 14 6" xfId="12904"/>
    <cellStyle name="Normal 2 2 4 5 14 7" xfId="12905"/>
    <cellStyle name="Normal 2 2 4 5 15" xfId="12906"/>
    <cellStyle name="Normal 2 2 4 5 16" xfId="12907"/>
    <cellStyle name="Normal 2 2 4 5 2" xfId="12908"/>
    <cellStyle name="Normal 2 2 4 5 2 2" xfId="12909"/>
    <cellStyle name="Normal 2 2 4 5 2 2 2" xfId="12910"/>
    <cellStyle name="Normal 2 2 4 5 2 2 2 2" xfId="12911"/>
    <cellStyle name="Normal 2 2 4 5 2 2 3" xfId="12912"/>
    <cellStyle name="Normal 2 2 4 5 2 2 4" xfId="12913"/>
    <cellStyle name="Normal 2 2 4 5 2 2 5" xfId="12914"/>
    <cellStyle name="Normal 2 2 4 5 2 3" xfId="12915"/>
    <cellStyle name="Normal 2 2 4 5 2 4" xfId="12916"/>
    <cellStyle name="Normal 2 2 4 5 2 5" xfId="12917"/>
    <cellStyle name="Normal 2 2 4 5 2 5 2" xfId="12918"/>
    <cellStyle name="Normal 2 2 4 5 2 5 3" xfId="12919"/>
    <cellStyle name="Normal 2 2 4 5 2 5 4" xfId="12920"/>
    <cellStyle name="Normal 2 2 4 5 2 5 5" xfId="12921"/>
    <cellStyle name="Normal 2 2 4 5 2 5 6" xfId="12922"/>
    <cellStyle name="Normal 2 2 4 5 2 5 7" xfId="12923"/>
    <cellStyle name="Normal 2 2 4 5 2 6" xfId="12924"/>
    <cellStyle name="Normal 2 2 4 5 2 7" xfId="12925"/>
    <cellStyle name="Normal 2 2 4 5 3" xfId="12926"/>
    <cellStyle name="Normal 2 2 4 5 4" xfId="12927"/>
    <cellStyle name="Normal 2 2 4 5 5" xfId="12928"/>
    <cellStyle name="Normal 2 2 4 5 6" xfId="12929"/>
    <cellStyle name="Normal 2 2 4 5 7" xfId="12930"/>
    <cellStyle name="Normal 2 2 4 5 8" xfId="12931"/>
    <cellStyle name="Normal 2 2 4 5 9" xfId="12932"/>
    <cellStyle name="Normal 2 2 4 6" xfId="12933"/>
    <cellStyle name="Normal 2 2 4 6 2" xfId="12934"/>
    <cellStyle name="Normal 2 2 4 6 2 2" xfId="12935"/>
    <cellStyle name="Normal 2 2 4 6 2 2 2" xfId="12936"/>
    <cellStyle name="Normal 2 2 4 6 2 3" xfId="12937"/>
    <cellStyle name="Normal 2 2 4 6 2 4" xfId="12938"/>
    <cellStyle name="Normal 2 2 4 6 2 5" xfId="12939"/>
    <cellStyle name="Normal 2 2 4 6 3" xfId="12940"/>
    <cellStyle name="Normal 2 2 4 6 4" xfId="12941"/>
    <cellStyle name="Normal 2 2 4 6 5" xfId="12942"/>
    <cellStyle name="Normal 2 2 4 6 5 2" xfId="12943"/>
    <cellStyle name="Normal 2 2 4 6 5 3" xfId="12944"/>
    <cellStyle name="Normal 2 2 4 6 5 4" xfId="12945"/>
    <cellStyle name="Normal 2 2 4 6 5 5" xfId="12946"/>
    <cellStyle name="Normal 2 2 4 6 5 6" xfId="12947"/>
    <cellStyle name="Normal 2 2 4 6 5 7" xfId="12948"/>
    <cellStyle name="Normal 2 2 4 6 6" xfId="12949"/>
    <cellStyle name="Normal 2 2 4 6 7" xfId="12950"/>
    <cellStyle name="Normal 2 2 4 7" xfId="12951"/>
    <cellStyle name="Normal 2 2 4 8" xfId="12952"/>
    <cellStyle name="Normal 2 2 4 9" xfId="12953"/>
    <cellStyle name="Normal 2 2 4_11 CC2007 trabajo" xfId="12954"/>
    <cellStyle name="Normal 2 2 40" xfId="12955"/>
    <cellStyle name="Normal 2 2 41" xfId="12956"/>
    <cellStyle name="Normal 2 2 42" xfId="12957"/>
    <cellStyle name="Normal 2 2 43" xfId="12958"/>
    <cellStyle name="Normal 2 2 44" xfId="12959"/>
    <cellStyle name="Normal 2 2 45" xfId="12960"/>
    <cellStyle name="Normal 2 2 46" xfId="12961"/>
    <cellStyle name="Normal 2 2 47" xfId="12962"/>
    <cellStyle name="Normal 2 2 47 10" xfId="12963"/>
    <cellStyle name="Normal 2 2 47 11" xfId="12964"/>
    <cellStyle name="Normal 2 2 47 12" xfId="12965"/>
    <cellStyle name="Normal 2 2 47 13" xfId="12966"/>
    <cellStyle name="Normal 2 2 47 14" xfId="12967"/>
    <cellStyle name="Normal 2 2 47 15" xfId="12968"/>
    <cellStyle name="Normal 2 2 47 16" xfId="12969"/>
    <cellStyle name="Normal 2 2 47 17" xfId="12970"/>
    <cellStyle name="Normal 2 2 47 18" xfId="12971"/>
    <cellStyle name="Normal 2 2 47 19" xfId="12972"/>
    <cellStyle name="Normal 2 2 47 2" xfId="12973"/>
    <cellStyle name="Normal 2 2 47 2 10" xfId="12974"/>
    <cellStyle name="Normal 2 2 47 2 11" xfId="12975"/>
    <cellStyle name="Normal 2 2 47 2 12" xfId="12976"/>
    <cellStyle name="Normal 2 2 47 2 13" xfId="12977"/>
    <cellStyle name="Normal 2 2 47 2 14" xfId="12978"/>
    <cellStyle name="Normal 2 2 47 2 15" xfId="12979"/>
    <cellStyle name="Normal 2 2 47 2 16" xfId="12980"/>
    <cellStyle name="Normal 2 2 47 2 17" xfId="12981"/>
    <cellStyle name="Normal 2 2 47 2 18" xfId="12982"/>
    <cellStyle name="Normal 2 2 47 2 19" xfId="12983"/>
    <cellStyle name="Normal 2 2 47 2 2" xfId="12984"/>
    <cellStyle name="Normal 2 2 47 2 2 10" xfId="12985"/>
    <cellStyle name="Normal 2 2 47 2 2 10 2" xfId="12986"/>
    <cellStyle name="Normal 2 2 47 2 2 10 2 2" xfId="12987"/>
    <cellStyle name="Normal 2 2 47 2 2 10 2 2 2" xfId="12988"/>
    <cellStyle name="Normal 2 2 47 2 2 10 2 2 2 2" xfId="12989"/>
    <cellStyle name="Normal 2 2 47 2 2 10 2 2 2 3" xfId="12990"/>
    <cellStyle name="Normal 2 2 47 2 2 10 2 2 2 4" xfId="12991"/>
    <cellStyle name="Normal 2 2 47 2 2 10 2 2 2 5" xfId="12992"/>
    <cellStyle name="Normal 2 2 47 2 2 10 2 2 3" xfId="12993"/>
    <cellStyle name="Normal 2 2 47 2 2 10 2 2 4" xfId="12994"/>
    <cellStyle name="Normal 2 2 47 2 2 10 2 2 5" xfId="12995"/>
    <cellStyle name="Normal 2 2 47 2 2 10 2 3" xfId="12996"/>
    <cellStyle name="Normal 2 2 47 2 2 10 2 4" xfId="12997"/>
    <cellStyle name="Normal 2 2 47 2 2 10 2 5" xfId="12998"/>
    <cellStyle name="Normal 2 2 47 2 2 10 2 6" xfId="12999"/>
    <cellStyle name="Normal 2 2 47 2 2 10 2 7" xfId="13000"/>
    <cellStyle name="Normal 2 2 47 2 2 10 3" xfId="13001"/>
    <cellStyle name="Normal 2 2 47 2 2 10 3 2" xfId="13002"/>
    <cellStyle name="Normal 2 2 47 2 2 10 3 2 2" xfId="13003"/>
    <cellStyle name="Normal 2 2 47 2 2 10 3 2 3" xfId="13004"/>
    <cellStyle name="Normal 2 2 47 2 2 10 3 2 4" xfId="13005"/>
    <cellStyle name="Normal 2 2 47 2 2 10 3 2 5" xfId="13006"/>
    <cellStyle name="Normal 2 2 47 2 2 10 3 3" xfId="13007"/>
    <cellStyle name="Normal 2 2 47 2 2 10 3 4" xfId="13008"/>
    <cellStyle name="Normal 2 2 47 2 2 10 3 5" xfId="13009"/>
    <cellStyle name="Normal 2 2 47 2 2 10 4" xfId="13010"/>
    <cellStyle name="Normal 2 2 47 2 2 10 5" xfId="13011"/>
    <cellStyle name="Normal 2 2 47 2 2 10 6" xfId="13012"/>
    <cellStyle name="Normal 2 2 47 2 2 10 7" xfId="13013"/>
    <cellStyle name="Normal 2 2 47 2 2 11" xfId="13014"/>
    <cellStyle name="Normal 2 2 47 2 2 12" xfId="13015"/>
    <cellStyle name="Normal 2 2 47 2 2 13" xfId="13016"/>
    <cellStyle name="Normal 2 2 47 2 2 13 2" xfId="13017"/>
    <cellStyle name="Normal 2 2 47 2 2 13 2 2" xfId="13018"/>
    <cellStyle name="Normal 2 2 47 2 2 13 2 3" xfId="13019"/>
    <cellStyle name="Normal 2 2 47 2 2 13 2 4" xfId="13020"/>
    <cellStyle name="Normal 2 2 47 2 2 13 2 5" xfId="13021"/>
    <cellStyle name="Normal 2 2 47 2 2 13 3" xfId="13022"/>
    <cellStyle name="Normal 2 2 47 2 2 13 4" xfId="13023"/>
    <cellStyle name="Normal 2 2 47 2 2 13 5" xfId="13024"/>
    <cellStyle name="Normal 2 2 47 2 2 14" xfId="13025"/>
    <cellStyle name="Normal 2 2 47 2 2 15" xfId="13026"/>
    <cellStyle name="Normal 2 2 47 2 2 16" xfId="13027"/>
    <cellStyle name="Normal 2 2 47 2 2 17" xfId="13028"/>
    <cellStyle name="Normal 2 2 47 2 2 18" xfId="13029"/>
    <cellStyle name="Normal 2 2 47 2 2 19" xfId="13030"/>
    <cellStyle name="Normal 2 2 47 2 2 2" xfId="13031"/>
    <cellStyle name="Normal 2 2 47 2 2 2 10" xfId="13032"/>
    <cellStyle name="Normal 2 2 47 2 2 2 10 2" xfId="13033"/>
    <cellStyle name="Normal 2 2 47 2 2 2 10 2 2" xfId="13034"/>
    <cellStyle name="Normal 2 2 47 2 2 2 10 2 2 2" xfId="13035"/>
    <cellStyle name="Normal 2 2 47 2 2 2 10 2 2 2 2" xfId="13036"/>
    <cellStyle name="Normal 2 2 47 2 2 2 10 2 2 2 3" xfId="13037"/>
    <cellStyle name="Normal 2 2 47 2 2 2 10 2 2 2 4" xfId="13038"/>
    <cellStyle name="Normal 2 2 47 2 2 2 10 2 2 2 5" xfId="13039"/>
    <cellStyle name="Normal 2 2 47 2 2 2 10 2 2 3" xfId="13040"/>
    <cellStyle name="Normal 2 2 47 2 2 2 10 2 2 4" xfId="13041"/>
    <cellStyle name="Normal 2 2 47 2 2 2 10 2 2 5" xfId="13042"/>
    <cellStyle name="Normal 2 2 47 2 2 2 10 2 3" xfId="13043"/>
    <cellStyle name="Normal 2 2 47 2 2 2 10 2 4" xfId="13044"/>
    <cellStyle name="Normal 2 2 47 2 2 2 10 2 5" xfId="13045"/>
    <cellStyle name="Normal 2 2 47 2 2 2 10 2 6" xfId="13046"/>
    <cellStyle name="Normal 2 2 47 2 2 2 10 2 7" xfId="13047"/>
    <cellStyle name="Normal 2 2 47 2 2 2 10 3" xfId="13048"/>
    <cellStyle name="Normal 2 2 47 2 2 2 10 3 2" xfId="13049"/>
    <cellStyle name="Normal 2 2 47 2 2 2 10 3 2 2" xfId="13050"/>
    <cellStyle name="Normal 2 2 47 2 2 2 10 3 2 3" xfId="13051"/>
    <cellStyle name="Normal 2 2 47 2 2 2 10 3 2 4" xfId="13052"/>
    <cellStyle name="Normal 2 2 47 2 2 2 10 3 2 5" xfId="13053"/>
    <cellStyle name="Normal 2 2 47 2 2 2 10 3 3" xfId="13054"/>
    <cellStyle name="Normal 2 2 47 2 2 2 10 3 4" xfId="13055"/>
    <cellStyle name="Normal 2 2 47 2 2 2 10 3 5" xfId="13056"/>
    <cellStyle name="Normal 2 2 47 2 2 2 10 4" xfId="13057"/>
    <cellStyle name="Normal 2 2 47 2 2 2 10 5" xfId="13058"/>
    <cellStyle name="Normal 2 2 47 2 2 2 10 6" xfId="13059"/>
    <cellStyle name="Normal 2 2 47 2 2 2 10 7" xfId="13060"/>
    <cellStyle name="Normal 2 2 47 2 2 2 11" xfId="13061"/>
    <cellStyle name="Normal 2 2 47 2 2 2 12" xfId="13062"/>
    <cellStyle name="Normal 2 2 47 2 2 2 13" xfId="13063"/>
    <cellStyle name="Normal 2 2 47 2 2 2 13 2" xfId="13064"/>
    <cellStyle name="Normal 2 2 47 2 2 2 13 2 2" xfId="13065"/>
    <cellStyle name="Normal 2 2 47 2 2 2 13 2 3" xfId="13066"/>
    <cellStyle name="Normal 2 2 47 2 2 2 13 2 4" xfId="13067"/>
    <cellStyle name="Normal 2 2 47 2 2 2 13 2 5" xfId="13068"/>
    <cellStyle name="Normal 2 2 47 2 2 2 13 3" xfId="13069"/>
    <cellStyle name="Normal 2 2 47 2 2 2 13 4" xfId="13070"/>
    <cellStyle name="Normal 2 2 47 2 2 2 13 5" xfId="13071"/>
    <cellStyle name="Normal 2 2 47 2 2 2 14" xfId="13072"/>
    <cellStyle name="Normal 2 2 47 2 2 2 15" xfId="13073"/>
    <cellStyle name="Normal 2 2 47 2 2 2 16" xfId="13074"/>
    <cellStyle name="Normal 2 2 47 2 2 2 17" xfId="13075"/>
    <cellStyle name="Normal 2 2 47 2 2 2 18" xfId="13076"/>
    <cellStyle name="Normal 2 2 47 2 2 2 19" xfId="13077"/>
    <cellStyle name="Normal 2 2 47 2 2 2 2" xfId="13078"/>
    <cellStyle name="Normal 2 2 47 2 2 2 2 10" xfId="13079"/>
    <cellStyle name="Normal 2 2 47 2 2 2 2 11" xfId="13080"/>
    <cellStyle name="Normal 2 2 47 2 2 2 2 12" xfId="13081"/>
    <cellStyle name="Normal 2 2 47 2 2 2 2 13" xfId="13082"/>
    <cellStyle name="Normal 2 2 47 2 2 2 2 14" xfId="13083"/>
    <cellStyle name="Normal 2 2 47 2 2 2 2 15" xfId="13084"/>
    <cellStyle name="Normal 2 2 47 2 2 2 2 16" xfId="13085"/>
    <cellStyle name="Normal 2 2 47 2 2 2 2 17" xfId="13086"/>
    <cellStyle name="Normal 2 2 47 2 2 2 2 18" xfId="13087"/>
    <cellStyle name="Normal 2 2 47 2 2 2 2 19" xfId="13088"/>
    <cellStyle name="Normal 2 2 47 2 2 2 2 2" xfId="13089"/>
    <cellStyle name="Normal 2 2 47 2 2 2 2 2 10" xfId="13090"/>
    <cellStyle name="Normal 2 2 47 2 2 2 2 2 11" xfId="13091"/>
    <cellStyle name="Normal 2 2 47 2 2 2 2 2 12" xfId="13092"/>
    <cellStyle name="Normal 2 2 47 2 2 2 2 2 13" xfId="13093"/>
    <cellStyle name="Normal 2 2 47 2 2 2 2 2 14" xfId="13094"/>
    <cellStyle name="Normal 2 2 47 2 2 2 2 2 2" xfId="13095"/>
    <cellStyle name="Normal 2 2 47 2 2 2 2 2 2 10" xfId="13096"/>
    <cellStyle name="Normal 2 2 47 2 2 2 2 2 2 11" xfId="13097"/>
    <cellStyle name="Normal 2 2 47 2 2 2 2 2 2 12" xfId="13098"/>
    <cellStyle name="Normal 2 2 47 2 2 2 2 2 2 13" xfId="13099"/>
    <cellStyle name="Normal 2 2 47 2 2 2 2 2 2 14" xfId="13100"/>
    <cellStyle name="Normal 2 2 47 2 2 2 2 2 2 2" xfId="13101"/>
    <cellStyle name="Normal 2 2 47 2 2 2 2 2 2 2 10" xfId="13102"/>
    <cellStyle name="Normal 2 2 47 2 2 2 2 2 2 2 11" xfId="13103"/>
    <cellStyle name="Normal 2 2 47 2 2 2 2 2 2 2 2" xfId="13104"/>
    <cellStyle name="Normal 2 2 47 2 2 2 2 2 2 2 2 10" xfId="13105"/>
    <cellStyle name="Normal 2 2 47 2 2 2 2 2 2 2 2 11" xfId="13106"/>
    <cellStyle name="Normal 2 2 47 2 2 2 2 2 2 2 2 2" xfId="13107"/>
    <cellStyle name="Normal 2 2 47 2 2 2 2 2 2 2 2 2 2" xfId="13108"/>
    <cellStyle name="Normal 2 2 47 2 2 2 2 2 2 2 2 2 2 2" xfId="13109"/>
    <cellStyle name="Normal 2 2 47 2 2 2 2 2 2 2 2 2 2 2 2" xfId="13110"/>
    <cellStyle name="Normal 2 2 47 2 2 2 2 2 2 2 2 2 2 2 2 2" xfId="13111"/>
    <cellStyle name="Normal 2 2 47 2 2 2 2 2 2 2 2 2 2 2 2 3" xfId="13112"/>
    <cellStyle name="Normal 2 2 47 2 2 2 2 2 2 2 2 2 2 2 2 4" xfId="13113"/>
    <cellStyle name="Normal 2 2 47 2 2 2 2 2 2 2 2 2 2 2 2 5" xfId="13114"/>
    <cellStyle name="Normal 2 2 47 2 2 2 2 2 2 2 2 2 2 2 3" xfId="13115"/>
    <cellStyle name="Normal 2 2 47 2 2 2 2 2 2 2 2 2 2 2 4" xfId="13116"/>
    <cellStyle name="Normal 2 2 47 2 2 2 2 2 2 2 2 2 2 2 5" xfId="13117"/>
    <cellStyle name="Normal 2 2 47 2 2 2 2 2 2 2 2 2 2 3" xfId="13118"/>
    <cellStyle name="Normal 2 2 47 2 2 2 2 2 2 2 2 2 2 4" xfId="13119"/>
    <cellStyle name="Normal 2 2 47 2 2 2 2 2 2 2 2 2 2 5" xfId="13120"/>
    <cellStyle name="Normal 2 2 47 2 2 2 2 2 2 2 2 2 2 6" xfId="13121"/>
    <cellStyle name="Normal 2 2 47 2 2 2 2 2 2 2 2 2 2 7" xfId="13122"/>
    <cellStyle name="Normal 2 2 47 2 2 2 2 2 2 2 2 2 3" xfId="13123"/>
    <cellStyle name="Normal 2 2 47 2 2 2 2 2 2 2 2 2 3 2" xfId="13124"/>
    <cellStyle name="Normal 2 2 47 2 2 2 2 2 2 2 2 2 3 2 2" xfId="13125"/>
    <cellStyle name="Normal 2 2 47 2 2 2 2 2 2 2 2 2 3 2 3" xfId="13126"/>
    <cellStyle name="Normal 2 2 47 2 2 2 2 2 2 2 2 2 3 2 4" xfId="13127"/>
    <cellStyle name="Normal 2 2 47 2 2 2 2 2 2 2 2 2 3 2 5" xfId="13128"/>
    <cellStyle name="Normal 2 2 47 2 2 2 2 2 2 2 2 2 3 3" xfId="13129"/>
    <cellStyle name="Normal 2 2 47 2 2 2 2 2 2 2 2 2 3 4" xfId="13130"/>
    <cellStyle name="Normal 2 2 47 2 2 2 2 2 2 2 2 2 3 5" xfId="13131"/>
    <cellStyle name="Normal 2 2 47 2 2 2 2 2 2 2 2 2 4" xfId="13132"/>
    <cellStyle name="Normal 2 2 47 2 2 2 2 2 2 2 2 2 5" xfId="13133"/>
    <cellStyle name="Normal 2 2 47 2 2 2 2 2 2 2 2 2 6" xfId="13134"/>
    <cellStyle name="Normal 2 2 47 2 2 2 2 2 2 2 2 2 7" xfId="13135"/>
    <cellStyle name="Normal 2 2 47 2 2 2 2 2 2 2 2 3" xfId="13136"/>
    <cellStyle name="Normal 2 2 47 2 2 2 2 2 2 2 2 4" xfId="13137"/>
    <cellStyle name="Normal 2 2 47 2 2 2 2 2 2 2 2 5" xfId="13138"/>
    <cellStyle name="Normal 2 2 47 2 2 2 2 2 2 2 2 6" xfId="13139"/>
    <cellStyle name="Normal 2 2 47 2 2 2 2 2 2 2 2 6 2" xfId="13140"/>
    <cellStyle name="Normal 2 2 47 2 2 2 2 2 2 2 2 6 2 2" xfId="13141"/>
    <cellStyle name="Normal 2 2 47 2 2 2 2 2 2 2 2 6 2 3" xfId="13142"/>
    <cellStyle name="Normal 2 2 47 2 2 2 2 2 2 2 2 6 2 4" xfId="13143"/>
    <cellStyle name="Normal 2 2 47 2 2 2 2 2 2 2 2 6 2 5" xfId="13144"/>
    <cellStyle name="Normal 2 2 47 2 2 2 2 2 2 2 2 6 3" xfId="13145"/>
    <cellStyle name="Normal 2 2 47 2 2 2 2 2 2 2 2 6 4" xfId="13146"/>
    <cellStyle name="Normal 2 2 47 2 2 2 2 2 2 2 2 6 5" xfId="13147"/>
    <cellStyle name="Normal 2 2 47 2 2 2 2 2 2 2 2 7" xfId="13148"/>
    <cellStyle name="Normal 2 2 47 2 2 2 2 2 2 2 2 8" xfId="13149"/>
    <cellStyle name="Normal 2 2 47 2 2 2 2 2 2 2 2 9" xfId="13150"/>
    <cellStyle name="Normal 2 2 47 2 2 2 2 2 2 2 3" xfId="13151"/>
    <cellStyle name="Normal 2 2 47 2 2 2 2 2 2 2 3 2" xfId="13152"/>
    <cellStyle name="Normal 2 2 47 2 2 2 2 2 2 2 3 2 2" xfId="13153"/>
    <cellStyle name="Normal 2 2 47 2 2 2 2 2 2 2 3 2 2 2" xfId="13154"/>
    <cellStyle name="Normal 2 2 47 2 2 2 2 2 2 2 3 2 2 2 2" xfId="13155"/>
    <cellStyle name="Normal 2 2 47 2 2 2 2 2 2 2 3 2 2 2 3" xfId="13156"/>
    <cellStyle name="Normal 2 2 47 2 2 2 2 2 2 2 3 2 2 2 4" xfId="13157"/>
    <cellStyle name="Normal 2 2 47 2 2 2 2 2 2 2 3 2 2 2 5" xfId="13158"/>
    <cellStyle name="Normal 2 2 47 2 2 2 2 2 2 2 3 2 2 3" xfId="13159"/>
    <cellStyle name="Normal 2 2 47 2 2 2 2 2 2 2 3 2 2 4" xfId="13160"/>
    <cellStyle name="Normal 2 2 47 2 2 2 2 2 2 2 3 2 2 5" xfId="13161"/>
    <cellStyle name="Normal 2 2 47 2 2 2 2 2 2 2 3 2 3" xfId="13162"/>
    <cellStyle name="Normal 2 2 47 2 2 2 2 2 2 2 3 2 4" xfId="13163"/>
    <cellStyle name="Normal 2 2 47 2 2 2 2 2 2 2 3 2 5" xfId="13164"/>
    <cellStyle name="Normal 2 2 47 2 2 2 2 2 2 2 3 2 6" xfId="13165"/>
    <cellStyle name="Normal 2 2 47 2 2 2 2 2 2 2 3 2 7" xfId="13166"/>
    <cellStyle name="Normal 2 2 47 2 2 2 2 2 2 2 3 3" xfId="13167"/>
    <cellStyle name="Normal 2 2 47 2 2 2 2 2 2 2 3 3 2" xfId="13168"/>
    <cellStyle name="Normal 2 2 47 2 2 2 2 2 2 2 3 3 2 2" xfId="13169"/>
    <cellStyle name="Normal 2 2 47 2 2 2 2 2 2 2 3 3 2 3" xfId="13170"/>
    <cellStyle name="Normal 2 2 47 2 2 2 2 2 2 2 3 3 2 4" xfId="13171"/>
    <cellStyle name="Normal 2 2 47 2 2 2 2 2 2 2 3 3 2 5" xfId="13172"/>
    <cellStyle name="Normal 2 2 47 2 2 2 2 2 2 2 3 3 3" xfId="13173"/>
    <cellStyle name="Normal 2 2 47 2 2 2 2 2 2 2 3 3 4" xfId="13174"/>
    <cellStyle name="Normal 2 2 47 2 2 2 2 2 2 2 3 3 5" xfId="13175"/>
    <cellStyle name="Normal 2 2 47 2 2 2 2 2 2 2 3 4" xfId="13176"/>
    <cellStyle name="Normal 2 2 47 2 2 2 2 2 2 2 3 5" xfId="13177"/>
    <cellStyle name="Normal 2 2 47 2 2 2 2 2 2 2 3 6" xfId="13178"/>
    <cellStyle name="Normal 2 2 47 2 2 2 2 2 2 2 3 7" xfId="13179"/>
    <cellStyle name="Normal 2 2 47 2 2 2 2 2 2 2 4" xfId="13180"/>
    <cellStyle name="Normal 2 2 47 2 2 2 2 2 2 2 5" xfId="13181"/>
    <cellStyle name="Normal 2 2 47 2 2 2 2 2 2 2 6" xfId="13182"/>
    <cellStyle name="Normal 2 2 47 2 2 2 2 2 2 2 6 2" xfId="13183"/>
    <cellStyle name="Normal 2 2 47 2 2 2 2 2 2 2 6 2 2" xfId="13184"/>
    <cellStyle name="Normal 2 2 47 2 2 2 2 2 2 2 6 2 3" xfId="13185"/>
    <cellStyle name="Normal 2 2 47 2 2 2 2 2 2 2 6 2 4" xfId="13186"/>
    <cellStyle name="Normal 2 2 47 2 2 2 2 2 2 2 6 2 5" xfId="13187"/>
    <cellStyle name="Normal 2 2 47 2 2 2 2 2 2 2 6 3" xfId="13188"/>
    <cellStyle name="Normal 2 2 47 2 2 2 2 2 2 2 6 4" xfId="13189"/>
    <cellStyle name="Normal 2 2 47 2 2 2 2 2 2 2 6 5" xfId="13190"/>
    <cellStyle name="Normal 2 2 47 2 2 2 2 2 2 2 7" xfId="13191"/>
    <cellStyle name="Normal 2 2 47 2 2 2 2 2 2 2 8" xfId="13192"/>
    <cellStyle name="Normal 2 2 47 2 2 2 2 2 2 2 9" xfId="13193"/>
    <cellStyle name="Normal 2 2 47 2 2 2 2 2 2 3" xfId="13194"/>
    <cellStyle name="Normal 2 2 47 2 2 2 2 2 2 4" xfId="13195"/>
    <cellStyle name="Normal 2 2 47 2 2 2 2 2 2 5" xfId="13196"/>
    <cellStyle name="Normal 2 2 47 2 2 2 2 2 2 6" xfId="13197"/>
    <cellStyle name="Normal 2 2 47 2 2 2 2 2 2 6 2" xfId="13198"/>
    <cellStyle name="Normal 2 2 47 2 2 2 2 2 2 6 2 2" xfId="13199"/>
    <cellStyle name="Normal 2 2 47 2 2 2 2 2 2 6 2 2 2" xfId="13200"/>
    <cellStyle name="Normal 2 2 47 2 2 2 2 2 2 6 2 2 2 2" xfId="13201"/>
    <cellStyle name="Normal 2 2 47 2 2 2 2 2 2 6 2 2 2 3" xfId="13202"/>
    <cellStyle name="Normal 2 2 47 2 2 2 2 2 2 6 2 2 2 4" xfId="13203"/>
    <cellStyle name="Normal 2 2 47 2 2 2 2 2 2 6 2 2 2 5" xfId="13204"/>
    <cellStyle name="Normal 2 2 47 2 2 2 2 2 2 6 2 2 3" xfId="13205"/>
    <cellStyle name="Normal 2 2 47 2 2 2 2 2 2 6 2 2 4" xfId="13206"/>
    <cellStyle name="Normal 2 2 47 2 2 2 2 2 2 6 2 2 5" xfId="13207"/>
    <cellStyle name="Normal 2 2 47 2 2 2 2 2 2 6 2 3" xfId="13208"/>
    <cellStyle name="Normal 2 2 47 2 2 2 2 2 2 6 2 4" xfId="13209"/>
    <cellStyle name="Normal 2 2 47 2 2 2 2 2 2 6 2 5" xfId="13210"/>
    <cellStyle name="Normal 2 2 47 2 2 2 2 2 2 6 2 6" xfId="13211"/>
    <cellStyle name="Normal 2 2 47 2 2 2 2 2 2 6 2 7" xfId="13212"/>
    <cellStyle name="Normal 2 2 47 2 2 2 2 2 2 6 3" xfId="13213"/>
    <cellStyle name="Normal 2 2 47 2 2 2 2 2 2 6 3 2" xfId="13214"/>
    <cellStyle name="Normal 2 2 47 2 2 2 2 2 2 6 3 2 2" xfId="13215"/>
    <cellStyle name="Normal 2 2 47 2 2 2 2 2 2 6 3 2 3" xfId="13216"/>
    <cellStyle name="Normal 2 2 47 2 2 2 2 2 2 6 3 2 4" xfId="13217"/>
    <cellStyle name="Normal 2 2 47 2 2 2 2 2 2 6 3 2 5" xfId="13218"/>
    <cellStyle name="Normal 2 2 47 2 2 2 2 2 2 6 3 3" xfId="13219"/>
    <cellStyle name="Normal 2 2 47 2 2 2 2 2 2 6 3 4" xfId="13220"/>
    <cellStyle name="Normal 2 2 47 2 2 2 2 2 2 6 3 5" xfId="13221"/>
    <cellStyle name="Normal 2 2 47 2 2 2 2 2 2 6 4" xfId="13222"/>
    <cellStyle name="Normal 2 2 47 2 2 2 2 2 2 6 5" xfId="13223"/>
    <cellStyle name="Normal 2 2 47 2 2 2 2 2 2 6 6" xfId="13224"/>
    <cellStyle name="Normal 2 2 47 2 2 2 2 2 2 6 7" xfId="13225"/>
    <cellStyle name="Normal 2 2 47 2 2 2 2 2 2 7" xfId="13226"/>
    <cellStyle name="Normal 2 2 47 2 2 2 2 2 2 8" xfId="13227"/>
    <cellStyle name="Normal 2 2 47 2 2 2 2 2 2 9" xfId="13228"/>
    <cellStyle name="Normal 2 2 47 2 2 2 2 2 2 9 2" xfId="13229"/>
    <cellStyle name="Normal 2 2 47 2 2 2 2 2 2 9 2 2" xfId="13230"/>
    <cellStyle name="Normal 2 2 47 2 2 2 2 2 2 9 2 3" xfId="13231"/>
    <cellStyle name="Normal 2 2 47 2 2 2 2 2 2 9 2 4" xfId="13232"/>
    <cellStyle name="Normal 2 2 47 2 2 2 2 2 2 9 2 5" xfId="13233"/>
    <cellStyle name="Normal 2 2 47 2 2 2 2 2 2 9 3" xfId="13234"/>
    <cellStyle name="Normal 2 2 47 2 2 2 2 2 2 9 4" xfId="13235"/>
    <cellStyle name="Normal 2 2 47 2 2 2 2 2 2 9 5" xfId="13236"/>
    <cellStyle name="Normal 2 2 47 2 2 2 2 2 3" xfId="13237"/>
    <cellStyle name="Normal 2 2 47 2 2 2 2 2 3 2" xfId="13238"/>
    <cellStyle name="Normal 2 2 47 2 2 2 2 2 3 3" xfId="13239"/>
    <cellStyle name="Normal 2 2 47 2 2 2 2 2 3 4" xfId="13240"/>
    <cellStyle name="Normal 2 2 47 2 2 2 2 2 3 5" xfId="13241"/>
    <cellStyle name="Normal 2 2 47 2 2 2 2 2 3 6" xfId="13242"/>
    <cellStyle name="Normal 2 2 47 2 2 2 2 2 3 7" xfId="13243"/>
    <cellStyle name="Normal 2 2 47 2 2 2 2 2 4" xfId="13244"/>
    <cellStyle name="Normal 2 2 47 2 2 2 2 2 5" xfId="13245"/>
    <cellStyle name="Normal 2 2 47 2 2 2 2 2 6" xfId="13246"/>
    <cellStyle name="Normal 2 2 47 2 2 2 2 2 6 2" xfId="13247"/>
    <cellStyle name="Normal 2 2 47 2 2 2 2 2 6 2 2" xfId="13248"/>
    <cellStyle name="Normal 2 2 47 2 2 2 2 2 6 2 2 2" xfId="13249"/>
    <cellStyle name="Normal 2 2 47 2 2 2 2 2 6 2 2 2 2" xfId="13250"/>
    <cellStyle name="Normal 2 2 47 2 2 2 2 2 6 2 2 2 3" xfId="13251"/>
    <cellStyle name="Normal 2 2 47 2 2 2 2 2 6 2 2 2 4" xfId="13252"/>
    <cellStyle name="Normal 2 2 47 2 2 2 2 2 6 2 2 2 5" xfId="13253"/>
    <cellStyle name="Normal 2 2 47 2 2 2 2 2 6 2 2 3" xfId="13254"/>
    <cellStyle name="Normal 2 2 47 2 2 2 2 2 6 2 2 4" xfId="13255"/>
    <cellStyle name="Normal 2 2 47 2 2 2 2 2 6 2 2 5" xfId="13256"/>
    <cellStyle name="Normal 2 2 47 2 2 2 2 2 6 2 3" xfId="13257"/>
    <cellStyle name="Normal 2 2 47 2 2 2 2 2 6 2 4" xfId="13258"/>
    <cellStyle name="Normal 2 2 47 2 2 2 2 2 6 2 5" xfId="13259"/>
    <cellStyle name="Normal 2 2 47 2 2 2 2 2 6 2 6" xfId="13260"/>
    <cellStyle name="Normal 2 2 47 2 2 2 2 2 6 2 7" xfId="13261"/>
    <cellStyle name="Normal 2 2 47 2 2 2 2 2 6 3" xfId="13262"/>
    <cellStyle name="Normal 2 2 47 2 2 2 2 2 6 3 2" xfId="13263"/>
    <cellStyle name="Normal 2 2 47 2 2 2 2 2 6 3 2 2" xfId="13264"/>
    <cellStyle name="Normal 2 2 47 2 2 2 2 2 6 3 2 3" xfId="13265"/>
    <cellStyle name="Normal 2 2 47 2 2 2 2 2 6 3 2 4" xfId="13266"/>
    <cellStyle name="Normal 2 2 47 2 2 2 2 2 6 3 2 5" xfId="13267"/>
    <cellStyle name="Normal 2 2 47 2 2 2 2 2 6 3 3" xfId="13268"/>
    <cellStyle name="Normal 2 2 47 2 2 2 2 2 6 3 4" xfId="13269"/>
    <cellStyle name="Normal 2 2 47 2 2 2 2 2 6 3 5" xfId="13270"/>
    <cellStyle name="Normal 2 2 47 2 2 2 2 2 6 4" xfId="13271"/>
    <cellStyle name="Normal 2 2 47 2 2 2 2 2 6 5" xfId="13272"/>
    <cellStyle name="Normal 2 2 47 2 2 2 2 2 6 6" xfId="13273"/>
    <cellStyle name="Normal 2 2 47 2 2 2 2 2 6 7" xfId="13274"/>
    <cellStyle name="Normal 2 2 47 2 2 2 2 2 7" xfId="13275"/>
    <cellStyle name="Normal 2 2 47 2 2 2 2 2 8" xfId="13276"/>
    <cellStyle name="Normal 2 2 47 2 2 2 2 2 9" xfId="13277"/>
    <cellStyle name="Normal 2 2 47 2 2 2 2 2 9 2" xfId="13278"/>
    <cellStyle name="Normal 2 2 47 2 2 2 2 2 9 2 2" xfId="13279"/>
    <cellStyle name="Normal 2 2 47 2 2 2 2 2 9 2 3" xfId="13280"/>
    <cellStyle name="Normal 2 2 47 2 2 2 2 2 9 2 4" xfId="13281"/>
    <cellStyle name="Normal 2 2 47 2 2 2 2 2 9 2 5" xfId="13282"/>
    <cellStyle name="Normal 2 2 47 2 2 2 2 2 9 3" xfId="13283"/>
    <cellStyle name="Normal 2 2 47 2 2 2 2 2 9 4" xfId="13284"/>
    <cellStyle name="Normal 2 2 47 2 2 2 2 2 9 5" xfId="13285"/>
    <cellStyle name="Normal 2 2 47 2 2 2 2 20" xfId="13286"/>
    <cellStyle name="Normal 2 2 47 2 2 2 2 21" xfId="13287"/>
    <cellStyle name="Normal 2 2 47 2 2 2 2 22" xfId="13288"/>
    <cellStyle name="Normal 2 2 47 2 2 2 2 23" xfId="13289"/>
    <cellStyle name="Normal 2 2 47 2 2 2 2 24" xfId="13290"/>
    <cellStyle name="Normal 2 2 47 2 2 2 2 25" xfId="13291"/>
    <cellStyle name="Normal 2 2 47 2 2 2 2 26" xfId="13292"/>
    <cellStyle name="Normal 2 2 47 2 2 2 2 27" xfId="13293"/>
    <cellStyle name="Normal 2 2 47 2 2 2 2 28" xfId="13294"/>
    <cellStyle name="Normal 2 2 47 2 2 2 2 29" xfId="13295"/>
    <cellStyle name="Normal 2 2 47 2 2 2 2 3" xfId="13296"/>
    <cellStyle name="Normal 2 2 47 2 2 2 2 3 2" xfId="13297"/>
    <cellStyle name="Normal 2 2 47 2 2 2 2 3 3" xfId="13298"/>
    <cellStyle name="Normal 2 2 47 2 2 2 2 3 4" xfId="13299"/>
    <cellStyle name="Normal 2 2 47 2 2 2 2 3 5" xfId="13300"/>
    <cellStyle name="Normal 2 2 47 2 2 2 2 3 6" xfId="13301"/>
    <cellStyle name="Normal 2 2 47 2 2 2 2 3 7" xfId="13302"/>
    <cellStyle name="Normal 2 2 47 2 2 2 2 4" xfId="13303"/>
    <cellStyle name="Normal 2 2 47 2 2 2 2 5" xfId="13304"/>
    <cellStyle name="Normal 2 2 47 2 2 2 2 6" xfId="13305"/>
    <cellStyle name="Normal 2 2 47 2 2 2 2 6 2" xfId="13306"/>
    <cellStyle name="Normal 2 2 47 2 2 2 2 6 2 2" xfId="13307"/>
    <cellStyle name="Normal 2 2 47 2 2 2 2 6 2 2 2" xfId="13308"/>
    <cellStyle name="Normal 2 2 47 2 2 2 2 6 2 2 2 2" xfId="13309"/>
    <cellStyle name="Normal 2 2 47 2 2 2 2 6 2 2 2 3" xfId="13310"/>
    <cellStyle name="Normal 2 2 47 2 2 2 2 6 2 2 2 4" xfId="13311"/>
    <cellStyle name="Normal 2 2 47 2 2 2 2 6 2 2 2 5" xfId="13312"/>
    <cellStyle name="Normal 2 2 47 2 2 2 2 6 2 2 3" xfId="13313"/>
    <cellStyle name="Normal 2 2 47 2 2 2 2 6 2 2 4" xfId="13314"/>
    <cellStyle name="Normal 2 2 47 2 2 2 2 6 2 2 5" xfId="13315"/>
    <cellStyle name="Normal 2 2 47 2 2 2 2 6 2 3" xfId="13316"/>
    <cellStyle name="Normal 2 2 47 2 2 2 2 6 2 4" xfId="13317"/>
    <cellStyle name="Normal 2 2 47 2 2 2 2 6 2 5" xfId="13318"/>
    <cellStyle name="Normal 2 2 47 2 2 2 2 6 2 6" xfId="13319"/>
    <cellStyle name="Normal 2 2 47 2 2 2 2 6 2 7" xfId="13320"/>
    <cellStyle name="Normal 2 2 47 2 2 2 2 6 3" xfId="13321"/>
    <cellStyle name="Normal 2 2 47 2 2 2 2 6 3 2" xfId="13322"/>
    <cellStyle name="Normal 2 2 47 2 2 2 2 6 3 2 2" xfId="13323"/>
    <cellStyle name="Normal 2 2 47 2 2 2 2 6 3 2 3" xfId="13324"/>
    <cellStyle name="Normal 2 2 47 2 2 2 2 6 3 2 4" xfId="13325"/>
    <cellStyle name="Normal 2 2 47 2 2 2 2 6 3 2 5" xfId="13326"/>
    <cellStyle name="Normal 2 2 47 2 2 2 2 6 3 3" xfId="13327"/>
    <cellStyle name="Normal 2 2 47 2 2 2 2 6 3 4" xfId="13328"/>
    <cellStyle name="Normal 2 2 47 2 2 2 2 6 3 5" xfId="13329"/>
    <cellStyle name="Normal 2 2 47 2 2 2 2 6 4" xfId="13330"/>
    <cellStyle name="Normal 2 2 47 2 2 2 2 6 5" xfId="13331"/>
    <cellStyle name="Normal 2 2 47 2 2 2 2 6 6" xfId="13332"/>
    <cellStyle name="Normal 2 2 47 2 2 2 2 6 7" xfId="13333"/>
    <cellStyle name="Normal 2 2 47 2 2 2 2 7" xfId="13334"/>
    <cellStyle name="Normal 2 2 47 2 2 2 2 8" xfId="13335"/>
    <cellStyle name="Normal 2 2 47 2 2 2 2 9" xfId="13336"/>
    <cellStyle name="Normal 2 2 47 2 2 2 2 9 2" xfId="13337"/>
    <cellStyle name="Normal 2 2 47 2 2 2 2 9 2 2" xfId="13338"/>
    <cellStyle name="Normal 2 2 47 2 2 2 2 9 2 3" xfId="13339"/>
    <cellStyle name="Normal 2 2 47 2 2 2 2 9 2 4" xfId="13340"/>
    <cellStyle name="Normal 2 2 47 2 2 2 2 9 2 5" xfId="13341"/>
    <cellStyle name="Normal 2 2 47 2 2 2 2 9 3" xfId="13342"/>
    <cellStyle name="Normal 2 2 47 2 2 2 2 9 4" xfId="13343"/>
    <cellStyle name="Normal 2 2 47 2 2 2 2 9 5" xfId="13344"/>
    <cellStyle name="Normal 2 2 47 2 2 2 20" xfId="13345"/>
    <cellStyle name="Normal 2 2 47 2 2 2 21" xfId="13346"/>
    <cellStyle name="Normal 2 2 47 2 2 2 22" xfId="13347"/>
    <cellStyle name="Normal 2 2 47 2 2 2 23" xfId="13348"/>
    <cellStyle name="Normal 2 2 47 2 2 2 24" xfId="13349"/>
    <cellStyle name="Normal 2 2 47 2 2 2 25" xfId="13350"/>
    <cellStyle name="Normal 2 2 47 2 2 2 26" xfId="13351"/>
    <cellStyle name="Normal 2 2 47 2 2 2 27" xfId="13352"/>
    <cellStyle name="Normal 2 2 47 2 2 2 28" xfId="13353"/>
    <cellStyle name="Normal 2 2 47 2 2 2 29" xfId="13354"/>
    <cellStyle name="Normal 2 2 47 2 2 2 3" xfId="13355"/>
    <cellStyle name="Normal 2 2 47 2 2 2 30" xfId="13356"/>
    <cellStyle name="Normal 2 2 47 2 2 2 4" xfId="13357"/>
    <cellStyle name="Normal 2 2 47 2 2 2 4 2" xfId="13358"/>
    <cellStyle name="Normal 2 2 47 2 2 2 4 2 2" xfId="13359"/>
    <cellStyle name="Normal 2 2 47 2 2 2 4 2 3" xfId="13360"/>
    <cellStyle name="Normal 2 2 47 2 2 2 4 2 4" xfId="13361"/>
    <cellStyle name="Normal 2 2 47 2 2 2 4 2 5" xfId="13362"/>
    <cellStyle name="Normal 2 2 47 2 2 2 4 2 6" xfId="13363"/>
    <cellStyle name="Normal 2 2 47 2 2 2 4 3" xfId="13364"/>
    <cellStyle name="Normal 2 2 47 2 2 2 4 4" xfId="13365"/>
    <cellStyle name="Normal 2 2 47 2 2 2 4 5" xfId="13366"/>
    <cellStyle name="Normal 2 2 47 2 2 2 4 6" xfId="13367"/>
    <cellStyle name="Normal 2 2 47 2 2 2 4 7" xfId="13368"/>
    <cellStyle name="Normal 2 2 47 2 2 2 4 8" xfId="13369"/>
    <cellStyle name="Normal 2 2 47 2 2 2 5" xfId="13370"/>
    <cellStyle name="Normal 2 2 47 2 2 2 5 2" xfId="13371"/>
    <cellStyle name="Normal 2 2 47 2 2 2 5 2 2" xfId="13372"/>
    <cellStyle name="Normal 2 2 47 2 2 2 5 2 3" xfId="13373"/>
    <cellStyle name="Normal 2 2 47 2 2 2 5 2 4" xfId="13374"/>
    <cellStyle name="Normal 2 2 47 2 2 2 5 2 5" xfId="13375"/>
    <cellStyle name="Normal 2 2 47 2 2 2 5 2 6" xfId="13376"/>
    <cellStyle name="Normal 2 2 47 2 2 2 5 3" xfId="13377"/>
    <cellStyle name="Normal 2 2 47 2 2 2 5 4" xfId="13378"/>
    <cellStyle name="Normal 2 2 47 2 2 2 5 5" xfId="13379"/>
    <cellStyle name="Normal 2 2 47 2 2 2 6" xfId="13380"/>
    <cellStyle name="Normal 2 2 47 2 2 2 6 2" xfId="13381"/>
    <cellStyle name="Normal 2 2 47 2 2 2 6 2 2" xfId="13382"/>
    <cellStyle name="Normal 2 2 47 2 2 2 6 2 3" xfId="13383"/>
    <cellStyle name="Normal 2 2 47 2 2 2 6 2 4" xfId="13384"/>
    <cellStyle name="Normal 2 2 47 2 2 2 6 2 5" xfId="13385"/>
    <cellStyle name="Normal 2 2 47 2 2 2 6 2 6" xfId="13386"/>
    <cellStyle name="Normal 2 2 47 2 2 2 6 3" xfId="13387"/>
    <cellStyle name="Normal 2 2 47 2 2 2 6 4" xfId="13388"/>
    <cellStyle name="Normal 2 2 47 2 2 2 6 5" xfId="13389"/>
    <cellStyle name="Normal 2 2 47 2 2 2 7" xfId="13390"/>
    <cellStyle name="Normal 2 2 47 2 2 2 7 2" xfId="13391"/>
    <cellStyle name="Normal 2 2 47 2 2 2 7 3" xfId="13392"/>
    <cellStyle name="Normal 2 2 47 2 2 2 7 4" xfId="13393"/>
    <cellStyle name="Normal 2 2 47 2 2 2 7 5" xfId="13394"/>
    <cellStyle name="Normal 2 2 47 2 2 2 7 6" xfId="13395"/>
    <cellStyle name="Normal 2 2 47 2 2 2 7 7" xfId="13396"/>
    <cellStyle name="Normal 2 2 47 2 2 2 8" xfId="13397"/>
    <cellStyle name="Normal 2 2 47 2 2 2 9" xfId="13398"/>
    <cellStyle name="Normal 2 2 47 2 2 20" xfId="13399"/>
    <cellStyle name="Normal 2 2 47 2 2 21" xfId="13400"/>
    <cellStyle name="Normal 2 2 47 2 2 22" xfId="13401"/>
    <cellStyle name="Normal 2 2 47 2 2 23" xfId="13402"/>
    <cellStyle name="Normal 2 2 47 2 2 24" xfId="13403"/>
    <cellStyle name="Normal 2 2 47 2 2 25" xfId="13404"/>
    <cellStyle name="Normal 2 2 47 2 2 26" xfId="13405"/>
    <cellStyle name="Normal 2 2 47 2 2 27" xfId="13406"/>
    <cellStyle name="Normal 2 2 47 2 2 28" xfId="13407"/>
    <cellStyle name="Normal 2 2 47 2 2 29" xfId="13408"/>
    <cellStyle name="Normal 2 2 47 2 2 3" xfId="13409"/>
    <cellStyle name="Normal 2 2 47 2 2 3 2" xfId="13410"/>
    <cellStyle name="Normal 2 2 47 2 2 3 2 2" xfId="13411"/>
    <cellStyle name="Normal 2 2 47 2 2 3 2 2 2" xfId="13412"/>
    <cellStyle name="Normal 2 2 47 2 2 3 2 2 2 2" xfId="13413"/>
    <cellStyle name="Normal 2 2 47 2 2 3 2 2 2 2 2" xfId="13414"/>
    <cellStyle name="Normal 2 2 47 2 2 3 2 2 2 3" xfId="13415"/>
    <cellStyle name="Normal 2 2 47 2 2 3 2 2 2 4" xfId="13416"/>
    <cellStyle name="Normal 2 2 47 2 2 3 2 2 2 5" xfId="13417"/>
    <cellStyle name="Normal 2 2 47 2 2 3 2 2 3" xfId="13418"/>
    <cellStyle name="Normal 2 2 47 2 2 3 2 2 3 2" xfId="13419"/>
    <cellStyle name="Normal 2 2 47 2 2 3 2 2 4" xfId="13420"/>
    <cellStyle name="Normal 2 2 47 2 2 3 2 2 5" xfId="13421"/>
    <cellStyle name="Normal 2 2 47 2 2 3 2 3" xfId="13422"/>
    <cellStyle name="Normal 2 2 47 2 2 3 2 4" xfId="13423"/>
    <cellStyle name="Normal 2 2 47 2 2 3 2 5" xfId="13424"/>
    <cellStyle name="Normal 2 2 47 2 2 3 2 6" xfId="13425"/>
    <cellStyle name="Normal 2 2 47 2 2 3 2 6 2" xfId="13426"/>
    <cellStyle name="Normal 2 2 47 2 2 3 2 7" xfId="13427"/>
    <cellStyle name="Normal 2 2 47 2 2 3 2 8" xfId="13428"/>
    <cellStyle name="Normal 2 2 47 2 2 3 3" xfId="13429"/>
    <cellStyle name="Normal 2 2 47 2 2 3 3 2" xfId="13430"/>
    <cellStyle name="Normal 2 2 47 2 2 3 3 2 2" xfId="13431"/>
    <cellStyle name="Normal 2 2 47 2 2 3 3 3" xfId="13432"/>
    <cellStyle name="Normal 2 2 47 2 2 3 3 4" xfId="13433"/>
    <cellStyle name="Normal 2 2 47 2 2 3 3 5" xfId="13434"/>
    <cellStyle name="Normal 2 2 47 2 2 3 4" xfId="13435"/>
    <cellStyle name="Normal 2 2 47 2 2 3 4 2" xfId="13436"/>
    <cellStyle name="Normal 2 2 47 2 2 3 4 3" xfId="13437"/>
    <cellStyle name="Normal 2 2 47 2 2 3 4 4" xfId="13438"/>
    <cellStyle name="Normal 2 2 47 2 2 3 4 5" xfId="13439"/>
    <cellStyle name="Normal 2 2 47 2 2 3 4 6" xfId="13440"/>
    <cellStyle name="Normal 2 2 47 2 2 3 4 7" xfId="13441"/>
    <cellStyle name="Normal 2 2 47 2 2 3 5" xfId="13442"/>
    <cellStyle name="Normal 2 2 47 2 2 3 6" xfId="13443"/>
    <cellStyle name="Normal 2 2 47 2 2 3 7" xfId="13444"/>
    <cellStyle name="Normal 2 2 47 2 2 3 7 2" xfId="13445"/>
    <cellStyle name="Normal 2 2 47 2 2 3 8" xfId="13446"/>
    <cellStyle name="Normal 2 2 47 2 2 3 9" xfId="13447"/>
    <cellStyle name="Normal 2 2 47 2 2 30" xfId="13448"/>
    <cellStyle name="Normal 2 2 47 2 2 4" xfId="13449"/>
    <cellStyle name="Normal 2 2 47 2 2 4 2" xfId="13450"/>
    <cellStyle name="Normal 2 2 47 2 2 4 2 2" xfId="13451"/>
    <cellStyle name="Normal 2 2 47 2 2 4 2 3" xfId="13452"/>
    <cellStyle name="Normal 2 2 47 2 2 4 2 4" xfId="13453"/>
    <cellStyle name="Normal 2 2 47 2 2 4 2 5" xfId="13454"/>
    <cellStyle name="Normal 2 2 47 2 2 4 2 6" xfId="13455"/>
    <cellStyle name="Normal 2 2 47 2 2 4 2 7" xfId="13456"/>
    <cellStyle name="Normal 2 2 47 2 2 4 3" xfId="13457"/>
    <cellStyle name="Normal 2 2 47 2 2 4 4" xfId="13458"/>
    <cellStyle name="Normal 2 2 47 2 2 4 5" xfId="13459"/>
    <cellStyle name="Normal 2 2 47 2 2 4 6" xfId="13460"/>
    <cellStyle name="Normal 2 2 47 2 2 4 7" xfId="13461"/>
    <cellStyle name="Normal 2 2 47 2 2 4 8" xfId="13462"/>
    <cellStyle name="Normal 2 2 47 2 2 4 9" xfId="13463"/>
    <cellStyle name="Normal 2 2 47 2 2 5" xfId="13464"/>
    <cellStyle name="Normal 2 2 47 2 2 5 2" xfId="13465"/>
    <cellStyle name="Normal 2 2 47 2 2 5 2 2" xfId="13466"/>
    <cellStyle name="Normal 2 2 47 2 2 5 2 3" xfId="13467"/>
    <cellStyle name="Normal 2 2 47 2 2 5 2 4" xfId="13468"/>
    <cellStyle name="Normal 2 2 47 2 2 5 2 5" xfId="13469"/>
    <cellStyle name="Normal 2 2 47 2 2 5 2 6" xfId="13470"/>
    <cellStyle name="Normal 2 2 47 2 2 5 3" xfId="13471"/>
    <cellStyle name="Normal 2 2 47 2 2 5 4" xfId="13472"/>
    <cellStyle name="Normal 2 2 47 2 2 5 5" xfId="13473"/>
    <cellStyle name="Normal 2 2 47 2 2 6" xfId="13474"/>
    <cellStyle name="Normal 2 2 47 2 2 6 2" xfId="13475"/>
    <cellStyle name="Normal 2 2 47 2 2 6 2 2" xfId="13476"/>
    <cellStyle name="Normal 2 2 47 2 2 6 2 3" xfId="13477"/>
    <cellStyle name="Normal 2 2 47 2 2 6 2 4" xfId="13478"/>
    <cellStyle name="Normal 2 2 47 2 2 6 2 5" xfId="13479"/>
    <cellStyle name="Normal 2 2 47 2 2 6 2 6" xfId="13480"/>
    <cellStyle name="Normal 2 2 47 2 2 6 3" xfId="13481"/>
    <cellStyle name="Normal 2 2 47 2 2 6 4" xfId="13482"/>
    <cellStyle name="Normal 2 2 47 2 2 6 5" xfId="13483"/>
    <cellStyle name="Normal 2 2 47 2 2 7" xfId="13484"/>
    <cellStyle name="Normal 2 2 47 2 2 7 2" xfId="13485"/>
    <cellStyle name="Normal 2 2 47 2 2 7 3" xfId="13486"/>
    <cellStyle name="Normal 2 2 47 2 2 7 4" xfId="13487"/>
    <cellStyle name="Normal 2 2 47 2 2 7 5" xfId="13488"/>
    <cellStyle name="Normal 2 2 47 2 2 7 6" xfId="13489"/>
    <cellStyle name="Normal 2 2 47 2 2 7 7" xfId="13490"/>
    <cellStyle name="Normal 2 2 47 2 2 8" xfId="13491"/>
    <cellStyle name="Normal 2 2 47 2 2 9" xfId="13492"/>
    <cellStyle name="Normal 2 2 47 2 20" xfId="13493"/>
    <cellStyle name="Normal 2 2 47 2 20 2" xfId="13494"/>
    <cellStyle name="Normal 2 2 47 2 20 2 2" xfId="13495"/>
    <cellStyle name="Normal 2 2 47 2 20 2 2 2" xfId="13496"/>
    <cellStyle name="Normal 2 2 47 2 20 2 2 2 2" xfId="13497"/>
    <cellStyle name="Normal 2 2 47 2 20 2 2 2 2 2" xfId="13498"/>
    <cellStyle name="Normal 2 2 47 2 20 2 2 2 3" xfId="13499"/>
    <cellStyle name="Normal 2 2 47 2 20 2 2 2 4" xfId="13500"/>
    <cellStyle name="Normal 2 2 47 2 20 2 2 2 5" xfId="13501"/>
    <cellStyle name="Normal 2 2 47 2 20 2 2 3" xfId="13502"/>
    <cellStyle name="Normal 2 2 47 2 20 2 2 3 2" xfId="13503"/>
    <cellStyle name="Normal 2 2 47 2 20 2 2 4" xfId="13504"/>
    <cellStyle name="Normal 2 2 47 2 20 2 2 5" xfId="13505"/>
    <cellStyle name="Normal 2 2 47 2 20 2 3" xfId="13506"/>
    <cellStyle name="Normal 2 2 47 2 20 2 4" xfId="13507"/>
    <cellStyle name="Normal 2 2 47 2 20 2 5" xfId="13508"/>
    <cellStyle name="Normal 2 2 47 2 20 2 6" xfId="13509"/>
    <cellStyle name="Normal 2 2 47 2 20 2 6 2" xfId="13510"/>
    <cellStyle name="Normal 2 2 47 2 20 2 7" xfId="13511"/>
    <cellStyle name="Normal 2 2 47 2 20 2 8" xfId="13512"/>
    <cellStyle name="Normal 2 2 47 2 20 3" xfId="13513"/>
    <cellStyle name="Normal 2 2 47 2 20 3 2" xfId="13514"/>
    <cellStyle name="Normal 2 2 47 2 20 3 2 2" xfId="13515"/>
    <cellStyle name="Normal 2 2 47 2 20 3 3" xfId="13516"/>
    <cellStyle name="Normal 2 2 47 2 20 3 4" xfId="13517"/>
    <cellStyle name="Normal 2 2 47 2 20 3 5" xfId="13518"/>
    <cellStyle name="Normal 2 2 47 2 20 4" xfId="13519"/>
    <cellStyle name="Normal 2 2 47 2 20 4 2" xfId="13520"/>
    <cellStyle name="Normal 2 2 47 2 20 4 3" xfId="13521"/>
    <cellStyle name="Normal 2 2 47 2 20 4 4" xfId="13522"/>
    <cellStyle name="Normal 2 2 47 2 20 4 5" xfId="13523"/>
    <cellStyle name="Normal 2 2 47 2 20 4 6" xfId="13524"/>
    <cellStyle name="Normal 2 2 47 2 20 4 7" xfId="13525"/>
    <cellStyle name="Normal 2 2 47 2 20 5" xfId="13526"/>
    <cellStyle name="Normal 2 2 47 2 20 6" xfId="13527"/>
    <cellStyle name="Normal 2 2 47 2 20 7" xfId="13528"/>
    <cellStyle name="Normal 2 2 47 2 20 7 2" xfId="13529"/>
    <cellStyle name="Normal 2 2 47 2 20 8" xfId="13530"/>
    <cellStyle name="Normal 2 2 47 2 20 9" xfId="13531"/>
    <cellStyle name="Normal 2 2 47 2 21" xfId="13532"/>
    <cellStyle name="Normal 2 2 47 2 21 2" xfId="13533"/>
    <cellStyle name="Normal 2 2 47 2 21 2 2" xfId="13534"/>
    <cellStyle name="Normal 2 2 47 2 21 2 3" xfId="13535"/>
    <cellStyle name="Normal 2 2 47 2 21 2 4" xfId="13536"/>
    <cellStyle name="Normal 2 2 47 2 21 2 5" xfId="13537"/>
    <cellStyle name="Normal 2 2 47 2 21 2 6" xfId="13538"/>
    <cellStyle name="Normal 2 2 47 2 21 2 7" xfId="13539"/>
    <cellStyle name="Normal 2 2 47 2 21 3" xfId="13540"/>
    <cellStyle name="Normal 2 2 47 2 21 4" xfId="13541"/>
    <cellStyle name="Normal 2 2 47 2 21 5" xfId="13542"/>
    <cellStyle name="Normal 2 2 47 2 21 6" xfId="13543"/>
    <cellStyle name="Normal 2 2 47 2 21 7" xfId="13544"/>
    <cellStyle name="Normal 2 2 47 2 21 8" xfId="13545"/>
    <cellStyle name="Normal 2 2 47 2 21 9" xfId="13546"/>
    <cellStyle name="Normal 2 2 47 2 22" xfId="13547"/>
    <cellStyle name="Normal 2 2 47 2 22 2" xfId="13548"/>
    <cellStyle name="Normal 2 2 47 2 22 2 2" xfId="13549"/>
    <cellStyle name="Normal 2 2 47 2 22 2 3" xfId="13550"/>
    <cellStyle name="Normal 2 2 47 2 22 2 4" xfId="13551"/>
    <cellStyle name="Normal 2 2 47 2 22 2 5" xfId="13552"/>
    <cellStyle name="Normal 2 2 47 2 22 2 6" xfId="13553"/>
    <cellStyle name="Normal 2 2 47 2 22 3" xfId="13554"/>
    <cellStyle name="Normal 2 2 47 2 22 4" xfId="13555"/>
    <cellStyle name="Normal 2 2 47 2 22 5" xfId="13556"/>
    <cellStyle name="Normal 2 2 47 2 23" xfId="13557"/>
    <cellStyle name="Normal 2 2 47 2 23 2" xfId="13558"/>
    <cellStyle name="Normal 2 2 47 2 23 2 2" xfId="13559"/>
    <cellStyle name="Normal 2 2 47 2 23 2 3" xfId="13560"/>
    <cellStyle name="Normal 2 2 47 2 23 2 4" xfId="13561"/>
    <cellStyle name="Normal 2 2 47 2 23 2 5" xfId="13562"/>
    <cellStyle name="Normal 2 2 47 2 23 2 6" xfId="13563"/>
    <cellStyle name="Normal 2 2 47 2 23 3" xfId="13564"/>
    <cellStyle name="Normal 2 2 47 2 23 4" xfId="13565"/>
    <cellStyle name="Normal 2 2 47 2 23 5" xfId="13566"/>
    <cellStyle name="Normal 2 2 47 2 24" xfId="13567"/>
    <cellStyle name="Normal 2 2 47 2 24 2" xfId="13568"/>
    <cellStyle name="Normal 2 2 47 2 24 2 2" xfId="13569"/>
    <cellStyle name="Normal 2 2 47 2 24 3" xfId="13570"/>
    <cellStyle name="Normal 2 2 47 2 24 4" xfId="13571"/>
    <cellStyle name="Normal 2 2 47 2 24 5" xfId="13572"/>
    <cellStyle name="Normal 2 2 47 2 24 6" xfId="13573"/>
    <cellStyle name="Normal 2 2 47 2 24 7" xfId="13574"/>
    <cellStyle name="Normal 2 2 47 2 25" xfId="13575"/>
    <cellStyle name="Normal 2 2 47 2 26" xfId="13576"/>
    <cellStyle name="Normal 2 2 47 2 27" xfId="13577"/>
    <cellStyle name="Normal 2 2 47 2 27 2" xfId="13578"/>
    <cellStyle name="Normal 2 2 47 2 27 2 2" xfId="13579"/>
    <cellStyle name="Normal 2 2 47 2 27 2 2 2" xfId="13580"/>
    <cellStyle name="Normal 2 2 47 2 27 2 2 2 2" xfId="13581"/>
    <cellStyle name="Normal 2 2 47 2 27 2 2 2 3" xfId="13582"/>
    <cellStyle name="Normal 2 2 47 2 27 2 2 2 4" xfId="13583"/>
    <cellStyle name="Normal 2 2 47 2 27 2 2 2 5" xfId="13584"/>
    <cellStyle name="Normal 2 2 47 2 27 2 2 3" xfId="13585"/>
    <cellStyle name="Normal 2 2 47 2 27 2 2 4" xfId="13586"/>
    <cellStyle name="Normal 2 2 47 2 27 2 2 5" xfId="13587"/>
    <cellStyle name="Normal 2 2 47 2 27 2 3" xfId="13588"/>
    <cellStyle name="Normal 2 2 47 2 27 2 4" xfId="13589"/>
    <cellStyle name="Normal 2 2 47 2 27 2 5" xfId="13590"/>
    <cellStyle name="Normal 2 2 47 2 27 2 6" xfId="13591"/>
    <cellStyle name="Normal 2 2 47 2 27 2 7" xfId="13592"/>
    <cellStyle name="Normal 2 2 47 2 27 3" xfId="13593"/>
    <cellStyle name="Normal 2 2 47 2 27 3 2" xfId="13594"/>
    <cellStyle name="Normal 2 2 47 2 27 3 2 2" xfId="13595"/>
    <cellStyle name="Normal 2 2 47 2 27 3 2 3" xfId="13596"/>
    <cellStyle name="Normal 2 2 47 2 27 3 2 4" xfId="13597"/>
    <cellStyle name="Normal 2 2 47 2 27 3 2 5" xfId="13598"/>
    <cellStyle name="Normal 2 2 47 2 27 3 3" xfId="13599"/>
    <cellStyle name="Normal 2 2 47 2 27 3 4" xfId="13600"/>
    <cellStyle name="Normal 2 2 47 2 27 3 5" xfId="13601"/>
    <cellStyle name="Normal 2 2 47 2 27 4" xfId="13602"/>
    <cellStyle name="Normal 2 2 47 2 27 5" xfId="13603"/>
    <cellStyle name="Normal 2 2 47 2 27 6" xfId="13604"/>
    <cellStyle name="Normal 2 2 47 2 27 7" xfId="13605"/>
    <cellStyle name="Normal 2 2 47 2 28" xfId="13606"/>
    <cellStyle name="Normal 2 2 47 2 29" xfId="13607"/>
    <cellStyle name="Normal 2 2 47 2 3" xfId="13608"/>
    <cellStyle name="Normal 2 2 47 2 30" xfId="13609"/>
    <cellStyle name="Normal 2 2 47 2 30 2" xfId="13610"/>
    <cellStyle name="Normal 2 2 47 2 30 2 2" xfId="13611"/>
    <cellStyle name="Normal 2 2 47 2 30 2 3" xfId="13612"/>
    <cellStyle name="Normal 2 2 47 2 30 2 4" xfId="13613"/>
    <cellStyle name="Normal 2 2 47 2 30 2 5" xfId="13614"/>
    <cellStyle name="Normal 2 2 47 2 30 3" xfId="13615"/>
    <cellStyle name="Normal 2 2 47 2 30 4" xfId="13616"/>
    <cellStyle name="Normal 2 2 47 2 30 5" xfId="13617"/>
    <cellStyle name="Normal 2 2 47 2 31" xfId="13618"/>
    <cellStyle name="Normal 2 2 47 2 32" xfId="13619"/>
    <cellStyle name="Normal 2 2 47 2 33" xfId="13620"/>
    <cellStyle name="Normal 2 2 47 2 34" xfId="13621"/>
    <cellStyle name="Normal 2 2 47 2 35" xfId="13622"/>
    <cellStyle name="Normal 2 2 47 2 36" xfId="13623"/>
    <cellStyle name="Normal 2 2 47 2 37" xfId="13624"/>
    <cellStyle name="Normal 2 2 47 2 38" xfId="13625"/>
    <cellStyle name="Normal 2 2 47 2 39" xfId="13626"/>
    <cellStyle name="Normal 2 2 47 2 4" xfId="13627"/>
    <cellStyle name="Normal 2 2 47 2 40" xfId="13628"/>
    <cellStyle name="Normal 2 2 47 2 41" xfId="13629"/>
    <cellStyle name="Normal 2 2 47 2 42" xfId="13630"/>
    <cellStyle name="Normal 2 2 47 2 43" xfId="13631"/>
    <cellStyle name="Normal 2 2 47 2 44" xfId="13632"/>
    <cellStyle name="Normal 2 2 47 2 45" xfId="13633"/>
    <cellStyle name="Normal 2 2 47 2 46" xfId="13634"/>
    <cellStyle name="Normal 2 2 47 2 47" xfId="13635"/>
    <cellStyle name="Normal 2 2 47 2 48" xfId="13636"/>
    <cellStyle name="Normal 2 2 47 2 49" xfId="13637"/>
    <cellStyle name="Normal 2 2 47 2 49 2" xfId="13638"/>
    <cellStyle name="Normal 2 2 47 2 5" xfId="13639"/>
    <cellStyle name="Normal 2 2 47 2 50" xfId="13640"/>
    <cellStyle name="Normal 2 2 47 2 51" xfId="13641"/>
    <cellStyle name="Normal 2 2 47 2 6" xfId="13642"/>
    <cellStyle name="Normal 2 2 47 2 7" xfId="13643"/>
    <cellStyle name="Normal 2 2 47 2 8" xfId="13644"/>
    <cellStyle name="Normal 2 2 47 2 9" xfId="13645"/>
    <cellStyle name="Normal 2 2 47 20" xfId="13646"/>
    <cellStyle name="Normal 2 2 47 21" xfId="13647"/>
    <cellStyle name="Normal 2 2 47 21 2" xfId="13648"/>
    <cellStyle name="Normal 2 2 47 21 2 2" xfId="13649"/>
    <cellStyle name="Normal 2 2 47 21 2 2 2" xfId="13650"/>
    <cellStyle name="Normal 2 2 47 21 2 2 2 2" xfId="13651"/>
    <cellStyle name="Normal 2 2 47 21 2 2 2 2 2" xfId="13652"/>
    <cellStyle name="Normal 2 2 47 21 2 2 2 3" xfId="13653"/>
    <cellStyle name="Normal 2 2 47 21 2 2 2 4" xfId="13654"/>
    <cellStyle name="Normal 2 2 47 21 2 2 2 5" xfId="13655"/>
    <cellStyle name="Normal 2 2 47 21 2 2 3" xfId="13656"/>
    <cellStyle name="Normal 2 2 47 21 2 2 3 2" xfId="13657"/>
    <cellStyle name="Normal 2 2 47 21 2 2 4" xfId="13658"/>
    <cellStyle name="Normal 2 2 47 21 2 2 5" xfId="13659"/>
    <cellStyle name="Normal 2 2 47 21 2 3" xfId="13660"/>
    <cellStyle name="Normal 2 2 47 21 2 4" xfId="13661"/>
    <cellStyle name="Normal 2 2 47 21 2 5" xfId="13662"/>
    <cellStyle name="Normal 2 2 47 21 2 6" xfId="13663"/>
    <cellStyle name="Normal 2 2 47 21 2 6 2" xfId="13664"/>
    <cellStyle name="Normal 2 2 47 21 2 7" xfId="13665"/>
    <cellStyle name="Normal 2 2 47 21 2 8" xfId="13666"/>
    <cellStyle name="Normal 2 2 47 21 3" xfId="13667"/>
    <cellStyle name="Normal 2 2 47 21 3 2" xfId="13668"/>
    <cellStyle name="Normal 2 2 47 21 3 2 2" xfId="13669"/>
    <cellStyle name="Normal 2 2 47 21 3 3" xfId="13670"/>
    <cellStyle name="Normal 2 2 47 21 3 4" xfId="13671"/>
    <cellStyle name="Normal 2 2 47 21 3 5" xfId="13672"/>
    <cellStyle name="Normal 2 2 47 21 4" xfId="13673"/>
    <cellStyle name="Normal 2 2 47 21 4 2" xfId="13674"/>
    <cellStyle name="Normal 2 2 47 21 4 3" xfId="13675"/>
    <cellStyle name="Normal 2 2 47 21 4 4" xfId="13676"/>
    <cellStyle name="Normal 2 2 47 21 4 5" xfId="13677"/>
    <cellStyle name="Normal 2 2 47 21 4 6" xfId="13678"/>
    <cellStyle name="Normal 2 2 47 21 4 7" xfId="13679"/>
    <cellStyle name="Normal 2 2 47 21 5" xfId="13680"/>
    <cellStyle name="Normal 2 2 47 21 6" xfId="13681"/>
    <cellStyle name="Normal 2 2 47 21 7" xfId="13682"/>
    <cellStyle name="Normal 2 2 47 21 7 2" xfId="13683"/>
    <cellStyle name="Normal 2 2 47 21 8" xfId="13684"/>
    <cellStyle name="Normal 2 2 47 21 9" xfId="13685"/>
    <cellStyle name="Normal 2 2 47 22" xfId="13686"/>
    <cellStyle name="Normal 2 2 47 22 2" xfId="13687"/>
    <cellStyle name="Normal 2 2 47 22 2 2" xfId="13688"/>
    <cellStyle name="Normal 2 2 47 22 2 3" xfId="13689"/>
    <cellStyle name="Normal 2 2 47 22 2 4" xfId="13690"/>
    <cellStyle name="Normal 2 2 47 22 2 5" xfId="13691"/>
    <cellStyle name="Normal 2 2 47 22 2 6" xfId="13692"/>
    <cellStyle name="Normal 2 2 47 22 2 7" xfId="13693"/>
    <cellStyle name="Normal 2 2 47 22 3" xfId="13694"/>
    <cellStyle name="Normal 2 2 47 22 4" xfId="13695"/>
    <cellStyle name="Normal 2 2 47 22 5" xfId="13696"/>
    <cellStyle name="Normal 2 2 47 22 6" xfId="13697"/>
    <cellStyle name="Normal 2 2 47 22 7" xfId="13698"/>
    <cellStyle name="Normal 2 2 47 22 8" xfId="13699"/>
    <cellStyle name="Normal 2 2 47 22 9" xfId="13700"/>
    <cellStyle name="Normal 2 2 47 23" xfId="13701"/>
    <cellStyle name="Normal 2 2 47 23 2" xfId="13702"/>
    <cellStyle name="Normal 2 2 47 23 2 2" xfId="13703"/>
    <cellStyle name="Normal 2 2 47 23 2 3" xfId="13704"/>
    <cellStyle name="Normal 2 2 47 23 2 4" xfId="13705"/>
    <cellStyle name="Normal 2 2 47 23 2 5" xfId="13706"/>
    <cellStyle name="Normal 2 2 47 23 2 6" xfId="13707"/>
    <cellStyle name="Normal 2 2 47 23 3" xfId="13708"/>
    <cellStyle name="Normal 2 2 47 23 4" xfId="13709"/>
    <cellStyle name="Normal 2 2 47 23 5" xfId="13710"/>
    <cellStyle name="Normal 2 2 47 24" xfId="13711"/>
    <cellStyle name="Normal 2 2 47 24 2" xfId="13712"/>
    <cellStyle name="Normal 2 2 47 24 2 2" xfId="13713"/>
    <cellStyle name="Normal 2 2 47 24 2 3" xfId="13714"/>
    <cellStyle name="Normal 2 2 47 24 2 4" xfId="13715"/>
    <cellStyle name="Normal 2 2 47 24 2 5" xfId="13716"/>
    <cellStyle name="Normal 2 2 47 24 2 6" xfId="13717"/>
    <cellStyle name="Normal 2 2 47 24 3" xfId="13718"/>
    <cellStyle name="Normal 2 2 47 24 4" xfId="13719"/>
    <cellStyle name="Normal 2 2 47 24 5" xfId="13720"/>
    <cellStyle name="Normal 2 2 47 25" xfId="13721"/>
    <cellStyle name="Normal 2 2 47 25 2" xfId="13722"/>
    <cellStyle name="Normal 2 2 47 25 3" xfId="13723"/>
    <cellStyle name="Normal 2 2 47 25 4" xfId="13724"/>
    <cellStyle name="Normal 2 2 47 25 5" xfId="13725"/>
    <cellStyle name="Normal 2 2 47 25 6" xfId="13726"/>
    <cellStyle name="Normal 2 2 47 25 7" xfId="13727"/>
    <cellStyle name="Normal 2 2 47 26" xfId="13728"/>
    <cellStyle name="Normal 2 2 47 27" xfId="13729"/>
    <cellStyle name="Normal 2 2 47 28" xfId="13730"/>
    <cellStyle name="Normal 2 2 47 28 2" xfId="13731"/>
    <cellStyle name="Normal 2 2 47 28 2 2" xfId="13732"/>
    <cellStyle name="Normal 2 2 47 28 2 2 2" xfId="13733"/>
    <cellStyle name="Normal 2 2 47 28 2 2 2 2" xfId="13734"/>
    <cellStyle name="Normal 2 2 47 28 2 2 2 3" xfId="13735"/>
    <cellStyle name="Normal 2 2 47 28 2 2 2 4" xfId="13736"/>
    <cellStyle name="Normal 2 2 47 28 2 2 2 5" xfId="13737"/>
    <cellStyle name="Normal 2 2 47 28 2 2 3" xfId="13738"/>
    <cellStyle name="Normal 2 2 47 28 2 2 4" xfId="13739"/>
    <cellStyle name="Normal 2 2 47 28 2 2 5" xfId="13740"/>
    <cellStyle name="Normal 2 2 47 28 2 3" xfId="13741"/>
    <cellStyle name="Normal 2 2 47 28 2 4" xfId="13742"/>
    <cellStyle name="Normal 2 2 47 28 2 5" xfId="13743"/>
    <cellStyle name="Normal 2 2 47 28 2 6" xfId="13744"/>
    <cellStyle name="Normal 2 2 47 28 2 7" xfId="13745"/>
    <cellStyle name="Normal 2 2 47 28 3" xfId="13746"/>
    <cellStyle name="Normal 2 2 47 28 3 2" xfId="13747"/>
    <cellStyle name="Normal 2 2 47 28 3 2 2" xfId="13748"/>
    <cellStyle name="Normal 2 2 47 28 3 2 3" xfId="13749"/>
    <cellStyle name="Normal 2 2 47 28 3 2 4" xfId="13750"/>
    <cellStyle name="Normal 2 2 47 28 3 2 5" xfId="13751"/>
    <cellStyle name="Normal 2 2 47 28 3 3" xfId="13752"/>
    <cellStyle name="Normal 2 2 47 28 3 4" xfId="13753"/>
    <cellStyle name="Normal 2 2 47 28 3 5" xfId="13754"/>
    <cellStyle name="Normal 2 2 47 28 4" xfId="13755"/>
    <cellStyle name="Normal 2 2 47 28 5" xfId="13756"/>
    <cellStyle name="Normal 2 2 47 28 6" xfId="13757"/>
    <cellStyle name="Normal 2 2 47 28 7" xfId="13758"/>
    <cellStyle name="Normal 2 2 47 29" xfId="13759"/>
    <cellStyle name="Normal 2 2 47 3" xfId="13760"/>
    <cellStyle name="Normal 2 2 47 30" xfId="13761"/>
    <cellStyle name="Normal 2 2 47 31" xfId="13762"/>
    <cellStyle name="Normal 2 2 47 31 2" xfId="13763"/>
    <cellStyle name="Normal 2 2 47 31 2 2" xfId="13764"/>
    <cellStyle name="Normal 2 2 47 31 2 3" xfId="13765"/>
    <cellStyle name="Normal 2 2 47 31 2 4" xfId="13766"/>
    <cellStyle name="Normal 2 2 47 31 2 5" xfId="13767"/>
    <cellStyle name="Normal 2 2 47 31 3" xfId="13768"/>
    <cellStyle name="Normal 2 2 47 31 4" xfId="13769"/>
    <cellStyle name="Normal 2 2 47 31 5" xfId="13770"/>
    <cellStyle name="Normal 2 2 47 32" xfId="13771"/>
    <cellStyle name="Normal 2 2 47 33" xfId="13772"/>
    <cellStyle name="Normal 2 2 47 34" xfId="13773"/>
    <cellStyle name="Normal 2 2 47 35" xfId="13774"/>
    <cellStyle name="Normal 2 2 47 36" xfId="13775"/>
    <cellStyle name="Normal 2 2 47 37" xfId="13776"/>
    <cellStyle name="Normal 2 2 47 38" xfId="13777"/>
    <cellStyle name="Normal 2 2 47 39" xfId="13778"/>
    <cellStyle name="Normal 2 2 47 4" xfId="13779"/>
    <cellStyle name="Normal 2 2 47 4 2" xfId="13780"/>
    <cellStyle name="Normal 2 2 47 4 2 2" xfId="13781"/>
    <cellStyle name="Normal 2 2 47 4 2 2 2" xfId="13782"/>
    <cellStyle name="Normal 2 2 47 4 2 3" xfId="13783"/>
    <cellStyle name="Normal 2 2 47 4 2 4" xfId="13784"/>
    <cellStyle name="Normal 2 2 47 4 2 5" xfId="13785"/>
    <cellStyle name="Normal 2 2 47 4 3" xfId="13786"/>
    <cellStyle name="Normal 2 2 47 4 4" xfId="13787"/>
    <cellStyle name="Normal 2 2 47 4 5" xfId="13788"/>
    <cellStyle name="Normal 2 2 47 4 5 2" xfId="13789"/>
    <cellStyle name="Normal 2 2 47 4 5 3" xfId="13790"/>
    <cellStyle name="Normal 2 2 47 4 5 4" xfId="13791"/>
    <cellStyle name="Normal 2 2 47 4 5 5" xfId="13792"/>
    <cellStyle name="Normal 2 2 47 4 5 6" xfId="13793"/>
    <cellStyle name="Normal 2 2 47 4 5 7" xfId="13794"/>
    <cellStyle name="Normal 2 2 47 4 6" xfId="13795"/>
    <cellStyle name="Normal 2 2 47 4 7" xfId="13796"/>
    <cellStyle name="Normal 2 2 47 40" xfId="13797"/>
    <cellStyle name="Normal 2 2 47 41" xfId="13798"/>
    <cellStyle name="Normal 2 2 47 42" xfId="13799"/>
    <cellStyle name="Normal 2 2 47 43" xfId="13800"/>
    <cellStyle name="Normal 2 2 47 44" xfId="13801"/>
    <cellStyle name="Normal 2 2 47 45" xfId="13802"/>
    <cellStyle name="Normal 2 2 47 46" xfId="13803"/>
    <cellStyle name="Normal 2 2 47 47" xfId="13804"/>
    <cellStyle name="Normal 2 2 47 48" xfId="13805"/>
    <cellStyle name="Normal 2 2 47 5" xfId="13806"/>
    <cellStyle name="Normal 2 2 47 6" xfId="13807"/>
    <cellStyle name="Normal 2 2 47 7" xfId="13808"/>
    <cellStyle name="Normal 2 2 47 8" xfId="13809"/>
    <cellStyle name="Normal 2 2 47 9" xfId="13810"/>
    <cellStyle name="Normal 2 2 48" xfId="13811"/>
    <cellStyle name="Normal 2 2 48 10" xfId="13812"/>
    <cellStyle name="Normal 2 2 48 11" xfId="13813"/>
    <cellStyle name="Normal 2 2 48 2" xfId="13814"/>
    <cellStyle name="Normal 2 2 48 2 2" xfId="13815"/>
    <cellStyle name="Normal 2 2 48 2 2 2" xfId="13816"/>
    <cellStyle name="Normal 2 2 48 2 2 2 2" xfId="13817"/>
    <cellStyle name="Normal 2 2 48 2 2 2 2 2" xfId="13818"/>
    <cellStyle name="Normal 2 2 48 2 2 2 3" xfId="13819"/>
    <cellStyle name="Normal 2 2 48 2 2 2 4" xfId="13820"/>
    <cellStyle name="Normal 2 2 48 2 2 2 5" xfId="13821"/>
    <cellStyle name="Normal 2 2 48 2 2 3" xfId="13822"/>
    <cellStyle name="Normal 2 2 48 2 2 3 2" xfId="13823"/>
    <cellStyle name="Normal 2 2 48 2 2 4" xfId="13824"/>
    <cellStyle name="Normal 2 2 48 2 2 5" xfId="13825"/>
    <cellStyle name="Normal 2 2 48 2 3" xfId="13826"/>
    <cellStyle name="Normal 2 2 48 2 4" xfId="13827"/>
    <cellStyle name="Normal 2 2 48 2 5" xfId="13828"/>
    <cellStyle name="Normal 2 2 48 2 6" xfId="13829"/>
    <cellStyle name="Normal 2 2 48 2 6 2" xfId="13830"/>
    <cellStyle name="Normal 2 2 48 2 7" xfId="13831"/>
    <cellStyle name="Normal 2 2 48 2 8" xfId="13832"/>
    <cellStyle name="Normal 2 2 48 2 9" xfId="13833"/>
    <cellStyle name="Normal 2 2 48 3" xfId="13834"/>
    <cellStyle name="Normal 2 2 48 4" xfId="13835"/>
    <cellStyle name="Normal 2 2 48 4 2" xfId="13836"/>
    <cellStyle name="Normal 2 2 48 4 2 2" xfId="13837"/>
    <cellStyle name="Normal 2 2 48 4 3" xfId="13838"/>
    <cellStyle name="Normal 2 2 48 4 4" xfId="13839"/>
    <cellStyle name="Normal 2 2 48 4 5" xfId="13840"/>
    <cellStyle name="Normal 2 2 48 5" xfId="13841"/>
    <cellStyle name="Normal 2 2 48 5 2" xfId="13842"/>
    <cellStyle name="Normal 2 2 48 5 2 2" xfId="13843"/>
    <cellStyle name="Normal 2 2 48 5 3" xfId="13844"/>
    <cellStyle name="Normal 2 2 48 5 4" xfId="13845"/>
    <cellStyle name="Normal 2 2 48 5 5" xfId="13846"/>
    <cellStyle name="Normal 2 2 48 6" xfId="13847"/>
    <cellStyle name="Normal 2 2 48 6 2" xfId="13848"/>
    <cellStyle name="Normal 2 2 48 6 3" xfId="13849"/>
    <cellStyle name="Normal 2 2 48 6 4" xfId="13850"/>
    <cellStyle name="Normal 2 2 48 6 5" xfId="13851"/>
    <cellStyle name="Normal 2 2 48 6 6" xfId="13852"/>
    <cellStyle name="Normal 2 2 48 6 7" xfId="13853"/>
    <cellStyle name="Normal 2 2 48 7" xfId="13854"/>
    <cellStyle name="Normal 2 2 48 8" xfId="13855"/>
    <cellStyle name="Normal 2 2 48 9" xfId="13856"/>
    <cellStyle name="Normal 2 2 48 9 2" xfId="13857"/>
    <cellStyle name="Normal 2 2 49" xfId="13858"/>
    <cellStyle name="Normal 2 2 49 10" xfId="13859"/>
    <cellStyle name="Normal 2 2 49 11" xfId="13860"/>
    <cellStyle name="Normal 2 2 49 2" xfId="13861"/>
    <cellStyle name="Normal 2 2 49 2 2" xfId="13862"/>
    <cellStyle name="Normal 2 2 49 2 2 2" xfId="13863"/>
    <cellStyle name="Normal 2 2 49 2 2 2 2" xfId="13864"/>
    <cellStyle name="Normal 2 2 49 2 2 2 2 2" xfId="13865"/>
    <cellStyle name="Normal 2 2 49 2 2 2 3" xfId="13866"/>
    <cellStyle name="Normal 2 2 49 2 2 2 4" xfId="13867"/>
    <cellStyle name="Normal 2 2 49 2 2 2 5" xfId="13868"/>
    <cellStyle name="Normal 2 2 49 2 2 3" xfId="13869"/>
    <cellStyle name="Normal 2 2 49 2 2 3 2" xfId="13870"/>
    <cellStyle name="Normal 2 2 49 2 2 4" xfId="13871"/>
    <cellStyle name="Normal 2 2 49 2 2 5" xfId="13872"/>
    <cellStyle name="Normal 2 2 49 2 3" xfId="13873"/>
    <cellStyle name="Normal 2 2 49 2 4" xfId="13874"/>
    <cellStyle name="Normal 2 2 49 2 5" xfId="13875"/>
    <cellStyle name="Normal 2 2 49 2 6" xfId="13876"/>
    <cellStyle name="Normal 2 2 49 2 6 2" xfId="13877"/>
    <cellStyle name="Normal 2 2 49 2 7" xfId="13878"/>
    <cellStyle name="Normal 2 2 49 2 8" xfId="13879"/>
    <cellStyle name="Normal 2 2 49 2 9" xfId="13880"/>
    <cellStyle name="Normal 2 2 49 3" xfId="13881"/>
    <cellStyle name="Normal 2 2 49 4" xfId="13882"/>
    <cellStyle name="Normal 2 2 49 4 2" xfId="13883"/>
    <cellStyle name="Normal 2 2 49 4 2 2" xfId="13884"/>
    <cellStyle name="Normal 2 2 49 4 3" xfId="13885"/>
    <cellStyle name="Normal 2 2 49 4 4" xfId="13886"/>
    <cellStyle name="Normal 2 2 49 4 5" xfId="13887"/>
    <cellStyle name="Normal 2 2 49 5" xfId="13888"/>
    <cellStyle name="Normal 2 2 49 5 2" xfId="13889"/>
    <cellStyle name="Normal 2 2 49 5 2 2" xfId="13890"/>
    <cellStyle name="Normal 2 2 49 5 3" xfId="13891"/>
    <cellStyle name="Normal 2 2 49 5 4" xfId="13892"/>
    <cellStyle name="Normal 2 2 49 5 5" xfId="13893"/>
    <cellStyle name="Normal 2 2 49 6" xfId="13894"/>
    <cellStyle name="Normal 2 2 49 6 2" xfId="13895"/>
    <cellStyle name="Normal 2 2 49 6 3" xfId="13896"/>
    <cellStyle name="Normal 2 2 49 6 4" xfId="13897"/>
    <cellStyle name="Normal 2 2 49 6 5" xfId="13898"/>
    <cellStyle name="Normal 2 2 49 6 6" xfId="13899"/>
    <cellStyle name="Normal 2 2 49 6 7" xfId="13900"/>
    <cellStyle name="Normal 2 2 49 7" xfId="13901"/>
    <cellStyle name="Normal 2 2 49 8" xfId="13902"/>
    <cellStyle name="Normal 2 2 49 9" xfId="13903"/>
    <cellStyle name="Normal 2 2 49 9 2" xfId="13904"/>
    <cellStyle name="Normal 2 2 5" xfId="13905"/>
    <cellStyle name="Normal 2 2 5 2" xfId="13906"/>
    <cellStyle name="Normal 2 2 5 3" xfId="13907"/>
    <cellStyle name="Normal 2 2 5 4" xfId="13908"/>
    <cellStyle name="Normal 2 2 5 5" xfId="13909"/>
    <cellStyle name="Normal 2 2 5 6" xfId="13910"/>
    <cellStyle name="Normal 2 2 5_11 CC2007 trabajo" xfId="13911"/>
    <cellStyle name="Normal 2 2 50" xfId="13912"/>
    <cellStyle name="Normal 2 2 50 10" xfId="13913"/>
    <cellStyle name="Normal 2 2 50 11" xfId="13914"/>
    <cellStyle name="Normal 2 2 50 2" xfId="13915"/>
    <cellStyle name="Normal 2 2 50 2 2" xfId="13916"/>
    <cellStyle name="Normal 2 2 50 2 2 2" xfId="13917"/>
    <cellStyle name="Normal 2 2 50 2 2 2 2" xfId="13918"/>
    <cellStyle name="Normal 2 2 50 2 2 2 2 2" xfId="13919"/>
    <cellStyle name="Normal 2 2 50 2 2 2 3" xfId="13920"/>
    <cellStyle name="Normal 2 2 50 2 2 2 4" xfId="13921"/>
    <cellStyle name="Normal 2 2 50 2 2 2 5" xfId="13922"/>
    <cellStyle name="Normal 2 2 50 2 2 3" xfId="13923"/>
    <cellStyle name="Normal 2 2 50 2 2 3 2" xfId="13924"/>
    <cellStyle name="Normal 2 2 50 2 2 4" xfId="13925"/>
    <cellStyle name="Normal 2 2 50 2 2 5" xfId="13926"/>
    <cellStyle name="Normal 2 2 50 2 3" xfId="13927"/>
    <cellStyle name="Normal 2 2 50 2 4" xfId="13928"/>
    <cellStyle name="Normal 2 2 50 2 5" xfId="13929"/>
    <cellStyle name="Normal 2 2 50 2 6" xfId="13930"/>
    <cellStyle name="Normal 2 2 50 2 6 2" xfId="13931"/>
    <cellStyle name="Normal 2 2 50 2 7" xfId="13932"/>
    <cellStyle name="Normal 2 2 50 2 8" xfId="13933"/>
    <cellStyle name="Normal 2 2 50 2 9" xfId="13934"/>
    <cellStyle name="Normal 2 2 50 3" xfId="13935"/>
    <cellStyle name="Normal 2 2 50 4" xfId="13936"/>
    <cellStyle name="Normal 2 2 50 4 2" xfId="13937"/>
    <cellStyle name="Normal 2 2 50 4 2 2" xfId="13938"/>
    <cellStyle name="Normal 2 2 50 4 3" xfId="13939"/>
    <cellStyle name="Normal 2 2 50 4 4" xfId="13940"/>
    <cellStyle name="Normal 2 2 50 4 5" xfId="13941"/>
    <cellStyle name="Normal 2 2 50 5" xfId="13942"/>
    <cellStyle name="Normal 2 2 50 5 2" xfId="13943"/>
    <cellStyle name="Normal 2 2 50 5 2 2" xfId="13944"/>
    <cellStyle name="Normal 2 2 50 5 3" xfId="13945"/>
    <cellStyle name="Normal 2 2 50 5 4" xfId="13946"/>
    <cellStyle name="Normal 2 2 50 5 5" xfId="13947"/>
    <cellStyle name="Normal 2 2 50 6" xfId="13948"/>
    <cellStyle name="Normal 2 2 50 6 2" xfId="13949"/>
    <cellStyle name="Normal 2 2 50 6 3" xfId="13950"/>
    <cellStyle name="Normal 2 2 50 6 4" xfId="13951"/>
    <cellStyle name="Normal 2 2 50 6 5" xfId="13952"/>
    <cellStyle name="Normal 2 2 50 6 6" xfId="13953"/>
    <cellStyle name="Normal 2 2 50 6 7" xfId="13954"/>
    <cellStyle name="Normal 2 2 50 7" xfId="13955"/>
    <cellStyle name="Normal 2 2 50 8" xfId="13956"/>
    <cellStyle name="Normal 2 2 50 9" xfId="13957"/>
    <cellStyle name="Normal 2 2 50 9 2" xfId="13958"/>
    <cellStyle name="Normal 2 2 51" xfId="13959"/>
    <cellStyle name="Normal 2 2 51 10" xfId="13960"/>
    <cellStyle name="Normal 2 2 51 11" xfId="13961"/>
    <cellStyle name="Normal 2 2 51 2" xfId="13962"/>
    <cellStyle name="Normal 2 2 51 2 2" xfId="13963"/>
    <cellStyle name="Normal 2 2 51 2 2 2" xfId="13964"/>
    <cellStyle name="Normal 2 2 51 2 2 2 2" xfId="13965"/>
    <cellStyle name="Normal 2 2 51 2 2 2 2 2" xfId="13966"/>
    <cellStyle name="Normal 2 2 51 2 2 2 3" xfId="13967"/>
    <cellStyle name="Normal 2 2 51 2 2 2 4" xfId="13968"/>
    <cellStyle name="Normal 2 2 51 2 2 2 5" xfId="13969"/>
    <cellStyle name="Normal 2 2 51 2 2 3" xfId="13970"/>
    <cellStyle name="Normal 2 2 51 2 2 3 2" xfId="13971"/>
    <cellStyle name="Normal 2 2 51 2 2 4" xfId="13972"/>
    <cellStyle name="Normal 2 2 51 2 2 5" xfId="13973"/>
    <cellStyle name="Normal 2 2 51 2 3" xfId="13974"/>
    <cellStyle name="Normal 2 2 51 2 4" xfId="13975"/>
    <cellStyle name="Normal 2 2 51 2 5" xfId="13976"/>
    <cellStyle name="Normal 2 2 51 2 6" xfId="13977"/>
    <cellStyle name="Normal 2 2 51 2 6 2" xfId="13978"/>
    <cellStyle name="Normal 2 2 51 2 7" xfId="13979"/>
    <cellStyle name="Normal 2 2 51 2 8" xfId="13980"/>
    <cellStyle name="Normal 2 2 51 2 9" xfId="13981"/>
    <cellStyle name="Normal 2 2 51 3" xfId="13982"/>
    <cellStyle name="Normal 2 2 51 4" xfId="13983"/>
    <cellStyle name="Normal 2 2 51 4 2" xfId="13984"/>
    <cellStyle name="Normal 2 2 51 4 2 2" xfId="13985"/>
    <cellStyle name="Normal 2 2 51 4 3" xfId="13986"/>
    <cellStyle name="Normal 2 2 51 4 4" xfId="13987"/>
    <cellStyle name="Normal 2 2 51 4 5" xfId="13988"/>
    <cellStyle name="Normal 2 2 51 5" xfId="13989"/>
    <cellStyle name="Normal 2 2 51 5 2" xfId="13990"/>
    <cellStyle name="Normal 2 2 51 5 2 2" xfId="13991"/>
    <cellStyle name="Normal 2 2 51 5 3" xfId="13992"/>
    <cellStyle name="Normal 2 2 51 5 4" xfId="13993"/>
    <cellStyle name="Normal 2 2 51 5 5" xfId="13994"/>
    <cellStyle name="Normal 2 2 51 6" xfId="13995"/>
    <cellStyle name="Normal 2 2 51 6 2" xfId="13996"/>
    <cellStyle name="Normal 2 2 51 6 3" xfId="13997"/>
    <cellStyle name="Normal 2 2 51 6 4" xfId="13998"/>
    <cellStyle name="Normal 2 2 51 6 5" xfId="13999"/>
    <cellStyle name="Normal 2 2 51 6 6" xfId="14000"/>
    <cellStyle name="Normal 2 2 51 6 7" xfId="14001"/>
    <cellStyle name="Normal 2 2 51 7" xfId="14002"/>
    <cellStyle name="Normal 2 2 51 8" xfId="14003"/>
    <cellStyle name="Normal 2 2 51 9" xfId="14004"/>
    <cellStyle name="Normal 2 2 51 9 2" xfId="14005"/>
    <cellStyle name="Normal 2 2 52" xfId="14006"/>
    <cellStyle name="Normal 2 2 52 10" xfId="14007"/>
    <cellStyle name="Normal 2 2 52 11" xfId="14008"/>
    <cellStyle name="Normal 2 2 52 2" xfId="14009"/>
    <cellStyle name="Normal 2 2 52 2 2" xfId="14010"/>
    <cellStyle name="Normal 2 2 52 2 2 2" xfId="14011"/>
    <cellStyle name="Normal 2 2 52 2 2 2 2" xfId="14012"/>
    <cellStyle name="Normal 2 2 52 2 2 2 2 2" xfId="14013"/>
    <cellStyle name="Normal 2 2 52 2 2 2 3" xfId="14014"/>
    <cellStyle name="Normal 2 2 52 2 2 2 4" xfId="14015"/>
    <cellStyle name="Normal 2 2 52 2 2 2 5" xfId="14016"/>
    <cellStyle name="Normal 2 2 52 2 2 3" xfId="14017"/>
    <cellStyle name="Normal 2 2 52 2 2 3 2" xfId="14018"/>
    <cellStyle name="Normal 2 2 52 2 2 4" xfId="14019"/>
    <cellStyle name="Normal 2 2 52 2 2 5" xfId="14020"/>
    <cellStyle name="Normal 2 2 52 2 3" xfId="14021"/>
    <cellStyle name="Normal 2 2 52 2 4" xfId="14022"/>
    <cellStyle name="Normal 2 2 52 2 5" xfId="14023"/>
    <cellStyle name="Normal 2 2 52 2 6" xfId="14024"/>
    <cellStyle name="Normal 2 2 52 2 6 2" xfId="14025"/>
    <cellStyle name="Normal 2 2 52 2 7" xfId="14026"/>
    <cellStyle name="Normal 2 2 52 2 8" xfId="14027"/>
    <cellStyle name="Normal 2 2 52 2 9" xfId="14028"/>
    <cellStyle name="Normal 2 2 52 3" xfId="14029"/>
    <cellStyle name="Normal 2 2 52 4" xfId="14030"/>
    <cellStyle name="Normal 2 2 52 4 2" xfId="14031"/>
    <cellStyle name="Normal 2 2 52 4 2 2" xfId="14032"/>
    <cellStyle name="Normal 2 2 52 4 3" xfId="14033"/>
    <cellStyle name="Normal 2 2 52 4 4" xfId="14034"/>
    <cellStyle name="Normal 2 2 52 4 5" xfId="14035"/>
    <cellStyle name="Normal 2 2 52 5" xfId="14036"/>
    <cellStyle name="Normal 2 2 52 5 2" xfId="14037"/>
    <cellStyle name="Normal 2 2 52 5 2 2" xfId="14038"/>
    <cellStyle name="Normal 2 2 52 5 3" xfId="14039"/>
    <cellStyle name="Normal 2 2 52 5 4" xfId="14040"/>
    <cellStyle name="Normal 2 2 52 5 5" xfId="14041"/>
    <cellStyle name="Normal 2 2 52 6" xfId="14042"/>
    <cellStyle name="Normal 2 2 52 6 2" xfId="14043"/>
    <cellStyle name="Normal 2 2 52 6 3" xfId="14044"/>
    <cellStyle name="Normal 2 2 52 6 4" xfId="14045"/>
    <cellStyle name="Normal 2 2 52 6 5" xfId="14046"/>
    <cellStyle name="Normal 2 2 52 6 6" xfId="14047"/>
    <cellStyle name="Normal 2 2 52 6 7" xfId="14048"/>
    <cellStyle name="Normal 2 2 52 7" xfId="14049"/>
    <cellStyle name="Normal 2 2 52 8" xfId="14050"/>
    <cellStyle name="Normal 2 2 52 9" xfId="14051"/>
    <cellStyle name="Normal 2 2 52 9 2" xfId="14052"/>
    <cellStyle name="Normal 2 2 53" xfId="14053"/>
    <cellStyle name="Normal 2 2 53 10" xfId="14054"/>
    <cellStyle name="Normal 2 2 53 11" xfId="14055"/>
    <cellStyle name="Normal 2 2 53 2" xfId="14056"/>
    <cellStyle name="Normal 2 2 53 2 2" xfId="14057"/>
    <cellStyle name="Normal 2 2 53 2 2 2" xfId="14058"/>
    <cellStyle name="Normal 2 2 53 2 2 2 2" xfId="14059"/>
    <cellStyle name="Normal 2 2 53 2 2 2 2 2" xfId="14060"/>
    <cellStyle name="Normal 2 2 53 2 2 2 3" xfId="14061"/>
    <cellStyle name="Normal 2 2 53 2 2 2 4" xfId="14062"/>
    <cellStyle name="Normal 2 2 53 2 2 2 5" xfId="14063"/>
    <cellStyle name="Normal 2 2 53 2 2 3" xfId="14064"/>
    <cellStyle name="Normal 2 2 53 2 2 3 2" xfId="14065"/>
    <cellStyle name="Normal 2 2 53 2 2 4" xfId="14066"/>
    <cellStyle name="Normal 2 2 53 2 2 5" xfId="14067"/>
    <cellStyle name="Normal 2 2 53 2 3" xfId="14068"/>
    <cellStyle name="Normal 2 2 53 2 4" xfId="14069"/>
    <cellStyle name="Normal 2 2 53 2 5" xfId="14070"/>
    <cellStyle name="Normal 2 2 53 2 6" xfId="14071"/>
    <cellStyle name="Normal 2 2 53 2 6 2" xfId="14072"/>
    <cellStyle name="Normal 2 2 53 2 7" xfId="14073"/>
    <cellStyle name="Normal 2 2 53 2 8" xfId="14074"/>
    <cellStyle name="Normal 2 2 53 2 9" xfId="14075"/>
    <cellStyle name="Normal 2 2 53 3" xfId="14076"/>
    <cellStyle name="Normal 2 2 53 4" xfId="14077"/>
    <cellStyle name="Normal 2 2 53 4 2" xfId="14078"/>
    <cellStyle name="Normal 2 2 53 4 2 2" xfId="14079"/>
    <cellStyle name="Normal 2 2 53 4 3" xfId="14080"/>
    <cellStyle name="Normal 2 2 53 4 4" xfId="14081"/>
    <cellStyle name="Normal 2 2 53 4 5" xfId="14082"/>
    <cellStyle name="Normal 2 2 53 5" xfId="14083"/>
    <cellStyle name="Normal 2 2 53 5 2" xfId="14084"/>
    <cellStyle name="Normal 2 2 53 5 2 2" xfId="14085"/>
    <cellStyle name="Normal 2 2 53 5 3" xfId="14086"/>
    <cellStyle name="Normal 2 2 53 5 4" xfId="14087"/>
    <cellStyle name="Normal 2 2 53 5 5" xfId="14088"/>
    <cellStyle name="Normal 2 2 53 6" xfId="14089"/>
    <cellStyle name="Normal 2 2 53 6 2" xfId="14090"/>
    <cellStyle name="Normal 2 2 53 6 3" xfId="14091"/>
    <cellStyle name="Normal 2 2 53 6 4" xfId="14092"/>
    <cellStyle name="Normal 2 2 53 6 5" xfId="14093"/>
    <cellStyle name="Normal 2 2 53 6 6" xfId="14094"/>
    <cellStyle name="Normal 2 2 53 6 7" xfId="14095"/>
    <cellStyle name="Normal 2 2 53 7" xfId="14096"/>
    <cellStyle name="Normal 2 2 53 8" xfId="14097"/>
    <cellStyle name="Normal 2 2 53 9" xfId="14098"/>
    <cellStyle name="Normal 2 2 53 9 2" xfId="14099"/>
    <cellStyle name="Normal 2 2 54" xfId="14100"/>
    <cellStyle name="Normal 2 2 54 10" xfId="14101"/>
    <cellStyle name="Normal 2 2 54 11" xfId="14102"/>
    <cellStyle name="Normal 2 2 54 2" xfId="14103"/>
    <cellStyle name="Normal 2 2 54 2 2" xfId="14104"/>
    <cellStyle name="Normal 2 2 54 2 2 2" xfId="14105"/>
    <cellStyle name="Normal 2 2 54 2 2 2 2" xfId="14106"/>
    <cellStyle name="Normal 2 2 54 2 2 2 2 2" xfId="14107"/>
    <cellStyle name="Normal 2 2 54 2 2 2 3" xfId="14108"/>
    <cellStyle name="Normal 2 2 54 2 2 2 4" xfId="14109"/>
    <cellStyle name="Normal 2 2 54 2 2 2 5" xfId="14110"/>
    <cellStyle name="Normal 2 2 54 2 2 3" xfId="14111"/>
    <cellStyle name="Normal 2 2 54 2 2 3 2" xfId="14112"/>
    <cellStyle name="Normal 2 2 54 2 2 4" xfId="14113"/>
    <cellStyle name="Normal 2 2 54 2 2 5" xfId="14114"/>
    <cellStyle name="Normal 2 2 54 2 3" xfId="14115"/>
    <cellStyle name="Normal 2 2 54 2 4" xfId="14116"/>
    <cellStyle name="Normal 2 2 54 2 5" xfId="14117"/>
    <cellStyle name="Normal 2 2 54 2 6" xfId="14118"/>
    <cellStyle name="Normal 2 2 54 2 6 2" xfId="14119"/>
    <cellStyle name="Normal 2 2 54 2 7" xfId="14120"/>
    <cellStyle name="Normal 2 2 54 2 8" xfId="14121"/>
    <cellStyle name="Normal 2 2 54 2 9" xfId="14122"/>
    <cellStyle name="Normal 2 2 54 3" xfId="14123"/>
    <cellStyle name="Normal 2 2 54 4" xfId="14124"/>
    <cellStyle name="Normal 2 2 54 4 2" xfId="14125"/>
    <cellStyle name="Normal 2 2 54 4 2 2" xfId="14126"/>
    <cellStyle name="Normal 2 2 54 4 3" xfId="14127"/>
    <cellStyle name="Normal 2 2 54 4 4" xfId="14128"/>
    <cellStyle name="Normal 2 2 54 4 5" xfId="14129"/>
    <cellStyle name="Normal 2 2 54 5" xfId="14130"/>
    <cellStyle name="Normal 2 2 54 5 2" xfId="14131"/>
    <cellStyle name="Normal 2 2 54 5 2 2" xfId="14132"/>
    <cellStyle name="Normal 2 2 54 5 3" xfId="14133"/>
    <cellStyle name="Normal 2 2 54 5 4" xfId="14134"/>
    <cellStyle name="Normal 2 2 54 5 5" xfId="14135"/>
    <cellStyle name="Normal 2 2 54 6" xfId="14136"/>
    <cellStyle name="Normal 2 2 54 6 2" xfId="14137"/>
    <cellStyle name="Normal 2 2 54 6 3" xfId="14138"/>
    <cellStyle name="Normal 2 2 54 6 4" xfId="14139"/>
    <cellStyle name="Normal 2 2 54 6 5" xfId="14140"/>
    <cellStyle name="Normal 2 2 54 6 6" xfId="14141"/>
    <cellStyle name="Normal 2 2 54 6 7" xfId="14142"/>
    <cellStyle name="Normal 2 2 54 7" xfId="14143"/>
    <cellStyle name="Normal 2 2 54 8" xfId="14144"/>
    <cellStyle name="Normal 2 2 54 9" xfId="14145"/>
    <cellStyle name="Normal 2 2 54 9 2" xfId="14146"/>
    <cellStyle name="Normal 2 2 55" xfId="14147"/>
    <cellStyle name="Normal 2 2 55 10" xfId="14148"/>
    <cellStyle name="Normal 2 2 55 11" xfId="14149"/>
    <cellStyle name="Normal 2 2 55 2" xfId="14150"/>
    <cellStyle name="Normal 2 2 55 2 2" xfId="14151"/>
    <cellStyle name="Normal 2 2 55 2 2 2" xfId="14152"/>
    <cellStyle name="Normal 2 2 55 2 2 2 2" xfId="14153"/>
    <cellStyle name="Normal 2 2 55 2 2 2 2 2" xfId="14154"/>
    <cellStyle name="Normal 2 2 55 2 2 2 3" xfId="14155"/>
    <cellStyle name="Normal 2 2 55 2 2 2 4" xfId="14156"/>
    <cellStyle name="Normal 2 2 55 2 2 2 5" xfId="14157"/>
    <cellStyle name="Normal 2 2 55 2 2 3" xfId="14158"/>
    <cellStyle name="Normal 2 2 55 2 2 3 2" xfId="14159"/>
    <cellStyle name="Normal 2 2 55 2 2 4" xfId="14160"/>
    <cellStyle name="Normal 2 2 55 2 2 5" xfId="14161"/>
    <cellStyle name="Normal 2 2 55 2 3" xfId="14162"/>
    <cellStyle name="Normal 2 2 55 2 4" xfId="14163"/>
    <cellStyle name="Normal 2 2 55 2 5" xfId="14164"/>
    <cellStyle name="Normal 2 2 55 2 6" xfId="14165"/>
    <cellStyle name="Normal 2 2 55 2 6 2" xfId="14166"/>
    <cellStyle name="Normal 2 2 55 2 7" xfId="14167"/>
    <cellStyle name="Normal 2 2 55 2 8" xfId="14168"/>
    <cellStyle name="Normal 2 2 55 2 9" xfId="14169"/>
    <cellStyle name="Normal 2 2 55 3" xfId="14170"/>
    <cellStyle name="Normal 2 2 55 4" xfId="14171"/>
    <cellStyle name="Normal 2 2 55 4 2" xfId="14172"/>
    <cellStyle name="Normal 2 2 55 4 2 2" xfId="14173"/>
    <cellStyle name="Normal 2 2 55 4 3" xfId="14174"/>
    <cellStyle name="Normal 2 2 55 4 4" xfId="14175"/>
    <cellStyle name="Normal 2 2 55 4 5" xfId="14176"/>
    <cellStyle name="Normal 2 2 55 5" xfId="14177"/>
    <cellStyle name="Normal 2 2 55 5 2" xfId="14178"/>
    <cellStyle name="Normal 2 2 55 5 2 2" xfId="14179"/>
    <cellStyle name="Normal 2 2 55 5 3" xfId="14180"/>
    <cellStyle name="Normal 2 2 55 5 4" xfId="14181"/>
    <cellStyle name="Normal 2 2 55 5 5" xfId="14182"/>
    <cellStyle name="Normal 2 2 55 6" xfId="14183"/>
    <cellStyle name="Normal 2 2 55 6 2" xfId="14184"/>
    <cellStyle name="Normal 2 2 55 6 3" xfId="14185"/>
    <cellStyle name="Normal 2 2 55 6 4" xfId="14186"/>
    <cellStyle name="Normal 2 2 55 6 5" xfId="14187"/>
    <cellStyle name="Normal 2 2 55 6 6" xfId="14188"/>
    <cellStyle name="Normal 2 2 55 6 7" xfId="14189"/>
    <cellStyle name="Normal 2 2 55 7" xfId="14190"/>
    <cellStyle name="Normal 2 2 55 8" xfId="14191"/>
    <cellStyle name="Normal 2 2 55 9" xfId="14192"/>
    <cellStyle name="Normal 2 2 55 9 2" xfId="14193"/>
    <cellStyle name="Normal 2 2 56" xfId="14194"/>
    <cellStyle name="Normal 2 2 57" xfId="14195"/>
    <cellStyle name="Normal 2 2 58" xfId="14196"/>
    <cellStyle name="Normal 2 2 59" xfId="14197"/>
    <cellStyle name="Normal 2 2 6" xfId="14198"/>
    <cellStyle name="Normal 2 2 6 2" xfId="14199"/>
    <cellStyle name="Normal 2 2 6 3" xfId="14200"/>
    <cellStyle name="Normal 2 2 6 4" xfId="14201"/>
    <cellStyle name="Normal 2 2 6 5" xfId="14202"/>
    <cellStyle name="Normal 2 2 6 6" xfId="14203"/>
    <cellStyle name="Normal 2 2 6_11 CC2007 trabajo" xfId="14204"/>
    <cellStyle name="Normal 2 2 60" xfId="14205"/>
    <cellStyle name="Normal 2 2 61" xfId="14206"/>
    <cellStyle name="Normal 2 2 62" xfId="14207"/>
    <cellStyle name="Normal 2 2 62 10" xfId="14208"/>
    <cellStyle name="Normal 2 2 62 11" xfId="14209"/>
    <cellStyle name="Normal 2 2 62 12" xfId="14210"/>
    <cellStyle name="Normal 2 2 62 13" xfId="14211"/>
    <cellStyle name="Normal 2 2 62 14" xfId="14212"/>
    <cellStyle name="Normal 2 2 62 15" xfId="14213"/>
    <cellStyle name="Normal 2 2 62 16" xfId="14214"/>
    <cellStyle name="Normal 2 2 62 17" xfId="14215"/>
    <cellStyle name="Normal 2 2 62 18" xfId="14216"/>
    <cellStyle name="Normal 2 2 62 19" xfId="14217"/>
    <cellStyle name="Normal 2 2 62 2" xfId="14218"/>
    <cellStyle name="Normal 2 2 62 2 2" xfId="14219"/>
    <cellStyle name="Normal 2 2 62 2 2 2" xfId="14220"/>
    <cellStyle name="Normal 2 2 62 2 2 2 2" xfId="14221"/>
    <cellStyle name="Normal 2 2 62 2 2 3" xfId="14222"/>
    <cellStyle name="Normal 2 2 62 2 2 4" xfId="14223"/>
    <cellStyle name="Normal 2 2 62 2 2 5" xfId="14224"/>
    <cellStyle name="Normal 2 2 62 2 3" xfId="14225"/>
    <cellStyle name="Normal 2 2 62 2 4" xfId="14226"/>
    <cellStyle name="Normal 2 2 62 2 5" xfId="14227"/>
    <cellStyle name="Normal 2 2 62 2 5 2" xfId="14228"/>
    <cellStyle name="Normal 2 2 62 2 5 3" xfId="14229"/>
    <cellStyle name="Normal 2 2 62 2 5 4" xfId="14230"/>
    <cellStyle name="Normal 2 2 62 2 5 5" xfId="14231"/>
    <cellStyle name="Normal 2 2 62 2 5 6" xfId="14232"/>
    <cellStyle name="Normal 2 2 62 2 5 7" xfId="14233"/>
    <cellStyle name="Normal 2 2 62 2 6" xfId="14234"/>
    <cellStyle name="Normal 2 2 62 2 7" xfId="14235"/>
    <cellStyle name="Normal 2 2 62 20" xfId="14236"/>
    <cellStyle name="Normal 2 2 62 20 2" xfId="14237"/>
    <cellStyle name="Normal 2 2 62 20 2 2" xfId="14238"/>
    <cellStyle name="Normal 2 2 62 20 3" xfId="14239"/>
    <cellStyle name="Normal 2 2 62 20 4" xfId="14240"/>
    <cellStyle name="Normal 2 2 62 20 5" xfId="14241"/>
    <cellStyle name="Normal 2 2 62 21" xfId="14242"/>
    <cellStyle name="Normal 2 2 62 22" xfId="14243"/>
    <cellStyle name="Normal 2 2 62 22 2" xfId="14244"/>
    <cellStyle name="Normal 2 2 62 22 3" xfId="14245"/>
    <cellStyle name="Normal 2 2 62 22 4" xfId="14246"/>
    <cellStyle name="Normal 2 2 62 22 5" xfId="14247"/>
    <cellStyle name="Normal 2 2 62 22 6" xfId="14248"/>
    <cellStyle name="Normal 2 2 62 22 7" xfId="14249"/>
    <cellStyle name="Normal 2 2 62 23" xfId="14250"/>
    <cellStyle name="Normal 2 2 62 24" xfId="14251"/>
    <cellStyle name="Normal 2 2 62 3" xfId="14252"/>
    <cellStyle name="Normal 2 2 62 4" xfId="14253"/>
    <cellStyle name="Normal 2 2 62 5" xfId="14254"/>
    <cellStyle name="Normal 2 2 62 6" xfId="14255"/>
    <cellStyle name="Normal 2 2 62 7" xfId="14256"/>
    <cellStyle name="Normal 2 2 62 8" xfId="14257"/>
    <cellStyle name="Normal 2 2 62 9" xfId="14258"/>
    <cellStyle name="Normal 2 2 63" xfId="14259"/>
    <cellStyle name="Normal 2 2 63 2" xfId="14260"/>
    <cellStyle name="Normal 2 2 63 2 2" xfId="14261"/>
    <cellStyle name="Normal 2 2 63 2 2 2" xfId="14262"/>
    <cellStyle name="Normal 2 2 63 2 3" xfId="14263"/>
    <cellStyle name="Normal 2 2 63 2 4" xfId="14264"/>
    <cellStyle name="Normal 2 2 63 2 5" xfId="14265"/>
    <cellStyle name="Normal 2 2 63 3" xfId="14266"/>
    <cellStyle name="Normal 2 2 63 4" xfId="14267"/>
    <cellStyle name="Normal 2 2 63 5" xfId="14268"/>
    <cellStyle name="Normal 2 2 63 5 2" xfId="14269"/>
    <cellStyle name="Normal 2 2 63 5 3" xfId="14270"/>
    <cellStyle name="Normal 2 2 63 5 4" xfId="14271"/>
    <cellStyle name="Normal 2 2 63 5 5" xfId="14272"/>
    <cellStyle name="Normal 2 2 63 5 6" xfId="14273"/>
    <cellStyle name="Normal 2 2 63 5 7" xfId="14274"/>
    <cellStyle name="Normal 2 2 63 6" xfId="14275"/>
    <cellStyle name="Normal 2 2 63 7" xfId="14276"/>
    <cellStyle name="Normal 2 2 64" xfId="14277"/>
    <cellStyle name="Normal 2 2 65" xfId="14278"/>
    <cellStyle name="Normal 2 2 66" xfId="14279"/>
    <cellStyle name="Normal 2 2 67" xfId="14280"/>
    <cellStyle name="Normal 2 2 68" xfId="14281"/>
    <cellStyle name="Normal 2 2 69" xfId="14282"/>
    <cellStyle name="Normal 2 2 7" xfId="14283"/>
    <cellStyle name="Normal 2 2 7 2" xfId="14284"/>
    <cellStyle name="Normal 2 2 7 3" xfId="14285"/>
    <cellStyle name="Normal 2 2 7 4" xfId="14286"/>
    <cellStyle name="Normal 2 2 7 5" xfId="14287"/>
    <cellStyle name="Normal 2 2 7 6" xfId="14288"/>
    <cellStyle name="Normal 2 2 7_11 CC2007 trabajo" xfId="14289"/>
    <cellStyle name="Normal 2 2 70" xfId="14290"/>
    <cellStyle name="Normal 2 2 71" xfId="14291"/>
    <cellStyle name="Normal 2 2 72" xfId="14292"/>
    <cellStyle name="Normal 2 2 73" xfId="14293"/>
    <cellStyle name="Normal 2 2 74" xfId="14294"/>
    <cellStyle name="Normal 2 2 75" xfId="14295"/>
    <cellStyle name="Normal 2 2 76" xfId="14296"/>
    <cellStyle name="Normal 2 2 77" xfId="14297"/>
    <cellStyle name="Normal 2 2 78" xfId="14298"/>
    <cellStyle name="Normal 2 2 79" xfId="14299"/>
    <cellStyle name="Normal 2 2 8" xfId="14300"/>
    <cellStyle name="Normal 2 2 80" xfId="14301"/>
    <cellStyle name="Normal 2 2 81" xfId="14302"/>
    <cellStyle name="Normal 2 2 82" xfId="14303"/>
    <cellStyle name="Normal 2 2 83" xfId="14304"/>
    <cellStyle name="Normal 2 2 84" xfId="14305"/>
    <cellStyle name="Normal 2 2 85" xfId="14306"/>
    <cellStyle name="Normal 2 2 86" xfId="14307"/>
    <cellStyle name="Normal 2 2 87" xfId="14308"/>
    <cellStyle name="Normal 2 2 88" xfId="14309"/>
    <cellStyle name="Normal 2 2 88 2" xfId="14310"/>
    <cellStyle name="Normal 2 2 88 2 2" xfId="14311"/>
    <cellStyle name="Normal 2 2 88 3" xfId="14312"/>
    <cellStyle name="Normal 2 2 88 4" xfId="14313"/>
    <cellStyle name="Normal 2 2 88 5" xfId="14314"/>
    <cellStyle name="Normal 2 2 88 6" xfId="14315"/>
    <cellStyle name="Normal 2 2 88 7" xfId="14316"/>
    <cellStyle name="Normal 2 2 88 8" xfId="14317"/>
    <cellStyle name="Normal 2 2 88 9" xfId="14318"/>
    <cellStyle name="Normal 2 2 89" xfId="14319"/>
    <cellStyle name="Normal 2 2 9" xfId="14320"/>
    <cellStyle name="Normal 2 2 90" xfId="14321"/>
    <cellStyle name="Normal 2 2 91" xfId="14322"/>
    <cellStyle name="Normal 2 2 91 2" xfId="14323"/>
    <cellStyle name="Normal 2 2 91 2 2" xfId="14324"/>
    <cellStyle name="Normal 2 2 91 2 2 2" xfId="14325"/>
    <cellStyle name="Normal 2 2 91 2 2 3" xfId="14326"/>
    <cellStyle name="Normal 2 2 91 2 2 4" xfId="14327"/>
    <cellStyle name="Normal 2 2 91 2 2 5" xfId="14328"/>
    <cellStyle name="Normal 2 2 91 2 2 6" xfId="14329"/>
    <cellStyle name="Normal 2 2 91 2 3" xfId="14330"/>
    <cellStyle name="Normal 2 2 91 2 4" xfId="14331"/>
    <cellStyle name="Normal 2 2 91 2 5" xfId="14332"/>
    <cellStyle name="Normal 2 2 91 3" xfId="14333"/>
    <cellStyle name="Normal 2 2 91 3 2" xfId="14334"/>
    <cellStyle name="Normal 2 2 91 3 3" xfId="14335"/>
    <cellStyle name="Normal 2 2 91 3 4" xfId="14336"/>
    <cellStyle name="Normal 2 2 91 3 5" xfId="14337"/>
    <cellStyle name="Normal 2 2 91 3 6" xfId="14338"/>
    <cellStyle name="Normal 2 2 91 4" xfId="14339"/>
    <cellStyle name="Normal 2 2 91 5" xfId="14340"/>
    <cellStyle name="Normal 2 2 91 6" xfId="14341"/>
    <cellStyle name="Normal 2 2 91 7" xfId="14342"/>
    <cellStyle name="Normal 2 2 91 8" xfId="14343"/>
    <cellStyle name="Normal 2 2 92" xfId="14344"/>
    <cellStyle name="Normal 2 2 92 2" xfId="14345"/>
    <cellStyle name="Normal 2 2 92 2 2" xfId="14346"/>
    <cellStyle name="Normal 2 2 92 2 3" xfId="14347"/>
    <cellStyle name="Normal 2 2 92 2 4" xfId="14348"/>
    <cellStyle name="Normal 2 2 92 2 5" xfId="14349"/>
    <cellStyle name="Normal 2 2 92 2 6" xfId="14350"/>
    <cellStyle name="Normal 2 2 92 3" xfId="14351"/>
    <cellStyle name="Normal 2 2 92 4" xfId="14352"/>
    <cellStyle name="Normal 2 2 92 5" xfId="14353"/>
    <cellStyle name="Normal 2 2 93" xfId="14354"/>
    <cellStyle name="Normal 2 2 93 2" xfId="14355"/>
    <cellStyle name="Normal 2 2 93 2 2" xfId="14356"/>
    <cellStyle name="Normal 2 2 93 2 3" xfId="14357"/>
    <cellStyle name="Normal 2 2 93 2 4" xfId="14358"/>
    <cellStyle name="Normal 2 2 93 2 5" xfId="14359"/>
    <cellStyle name="Normal 2 2 93 2 6" xfId="14360"/>
    <cellStyle name="Normal 2 2 93 3" xfId="14361"/>
    <cellStyle name="Normal 2 2 93 4" xfId="14362"/>
    <cellStyle name="Normal 2 2 93 5" xfId="14363"/>
    <cellStyle name="Normal 2 2 94" xfId="14364"/>
    <cellStyle name="Normal 2 2 94 2" xfId="14365"/>
    <cellStyle name="Normal 2 2 94 2 2" xfId="14366"/>
    <cellStyle name="Normal 2 2 94 2 3" xfId="14367"/>
    <cellStyle name="Normal 2 2 94 2 4" xfId="14368"/>
    <cellStyle name="Normal 2 2 94 2 5" xfId="14369"/>
    <cellStyle name="Normal 2 2 94 2 6" xfId="14370"/>
    <cellStyle name="Normal 2 2 94 3" xfId="14371"/>
    <cellStyle name="Normal 2 2 94 4" xfId="14372"/>
    <cellStyle name="Normal 2 2 94 5" xfId="14373"/>
    <cellStyle name="Normal 2 2 95" xfId="14374"/>
    <cellStyle name="Normal 2 2 95 2" xfId="14375"/>
    <cellStyle name="Normal 2 2 95 2 2" xfId="14376"/>
    <cellStyle name="Normal 2 2 95 2 3" xfId="14377"/>
    <cellStyle name="Normal 2 2 95 2 4" xfId="14378"/>
    <cellStyle name="Normal 2 2 95 2 5" xfId="14379"/>
    <cellStyle name="Normal 2 2 95 2 6" xfId="14380"/>
    <cellStyle name="Normal 2 2 95 3" xfId="14381"/>
    <cellStyle name="Normal 2 2 95 4" xfId="14382"/>
    <cellStyle name="Normal 2 2 95 5" xfId="14383"/>
    <cellStyle name="Normal 2 2 96" xfId="14384"/>
    <cellStyle name="Normal 2 2 96 2" xfId="14385"/>
    <cellStyle name="Normal 2 2 96 2 2" xfId="14386"/>
    <cellStyle name="Normal 2 2 96 2 3" xfId="14387"/>
    <cellStyle name="Normal 2 2 96 2 4" xfId="14388"/>
    <cellStyle name="Normal 2 2 96 2 5" xfId="14389"/>
    <cellStyle name="Normal 2 2 96 2 6" xfId="14390"/>
    <cellStyle name="Normal 2 2 96 3" xfId="14391"/>
    <cellStyle name="Normal 2 2 96 4" xfId="14392"/>
    <cellStyle name="Normal 2 2 96 5" xfId="14393"/>
    <cellStyle name="Normal 2 2 97" xfId="14394"/>
    <cellStyle name="Normal 2 2 97 2" xfId="14395"/>
    <cellStyle name="Normal 2 2 97 2 2" xfId="14396"/>
    <cellStyle name="Normal 2 2 97 2 3" xfId="14397"/>
    <cellStyle name="Normal 2 2 97 2 4" xfId="14398"/>
    <cellStyle name="Normal 2 2 97 2 5" xfId="14399"/>
    <cellStyle name="Normal 2 2 97 2 6" xfId="14400"/>
    <cellStyle name="Normal 2 2 97 3" xfId="14401"/>
    <cellStyle name="Normal 2 2 97 4" xfId="14402"/>
    <cellStyle name="Normal 2 2 97 5" xfId="14403"/>
    <cellStyle name="Normal 2 2 98" xfId="14404"/>
    <cellStyle name="Normal 2 2 98 2" xfId="14405"/>
    <cellStyle name="Normal 2 2 98 2 2" xfId="14406"/>
    <cellStyle name="Normal 2 2 98 2 3" xfId="14407"/>
    <cellStyle name="Normal 2 2 98 2 4" xfId="14408"/>
    <cellStyle name="Normal 2 2 98 2 5" xfId="14409"/>
    <cellStyle name="Normal 2 2 98 2 6" xfId="14410"/>
    <cellStyle name="Normal 2 2 98 3" xfId="14411"/>
    <cellStyle name="Normal 2 2 98 4" xfId="14412"/>
    <cellStyle name="Normal 2 2 98 5" xfId="14413"/>
    <cellStyle name="Normal 2 2 99" xfId="14414"/>
    <cellStyle name="Normal 2 2_11 CC2007 trabajo" xfId="14415"/>
    <cellStyle name="Normal 2 20" xfId="14416"/>
    <cellStyle name="Normal 2 20 10" xfId="14417"/>
    <cellStyle name="Normal 2 20 11" xfId="14418"/>
    <cellStyle name="Normal 2 20 12" xfId="14419"/>
    <cellStyle name="Normal 2 20 13" xfId="14420"/>
    <cellStyle name="Normal 2 20 14" xfId="14421"/>
    <cellStyle name="Normal 2 20 15" xfId="14422"/>
    <cellStyle name="Normal 2 20 16" xfId="14423"/>
    <cellStyle name="Normal 2 20 17" xfId="14424"/>
    <cellStyle name="Normal 2 20 18" xfId="14425"/>
    <cellStyle name="Normal 2 20 19" xfId="14426"/>
    <cellStyle name="Normal 2 20 2" xfId="14427"/>
    <cellStyle name="Normal 2 20 2 10" xfId="14428"/>
    <cellStyle name="Normal 2 20 2 11" xfId="14429"/>
    <cellStyle name="Normal 2 20 2 12" xfId="14430"/>
    <cellStyle name="Normal 2 20 2 13" xfId="14431"/>
    <cellStyle name="Normal 2 20 2 14" xfId="14432"/>
    <cellStyle name="Normal 2 20 2 15" xfId="14433"/>
    <cellStyle name="Normal 2 20 2 16" xfId="14434"/>
    <cellStyle name="Normal 2 20 2 17" xfId="14435"/>
    <cellStyle name="Normal 2 20 2 18" xfId="14436"/>
    <cellStyle name="Normal 2 20 2 19" xfId="14437"/>
    <cellStyle name="Normal 2 20 2 2" xfId="14438"/>
    <cellStyle name="Normal 2 20 2 2 2" xfId="14439"/>
    <cellStyle name="Normal 2 20 2 2 3" xfId="14440"/>
    <cellStyle name="Normal 2 20 2 20" xfId="14441"/>
    <cellStyle name="Normal 2 20 2 3" xfId="14442"/>
    <cellStyle name="Normal 2 20 2 4" xfId="14443"/>
    <cellStyle name="Normal 2 20 2 5" xfId="14444"/>
    <cellStyle name="Normal 2 20 2 6" xfId="14445"/>
    <cellStyle name="Normal 2 20 2 7" xfId="14446"/>
    <cellStyle name="Normal 2 20 2 8" xfId="14447"/>
    <cellStyle name="Normal 2 20 2 9" xfId="14448"/>
    <cellStyle name="Normal 2 20 20" xfId="14449"/>
    <cellStyle name="Normal 2 20 21" xfId="14450"/>
    <cellStyle name="Normal 2 20 22" xfId="14451"/>
    <cellStyle name="Normal 2 20 23" xfId="14452"/>
    <cellStyle name="Normal 2 20 24" xfId="14453"/>
    <cellStyle name="Normal 2 20 25" xfId="14454"/>
    <cellStyle name="Normal 2 20 26" xfId="14455"/>
    <cellStyle name="Normal 2 20 27" xfId="14456"/>
    <cellStyle name="Normal 2 20 28" xfId="14457"/>
    <cellStyle name="Normal 2 20 29" xfId="14458"/>
    <cellStyle name="Normal 2 20 3" xfId="14459"/>
    <cellStyle name="Normal 2 20 30" xfId="14460"/>
    <cellStyle name="Normal 2 20 31" xfId="14461"/>
    <cellStyle name="Normal 2 20 32" xfId="14462"/>
    <cellStyle name="Normal 2 20 32 2" xfId="14463"/>
    <cellStyle name="Normal 2 20 32 2 2" xfId="14464"/>
    <cellStyle name="Normal 2 20 32 2 2 2" xfId="14465"/>
    <cellStyle name="Normal 2 20 32 2 2 3" xfId="14466"/>
    <cellStyle name="Normal 2 20 32 2 2 4" xfId="14467"/>
    <cellStyle name="Normal 2 20 32 2 2 5" xfId="14468"/>
    <cellStyle name="Normal 2 20 32 2 2 6" xfId="14469"/>
    <cellStyle name="Normal 2 20 32 2 2 7" xfId="14470"/>
    <cellStyle name="Normal 2 20 32 2 3" xfId="14471"/>
    <cellStyle name="Normal 2 20 32 2 4" xfId="14472"/>
    <cellStyle name="Normal 2 20 32 2 5" xfId="14473"/>
    <cellStyle name="Normal 2 20 32 2 6" xfId="14474"/>
    <cellStyle name="Normal 2 20 32 2 7" xfId="14475"/>
    <cellStyle name="Normal 2 20 32 2 8" xfId="14476"/>
    <cellStyle name="Normal 2 20 32 2 9" xfId="14477"/>
    <cellStyle name="Normal 2 20 32 3" xfId="14478"/>
    <cellStyle name="Normal 2 20 32 3 2" xfId="14479"/>
    <cellStyle name="Normal 2 20 32 3 3" xfId="14480"/>
    <cellStyle name="Normal 2 20 32 3 4" xfId="14481"/>
    <cellStyle name="Normal 2 20 32 3 5" xfId="14482"/>
    <cellStyle name="Normal 2 20 32 3 6" xfId="14483"/>
    <cellStyle name="Normal 2 20 32 3 7" xfId="14484"/>
    <cellStyle name="Normal 2 20 32 4" xfId="14485"/>
    <cellStyle name="Normal 2 20 32 5" xfId="14486"/>
    <cellStyle name="Normal 2 20 32 6" xfId="14487"/>
    <cellStyle name="Normal 2 20 32 7" xfId="14488"/>
    <cellStyle name="Normal 2 20 32 8" xfId="14489"/>
    <cellStyle name="Normal 2 20 32 9" xfId="14490"/>
    <cellStyle name="Normal 2 20 33" xfId="14491"/>
    <cellStyle name="Normal 2 20 34" xfId="14492"/>
    <cellStyle name="Normal 2 20 35" xfId="14493"/>
    <cellStyle name="Normal 2 20 36" xfId="14494"/>
    <cellStyle name="Normal 2 20 37" xfId="14495"/>
    <cellStyle name="Normal 2 20 38" xfId="14496"/>
    <cellStyle name="Normal 2 20 39" xfId="14497"/>
    <cellStyle name="Normal 2 20 4" xfId="14498"/>
    <cellStyle name="Normal 2 20 4 2" xfId="14499"/>
    <cellStyle name="Normal 2 20 4 2 2" xfId="14500"/>
    <cellStyle name="Normal 2 20 4 2 2 2" xfId="14501"/>
    <cellStyle name="Normal 2 20 4 2 3" xfId="14502"/>
    <cellStyle name="Normal 2 20 4 2 4" xfId="14503"/>
    <cellStyle name="Normal 2 20 4 2 5" xfId="14504"/>
    <cellStyle name="Normal 2 20 4 3" xfId="14505"/>
    <cellStyle name="Normal 2 20 4 4" xfId="14506"/>
    <cellStyle name="Normal 2 20 4 5" xfId="14507"/>
    <cellStyle name="Normal 2 20 4 5 2" xfId="14508"/>
    <cellStyle name="Normal 2 20 4 5 3" xfId="14509"/>
    <cellStyle name="Normal 2 20 4 5 4" xfId="14510"/>
    <cellStyle name="Normal 2 20 4 5 5" xfId="14511"/>
    <cellStyle name="Normal 2 20 4 5 6" xfId="14512"/>
    <cellStyle name="Normal 2 20 4 5 7" xfId="14513"/>
    <cellStyle name="Normal 2 20 4 6" xfId="14514"/>
    <cellStyle name="Normal 2 20 4 7" xfId="14515"/>
    <cellStyle name="Normal 2 20 40" xfId="14516"/>
    <cellStyle name="Normal 2 20 5" xfId="14517"/>
    <cellStyle name="Normal 2 20 6" xfId="14518"/>
    <cellStyle name="Normal 2 20 7" xfId="14519"/>
    <cellStyle name="Normal 2 20 8" xfId="14520"/>
    <cellStyle name="Normal 2 20 9" xfId="14521"/>
    <cellStyle name="Normal 2 21" xfId="14522"/>
    <cellStyle name="Normal 2 21 10" xfId="14523"/>
    <cellStyle name="Normal 2 21 11" xfId="14524"/>
    <cellStyle name="Normal 2 21 12" xfId="14525"/>
    <cellStyle name="Normal 2 21 13" xfId="14526"/>
    <cellStyle name="Normal 2 21 14" xfId="14527"/>
    <cellStyle name="Normal 2 21 15" xfId="14528"/>
    <cellStyle name="Normal 2 21 16" xfId="14529"/>
    <cellStyle name="Normal 2 21 17" xfId="14530"/>
    <cellStyle name="Normal 2 21 18" xfId="14531"/>
    <cellStyle name="Normal 2 21 19" xfId="14532"/>
    <cellStyle name="Normal 2 21 2" xfId="14533"/>
    <cellStyle name="Normal 2 21 2 10" xfId="14534"/>
    <cellStyle name="Normal 2 21 2 11" xfId="14535"/>
    <cellStyle name="Normal 2 21 2 12" xfId="14536"/>
    <cellStyle name="Normal 2 21 2 13" xfId="14537"/>
    <cellStyle name="Normal 2 21 2 14" xfId="14538"/>
    <cellStyle name="Normal 2 21 2 15" xfId="14539"/>
    <cellStyle name="Normal 2 21 2 16" xfId="14540"/>
    <cellStyle name="Normal 2 21 2 17" xfId="14541"/>
    <cellStyle name="Normal 2 21 2 18" xfId="14542"/>
    <cellStyle name="Normal 2 21 2 19" xfId="14543"/>
    <cellStyle name="Normal 2 21 2 2" xfId="14544"/>
    <cellStyle name="Normal 2 21 2 2 2" xfId="14545"/>
    <cellStyle name="Normal 2 21 2 2 3" xfId="14546"/>
    <cellStyle name="Normal 2 21 2 20" xfId="14547"/>
    <cellStyle name="Normal 2 21 2 3" xfId="14548"/>
    <cellStyle name="Normal 2 21 2 4" xfId="14549"/>
    <cellStyle name="Normal 2 21 2 5" xfId="14550"/>
    <cellStyle name="Normal 2 21 2 6" xfId="14551"/>
    <cellStyle name="Normal 2 21 2 7" xfId="14552"/>
    <cellStyle name="Normal 2 21 2 8" xfId="14553"/>
    <cellStyle name="Normal 2 21 2 9" xfId="14554"/>
    <cellStyle name="Normal 2 21 20" xfId="14555"/>
    <cellStyle name="Normal 2 21 21" xfId="14556"/>
    <cellStyle name="Normal 2 21 22" xfId="14557"/>
    <cellStyle name="Normal 2 21 23" xfId="14558"/>
    <cellStyle name="Normal 2 21 24" xfId="14559"/>
    <cellStyle name="Normal 2 21 25" xfId="14560"/>
    <cellStyle name="Normal 2 21 26" xfId="14561"/>
    <cellStyle name="Normal 2 21 27" xfId="14562"/>
    <cellStyle name="Normal 2 21 28" xfId="14563"/>
    <cellStyle name="Normal 2 21 29" xfId="14564"/>
    <cellStyle name="Normal 2 21 3" xfId="14565"/>
    <cellStyle name="Normal 2 21 30" xfId="14566"/>
    <cellStyle name="Normal 2 21 31" xfId="14567"/>
    <cellStyle name="Normal 2 21 32" xfId="14568"/>
    <cellStyle name="Normal 2 21 32 2" xfId="14569"/>
    <cellStyle name="Normal 2 21 32 2 2" xfId="14570"/>
    <cellStyle name="Normal 2 21 32 2 2 2" xfId="14571"/>
    <cellStyle name="Normal 2 21 32 2 2 3" xfId="14572"/>
    <cellStyle name="Normal 2 21 32 2 2 4" xfId="14573"/>
    <cellStyle name="Normal 2 21 32 2 2 5" xfId="14574"/>
    <cellStyle name="Normal 2 21 32 2 2 6" xfId="14575"/>
    <cellStyle name="Normal 2 21 32 2 2 7" xfId="14576"/>
    <cellStyle name="Normal 2 21 32 2 3" xfId="14577"/>
    <cellStyle name="Normal 2 21 32 2 4" xfId="14578"/>
    <cellStyle name="Normal 2 21 32 2 5" xfId="14579"/>
    <cellStyle name="Normal 2 21 32 2 6" xfId="14580"/>
    <cellStyle name="Normal 2 21 32 2 7" xfId="14581"/>
    <cellStyle name="Normal 2 21 32 2 8" xfId="14582"/>
    <cellStyle name="Normal 2 21 32 2 9" xfId="14583"/>
    <cellStyle name="Normal 2 21 32 3" xfId="14584"/>
    <cellStyle name="Normal 2 21 32 3 2" xfId="14585"/>
    <cellStyle name="Normal 2 21 32 3 3" xfId="14586"/>
    <cellStyle name="Normal 2 21 32 3 4" xfId="14587"/>
    <cellStyle name="Normal 2 21 32 3 5" xfId="14588"/>
    <cellStyle name="Normal 2 21 32 3 6" xfId="14589"/>
    <cellStyle name="Normal 2 21 32 3 7" xfId="14590"/>
    <cellStyle name="Normal 2 21 32 4" xfId="14591"/>
    <cellStyle name="Normal 2 21 32 5" xfId="14592"/>
    <cellStyle name="Normal 2 21 32 6" xfId="14593"/>
    <cellStyle name="Normal 2 21 32 7" xfId="14594"/>
    <cellStyle name="Normal 2 21 32 8" xfId="14595"/>
    <cellStyle name="Normal 2 21 32 9" xfId="14596"/>
    <cellStyle name="Normal 2 21 33" xfId="14597"/>
    <cellStyle name="Normal 2 21 34" xfId="14598"/>
    <cellStyle name="Normal 2 21 35" xfId="14599"/>
    <cellStyle name="Normal 2 21 36" xfId="14600"/>
    <cellStyle name="Normal 2 21 37" xfId="14601"/>
    <cellStyle name="Normal 2 21 38" xfId="14602"/>
    <cellStyle name="Normal 2 21 39" xfId="14603"/>
    <cellStyle name="Normal 2 21 4" xfId="14604"/>
    <cellStyle name="Normal 2 21 4 2" xfId="14605"/>
    <cellStyle name="Normal 2 21 4 2 2" xfId="14606"/>
    <cellStyle name="Normal 2 21 4 2 2 2" xfId="14607"/>
    <cellStyle name="Normal 2 21 4 2 3" xfId="14608"/>
    <cellStyle name="Normal 2 21 4 2 4" xfId="14609"/>
    <cellStyle name="Normal 2 21 4 2 5" xfId="14610"/>
    <cellStyle name="Normal 2 21 4 3" xfId="14611"/>
    <cellStyle name="Normal 2 21 4 4" xfId="14612"/>
    <cellStyle name="Normal 2 21 4 5" xfId="14613"/>
    <cellStyle name="Normal 2 21 4 5 2" xfId="14614"/>
    <cellStyle name="Normal 2 21 4 5 3" xfId="14615"/>
    <cellStyle name="Normal 2 21 4 5 4" xfId="14616"/>
    <cellStyle name="Normal 2 21 4 5 5" xfId="14617"/>
    <cellStyle name="Normal 2 21 4 5 6" xfId="14618"/>
    <cellStyle name="Normal 2 21 4 5 7" xfId="14619"/>
    <cellStyle name="Normal 2 21 4 6" xfId="14620"/>
    <cellStyle name="Normal 2 21 4 7" xfId="14621"/>
    <cellStyle name="Normal 2 21 40" xfId="14622"/>
    <cellStyle name="Normal 2 21 5" xfId="14623"/>
    <cellStyle name="Normal 2 21 6" xfId="14624"/>
    <cellStyle name="Normal 2 21 7" xfId="14625"/>
    <cellStyle name="Normal 2 21 8" xfId="14626"/>
    <cellStyle name="Normal 2 21 9" xfId="14627"/>
    <cellStyle name="Normal 2 22" xfId="14628"/>
    <cellStyle name="Normal 2 22 10" xfId="14629"/>
    <cellStyle name="Normal 2 22 11" xfId="14630"/>
    <cellStyle name="Normal 2 22 12" xfId="14631"/>
    <cellStyle name="Normal 2 22 13" xfId="14632"/>
    <cellStyle name="Normal 2 22 14" xfId="14633"/>
    <cellStyle name="Normal 2 22 15" xfId="14634"/>
    <cellStyle name="Normal 2 22 16" xfId="14635"/>
    <cellStyle name="Normal 2 22 17" xfId="14636"/>
    <cellStyle name="Normal 2 22 18" xfId="14637"/>
    <cellStyle name="Normal 2 22 19" xfId="14638"/>
    <cellStyle name="Normal 2 22 2" xfId="14639"/>
    <cellStyle name="Normal 2 22 2 10" xfId="14640"/>
    <cellStyle name="Normal 2 22 2 11" xfId="14641"/>
    <cellStyle name="Normal 2 22 2 12" xfId="14642"/>
    <cellStyle name="Normal 2 22 2 13" xfId="14643"/>
    <cellStyle name="Normal 2 22 2 14" xfId="14644"/>
    <cellStyle name="Normal 2 22 2 15" xfId="14645"/>
    <cellStyle name="Normal 2 22 2 16" xfId="14646"/>
    <cellStyle name="Normal 2 22 2 17" xfId="14647"/>
    <cellStyle name="Normal 2 22 2 18" xfId="14648"/>
    <cellStyle name="Normal 2 22 2 19" xfId="14649"/>
    <cellStyle name="Normal 2 22 2 2" xfId="14650"/>
    <cellStyle name="Normal 2 22 2 2 2" xfId="14651"/>
    <cellStyle name="Normal 2 22 2 2 3" xfId="14652"/>
    <cellStyle name="Normal 2 22 2 20" xfId="14653"/>
    <cellStyle name="Normal 2 22 2 3" xfId="14654"/>
    <cellStyle name="Normal 2 22 2 4" xfId="14655"/>
    <cellStyle name="Normal 2 22 2 5" xfId="14656"/>
    <cellStyle name="Normal 2 22 2 6" xfId="14657"/>
    <cellStyle name="Normal 2 22 2 7" xfId="14658"/>
    <cellStyle name="Normal 2 22 2 8" xfId="14659"/>
    <cellStyle name="Normal 2 22 2 9" xfId="14660"/>
    <cellStyle name="Normal 2 22 20" xfId="14661"/>
    <cellStyle name="Normal 2 22 21" xfId="14662"/>
    <cellStyle name="Normal 2 22 22" xfId="14663"/>
    <cellStyle name="Normal 2 22 23" xfId="14664"/>
    <cellStyle name="Normal 2 22 24" xfId="14665"/>
    <cellStyle name="Normal 2 22 25" xfId="14666"/>
    <cellStyle name="Normal 2 22 26" xfId="14667"/>
    <cellStyle name="Normal 2 22 27" xfId="14668"/>
    <cellStyle name="Normal 2 22 28" xfId="14669"/>
    <cellStyle name="Normal 2 22 29" xfId="14670"/>
    <cellStyle name="Normal 2 22 3" xfId="14671"/>
    <cellStyle name="Normal 2 22 30" xfId="14672"/>
    <cellStyle name="Normal 2 22 31" xfId="14673"/>
    <cellStyle name="Normal 2 22 32" xfId="14674"/>
    <cellStyle name="Normal 2 22 32 2" xfId="14675"/>
    <cellStyle name="Normal 2 22 32 2 2" xfId="14676"/>
    <cellStyle name="Normal 2 22 32 2 2 2" xfId="14677"/>
    <cellStyle name="Normal 2 22 32 2 2 3" xfId="14678"/>
    <cellStyle name="Normal 2 22 32 2 2 4" xfId="14679"/>
    <cellStyle name="Normal 2 22 32 2 2 5" xfId="14680"/>
    <cellStyle name="Normal 2 22 32 2 2 6" xfId="14681"/>
    <cellStyle name="Normal 2 22 32 2 2 7" xfId="14682"/>
    <cellStyle name="Normal 2 22 32 2 3" xfId="14683"/>
    <cellStyle name="Normal 2 22 32 2 4" xfId="14684"/>
    <cellStyle name="Normal 2 22 32 2 5" xfId="14685"/>
    <cellStyle name="Normal 2 22 32 2 6" xfId="14686"/>
    <cellStyle name="Normal 2 22 32 2 7" xfId="14687"/>
    <cellStyle name="Normal 2 22 32 2 8" xfId="14688"/>
    <cellStyle name="Normal 2 22 32 2 9" xfId="14689"/>
    <cellStyle name="Normal 2 22 32 3" xfId="14690"/>
    <cellStyle name="Normal 2 22 32 3 2" xfId="14691"/>
    <cellStyle name="Normal 2 22 32 3 3" xfId="14692"/>
    <cellStyle name="Normal 2 22 32 3 4" xfId="14693"/>
    <cellStyle name="Normal 2 22 32 3 5" xfId="14694"/>
    <cellStyle name="Normal 2 22 32 3 6" xfId="14695"/>
    <cellStyle name="Normal 2 22 32 3 7" xfId="14696"/>
    <cellStyle name="Normal 2 22 32 4" xfId="14697"/>
    <cellStyle name="Normal 2 22 32 5" xfId="14698"/>
    <cellStyle name="Normal 2 22 32 6" xfId="14699"/>
    <cellStyle name="Normal 2 22 32 7" xfId="14700"/>
    <cellStyle name="Normal 2 22 32 8" xfId="14701"/>
    <cellStyle name="Normal 2 22 32 9" xfId="14702"/>
    <cellStyle name="Normal 2 22 33" xfId="14703"/>
    <cellStyle name="Normal 2 22 34" xfId="14704"/>
    <cellStyle name="Normal 2 22 35" xfId="14705"/>
    <cellStyle name="Normal 2 22 36" xfId="14706"/>
    <cellStyle name="Normal 2 22 37" xfId="14707"/>
    <cellStyle name="Normal 2 22 38" xfId="14708"/>
    <cellStyle name="Normal 2 22 39" xfId="14709"/>
    <cellStyle name="Normal 2 22 4" xfId="14710"/>
    <cellStyle name="Normal 2 22 4 2" xfId="14711"/>
    <cellStyle name="Normal 2 22 4 2 2" xfId="14712"/>
    <cellStyle name="Normal 2 22 4 2 2 2" xfId="14713"/>
    <cellStyle name="Normal 2 22 4 2 3" xfId="14714"/>
    <cellStyle name="Normal 2 22 4 2 4" xfId="14715"/>
    <cellStyle name="Normal 2 22 4 2 5" xfId="14716"/>
    <cellStyle name="Normal 2 22 4 3" xfId="14717"/>
    <cellStyle name="Normal 2 22 4 4" xfId="14718"/>
    <cellStyle name="Normal 2 22 4 5" xfId="14719"/>
    <cellStyle name="Normal 2 22 4 5 2" xfId="14720"/>
    <cellStyle name="Normal 2 22 4 5 3" xfId="14721"/>
    <cellStyle name="Normal 2 22 4 5 4" xfId="14722"/>
    <cellStyle name="Normal 2 22 4 5 5" xfId="14723"/>
    <cellStyle name="Normal 2 22 4 5 6" xfId="14724"/>
    <cellStyle name="Normal 2 22 4 5 7" xfId="14725"/>
    <cellStyle name="Normal 2 22 4 6" xfId="14726"/>
    <cellStyle name="Normal 2 22 4 7" xfId="14727"/>
    <cellStyle name="Normal 2 22 40" xfId="14728"/>
    <cellStyle name="Normal 2 22 5" xfId="14729"/>
    <cellStyle name="Normal 2 22 6" xfId="14730"/>
    <cellStyle name="Normal 2 22 7" xfId="14731"/>
    <cellStyle name="Normal 2 22 8" xfId="14732"/>
    <cellStyle name="Normal 2 22 9" xfId="14733"/>
    <cellStyle name="Normal 2 23" xfId="14734"/>
    <cellStyle name="Normal 2 23 10" xfId="14735"/>
    <cellStyle name="Normal 2 23 11" xfId="14736"/>
    <cellStyle name="Normal 2 23 12" xfId="14737"/>
    <cellStyle name="Normal 2 23 13" xfId="14738"/>
    <cellStyle name="Normal 2 23 14" xfId="14739"/>
    <cellStyle name="Normal 2 23 15" xfId="14740"/>
    <cellStyle name="Normal 2 23 16" xfId="14741"/>
    <cellStyle name="Normal 2 23 17" xfId="14742"/>
    <cellStyle name="Normal 2 23 18" xfId="14743"/>
    <cellStyle name="Normal 2 23 19" xfId="14744"/>
    <cellStyle name="Normal 2 23 2" xfId="14745"/>
    <cellStyle name="Normal 2 23 2 10" xfId="14746"/>
    <cellStyle name="Normal 2 23 2 11" xfId="14747"/>
    <cellStyle name="Normal 2 23 2 12" xfId="14748"/>
    <cellStyle name="Normal 2 23 2 13" xfId="14749"/>
    <cellStyle name="Normal 2 23 2 14" xfId="14750"/>
    <cellStyle name="Normal 2 23 2 15" xfId="14751"/>
    <cellStyle name="Normal 2 23 2 16" xfId="14752"/>
    <cellStyle name="Normal 2 23 2 17" xfId="14753"/>
    <cellStyle name="Normal 2 23 2 18" xfId="14754"/>
    <cellStyle name="Normal 2 23 2 19" xfId="14755"/>
    <cellStyle name="Normal 2 23 2 2" xfId="14756"/>
    <cellStyle name="Normal 2 23 2 2 2" xfId="14757"/>
    <cellStyle name="Normal 2 23 2 2 3" xfId="14758"/>
    <cellStyle name="Normal 2 23 2 20" xfId="14759"/>
    <cellStyle name="Normal 2 23 2 3" xfId="14760"/>
    <cellStyle name="Normal 2 23 2 4" xfId="14761"/>
    <cellStyle name="Normal 2 23 2 5" xfId="14762"/>
    <cellStyle name="Normal 2 23 2 6" xfId="14763"/>
    <cellStyle name="Normal 2 23 2 7" xfId="14764"/>
    <cellStyle name="Normal 2 23 2 8" xfId="14765"/>
    <cellStyle name="Normal 2 23 2 9" xfId="14766"/>
    <cellStyle name="Normal 2 23 20" xfId="14767"/>
    <cellStyle name="Normal 2 23 21" xfId="14768"/>
    <cellStyle name="Normal 2 23 22" xfId="14769"/>
    <cellStyle name="Normal 2 23 23" xfId="14770"/>
    <cellStyle name="Normal 2 23 24" xfId="14771"/>
    <cellStyle name="Normal 2 23 25" xfId="14772"/>
    <cellStyle name="Normal 2 23 26" xfId="14773"/>
    <cellStyle name="Normal 2 23 27" xfId="14774"/>
    <cellStyle name="Normal 2 23 28" xfId="14775"/>
    <cellStyle name="Normal 2 23 29" xfId="14776"/>
    <cellStyle name="Normal 2 23 3" xfId="14777"/>
    <cellStyle name="Normal 2 23 30" xfId="14778"/>
    <cellStyle name="Normal 2 23 31" xfId="14779"/>
    <cellStyle name="Normal 2 23 32" xfId="14780"/>
    <cellStyle name="Normal 2 23 32 2" xfId="14781"/>
    <cellStyle name="Normal 2 23 32 2 2" xfId="14782"/>
    <cellStyle name="Normal 2 23 32 2 2 2" xfId="14783"/>
    <cellStyle name="Normal 2 23 32 2 2 3" xfId="14784"/>
    <cellStyle name="Normal 2 23 32 2 2 4" xfId="14785"/>
    <cellStyle name="Normal 2 23 32 2 2 5" xfId="14786"/>
    <cellStyle name="Normal 2 23 32 2 2 6" xfId="14787"/>
    <cellStyle name="Normal 2 23 32 2 2 7" xfId="14788"/>
    <cellStyle name="Normal 2 23 32 2 3" xfId="14789"/>
    <cellStyle name="Normal 2 23 32 2 4" xfId="14790"/>
    <cellStyle name="Normal 2 23 32 2 5" xfId="14791"/>
    <cellStyle name="Normal 2 23 32 2 6" xfId="14792"/>
    <cellStyle name="Normal 2 23 32 2 7" xfId="14793"/>
    <cellStyle name="Normal 2 23 32 2 8" xfId="14794"/>
    <cellStyle name="Normal 2 23 32 2 9" xfId="14795"/>
    <cellStyle name="Normal 2 23 32 3" xfId="14796"/>
    <cellStyle name="Normal 2 23 32 3 2" xfId="14797"/>
    <cellStyle name="Normal 2 23 32 3 3" xfId="14798"/>
    <cellStyle name="Normal 2 23 32 3 4" xfId="14799"/>
    <cellStyle name="Normal 2 23 32 3 5" xfId="14800"/>
    <cellStyle name="Normal 2 23 32 3 6" xfId="14801"/>
    <cellStyle name="Normal 2 23 32 3 7" xfId="14802"/>
    <cellStyle name="Normal 2 23 32 4" xfId="14803"/>
    <cellStyle name="Normal 2 23 32 5" xfId="14804"/>
    <cellStyle name="Normal 2 23 32 6" xfId="14805"/>
    <cellStyle name="Normal 2 23 32 7" xfId="14806"/>
    <cellStyle name="Normal 2 23 32 8" xfId="14807"/>
    <cellStyle name="Normal 2 23 32 9" xfId="14808"/>
    <cellStyle name="Normal 2 23 33" xfId="14809"/>
    <cellStyle name="Normal 2 23 34" xfId="14810"/>
    <cellStyle name="Normal 2 23 35" xfId="14811"/>
    <cellStyle name="Normal 2 23 36" xfId="14812"/>
    <cellStyle name="Normal 2 23 37" xfId="14813"/>
    <cellStyle name="Normal 2 23 38" xfId="14814"/>
    <cellStyle name="Normal 2 23 39" xfId="14815"/>
    <cellStyle name="Normal 2 23 4" xfId="14816"/>
    <cellStyle name="Normal 2 23 4 2" xfId="14817"/>
    <cellStyle name="Normal 2 23 4 2 2" xfId="14818"/>
    <cellStyle name="Normal 2 23 4 2 2 2" xfId="14819"/>
    <cellStyle name="Normal 2 23 4 2 3" xfId="14820"/>
    <cellStyle name="Normal 2 23 4 2 4" xfId="14821"/>
    <cellStyle name="Normal 2 23 4 2 5" xfId="14822"/>
    <cellStyle name="Normal 2 23 4 3" xfId="14823"/>
    <cellStyle name="Normal 2 23 4 4" xfId="14824"/>
    <cellStyle name="Normal 2 23 4 5" xfId="14825"/>
    <cellStyle name="Normal 2 23 4 5 2" xfId="14826"/>
    <cellStyle name="Normal 2 23 4 5 3" xfId="14827"/>
    <cellStyle name="Normal 2 23 4 5 4" xfId="14828"/>
    <cellStyle name="Normal 2 23 4 5 5" xfId="14829"/>
    <cellStyle name="Normal 2 23 4 5 6" xfId="14830"/>
    <cellStyle name="Normal 2 23 4 5 7" xfId="14831"/>
    <cellStyle name="Normal 2 23 4 6" xfId="14832"/>
    <cellStyle name="Normal 2 23 4 7" xfId="14833"/>
    <cellStyle name="Normal 2 23 40" xfId="14834"/>
    <cellStyle name="Normal 2 23 5" xfId="14835"/>
    <cellStyle name="Normal 2 23 6" xfId="14836"/>
    <cellStyle name="Normal 2 23 7" xfId="14837"/>
    <cellStyle name="Normal 2 23 8" xfId="14838"/>
    <cellStyle name="Normal 2 23 9" xfId="14839"/>
    <cellStyle name="Normal 2 24" xfId="14840"/>
    <cellStyle name="Normal 2 24 10" xfId="14841"/>
    <cellStyle name="Normal 2 24 11" xfId="14842"/>
    <cellStyle name="Normal 2 24 12" xfId="14843"/>
    <cellStyle name="Normal 2 24 13" xfId="14844"/>
    <cellStyle name="Normal 2 24 14" xfId="14845"/>
    <cellStyle name="Normal 2 24 15" xfId="14846"/>
    <cellStyle name="Normal 2 24 16" xfId="14847"/>
    <cellStyle name="Normal 2 24 17" xfId="14848"/>
    <cellStyle name="Normal 2 24 18" xfId="14849"/>
    <cellStyle name="Normal 2 24 19" xfId="14850"/>
    <cellStyle name="Normal 2 24 2" xfId="14851"/>
    <cellStyle name="Normal 2 24 2 10" xfId="14852"/>
    <cellStyle name="Normal 2 24 2 11" xfId="14853"/>
    <cellStyle name="Normal 2 24 2 12" xfId="14854"/>
    <cellStyle name="Normal 2 24 2 13" xfId="14855"/>
    <cellStyle name="Normal 2 24 2 14" xfId="14856"/>
    <cellStyle name="Normal 2 24 2 15" xfId="14857"/>
    <cellStyle name="Normal 2 24 2 16" xfId="14858"/>
    <cellStyle name="Normal 2 24 2 17" xfId="14859"/>
    <cellStyle name="Normal 2 24 2 18" xfId="14860"/>
    <cellStyle name="Normal 2 24 2 19" xfId="14861"/>
    <cellStyle name="Normal 2 24 2 2" xfId="14862"/>
    <cellStyle name="Normal 2 24 2 2 2" xfId="14863"/>
    <cellStyle name="Normal 2 24 2 2 3" xfId="14864"/>
    <cellStyle name="Normal 2 24 2 20" xfId="14865"/>
    <cellStyle name="Normal 2 24 2 3" xfId="14866"/>
    <cellStyle name="Normal 2 24 2 4" xfId="14867"/>
    <cellStyle name="Normal 2 24 2 5" xfId="14868"/>
    <cellStyle name="Normal 2 24 2 6" xfId="14869"/>
    <cellStyle name="Normal 2 24 2 7" xfId="14870"/>
    <cellStyle name="Normal 2 24 2 8" xfId="14871"/>
    <cellStyle name="Normal 2 24 2 9" xfId="14872"/>
    <cellStyle name="Normal 2 24 20" xfId="14873"/>
    <cellStyle name="Normal 2 24 21" xfId="14874"/>
    <cellStyle name="Normal 2 24 22" xfId="14875"/>
    <cellStyle name="Normal 2 24 23" xfId="14876"/>
    <cellStyle name="Normal 2 24 24" xfId="14877"/>
    <cellStyle name="Normal 2 24 25" xfId="14878"/>
    <cellStyle name="Normal 2 24 26" xfId="14879"/>
    <cellStyle name="Normal 2 24 27" xfId="14880"/>
    <cellStyle name="Normal 2 24 28" xfId="14881"/>
    <cellStyle name="Normal 2 24 29" xfId="14882"/>
    <cellStyle name="Normal 2 24 3" xfId="14883"/>
    <cellStyle name="Normal 2 24 30" xfId="14884"/>
    <cellStyle name="Normal 2 24 31" xfId="14885"/>
    <cellStyle name="Normal 2 24 32" xfId="14886"/>
    <cellStyle name="Normal 2 24 32 2" xfId="14887"/>
    <cellStyle name="Normal 2 24 32 2 2" xfId="14888"/>
    <cellStyle name="Normal 2 24 32 2 2 2" xfId="14889"/>
    <cellStyle name="Normal 2 24 32 2 2 3" xfId="14890"/>
    <cellStyle name="Normal 2 24 32 2 2 4" xfId="14891"/>
    <cellStyle name="Normal 2 24 32 2 2 5" xfId="14892"/>
    <cellStyle name="Normal 2 24 32 2 2 6" xfId="14893"/>
    <cellStyle name="Normal 2 24 32 2 2 7" xfId="14894"/>
    <cellStyle name="Normal 2 24 32 2 3" xfId="14895"/>
    <cellStyle name="Normal 2 24 32 2 4" xfId="14896"/>
    <cellStyle name="Normal 2 24 32 2 5" xfId="14897"/>
    <cellStyle name="Normal 2 24 32 2 6" xfId="14898"/>
    <cellStyle name="Normal 2 24 32 2 7" xfId="14899"/>
    <cellStyle name="Normal 2 24 32 2 8" xfId="14900"/>
    <cellStyle name="Normal 2 24 32 2 9" xfId="14901"/>
    <cellStyle name="Normal 2 24 32 3" xfId="14902"/>
    <cellStyle name="Normal 2 24 32 3 2" xfId="14903"/>
    <cellStyle name="Normal 2 24 32 3 3" xfId="14904"/>
    <cellStyle name="Normal 2 24 32 3 4" xfId="14905"/>
    <cellStyle name="Normal 2 24 32 3 5" xfId="14906"/>
    <cellStyle name="Normal 2 24 32 3 6" xfId="14907"/>
    <cellStyle name="Normal 2 24 32 3 7" xfId="14908"/>
    <cellStyle name="Normal 2 24 32 4" xfId="14909"/>
    <cellStyle name="Normal 2 24 32 5" xfId="14910"/>
    <cellStyle name="Normal 2 24 32 6" xfId="14911"/>
    <cellStyle name="Normal 2 24 32 7" xfId="14912"/>
    <cellStyle name="Normal 2 24 32 8" xfId="14913"/>
    <cellStyle name="Normal 2 24 32 9" xfId="14914"/>
    <cellStyle name="Normal 2 24 33" xfId="14915"/>
    <cellStyle name="Normal 2 24 34" xfId="14916"/>
    <cellStyle name="Normal 2 24 35" xfId="14917"/>
    <cellStyle name="Normal 2 24 36" xfId="14918"/>
    <cellStyle name="Normal 2 24 37" xfId="14919"/>
    <cellStyle name="Normal 2 24 38" xfId="14920"/>
    <cellStyle name="Normal 2 24 39" xfId="14921"/>
    <cellStyle name="Normal 2 24 4" xfId="14922"/>
    <cellStyle name="Normal 2 24 4 2" xfId="14923"/>
    <cellStyle name="Normal 2 24 4 2 2" xfId="14924"/>
    <cellStyle name="Normal 2 24 4 2 2 2" xfId="14925"/>
    <cellStyle name="Normal 2 24 4 2 3" xfId="14926"/>
    <cellStyle name="Normal 2 24 4 2 4" xfId="14927"/>
    <cellStyle name="Normal 2 24 4 2 5" xfId="14928"/>
    <cellStyle name="Normal 2 24 4 3" xfId="14929"/>
    <cellStyle name="Normal 2 24 4 4" xfId="14930"/>
    <cellStyle name="Normal 2 24 4 5" xfId="14931"/>
    <cellStyle name="Normal 2 24 4 5 2" xfId="14932"/>
    <cellStyle name="Normal 2 24 4 5 3" xfId="14933"/>
    <cellStyle name="Normal 2 24 4 5 4" xfId="14934"/>
    <cellStyle name="Normal 2 24 4 5 5" xfId="14935"/>
    <cellStyle name="Normal 2 24 4 5 6" xfId="14936"/>
    <cellStyle name="Normal 2 24 4 5 7" xfId="14937"/>
    <cellStyle name="Normal 2 24 4 6" xfId="14938"/>
    <cellStyle name="Normal 2 24 4 7" xfId="14939"/>
    <cellStyle name="Normal 2 24 40" xfId="14940"/>
    <cellStyle name="Normal 2 24 5" xfId="14941"/>
    <cellStyle name="Normal 2 24 6" xfId="14942"/>
    <cellStyle name="Normal 2 24 7" xfId="14943"/>
    <cellStyle name="Normal 2 24 8" xfId="14944"/>
    <cellStyle name="Normal 2 24 9" xfId="14945"/>
    <cellStyle name="Normal 2 25" xfId="14946"/>
    <cellStyle name="Normal 2 25 10" xfId="14947"/>
    <cellStyle name="Normal 2 25 11" xfId="14948"/>
    <cellStyle name="Normal 2 25 12" xfId="14949"/>
    <cellStyle name="Normal 2 25 13" xfId="14950"/>
    <cellStyle name="Normal 2 25 14" xfId="14951"/>
    <cellStyle name="Normal 2 25 15" xfId="14952"/>
    <cellStyle name="Normal 2 25 16" xfId="14953"/>
    <cellStyle name="Normal 2 25 17" xfId="14954"/>
    <cellStyle name="Normal 2 25 18" xfId="14955"/>
    <cellStyle name="Normal 2 25 19" xfId="14956"/>
    <cellStyle name="Normal 2 25 2" xfId="14957"/>
    <cellStyle name="Normal 2 25 2 10" xfId="14958"/>
    <cellStyle name="Normal 2 25 2 11" xfId="14959"/>
    <cellStyle name="Normal 2 25 2 12" xfId="14960"/>
    <cellStyle name="Normal 2 25 2 13" xfId="14961"/>
    <cellStyle name="Normal 2 25 2 14" xfId="14962"/>
    <cellStyle name="Normal 2 25 2 15" xfId="14963"/>
    <cellStyle name="Normal 2 25 2 16" xfId="14964"/>
    <cellStyle name="Normal 2 25 2 17" xfId="14965"/>
    <cellStyle name="Normal 2 25 2 18" xfId="14966"/>
    <cellStyle name="Normal 2 25 2 19" xfId="14967"/>
    <cellStyle name="Normal 2 25 2 2" xfId="14968"/>
    <cellStyle name="Normal 2 25 2 2 2" xfId="14969"/>
    <cellStyle name="Normal 2 25 2 2 3" xfId="14970"/>
    <cellStyle name="Normal 2 25 2 20" xfId="14971"/>
    <cellStyle name="Normal 2 25 2 3" xfId="14972"/>
    <cellStyle name="Normal 2 25 2 4" xfId="14973"/>
    <cellStyle name="Normal 2 25 2 5" xfId="14974"/>
    <cellStyle name="Normal 2 25 2 6" xfId="14975"/>
    <cellStyle name="Normal 2 25 2 7" xfId="14976"/>
    <cellStyle name="Normal 2 25 2 8" xfId="14977"/>
    <cellStyle name="Normal 2 25 2 9" xfId="14978"/>
    <cellStyle name="Normal 2 25 20" xfId="14979"/>
    <cellStyle name="Normal 2 25 21" xfId="14980"/>
    <cellStyle name="Normal 2 25 22" xfId="14981"/>
    <cellStyle name="Normal 2 25 23" xfId="14982"/>
    <cellStyle name="Normal 2 25 24" xfId="14983"/>
    <cellStyle name="Normal 2 25 25" xfId="14984"/>
    <cellStyle name="Normal 2 25 26" xfId="14985"/>
    <cellStyle name="Normal 2 25 27" xfId="14986"/>
    <cellStyle name="Normal 2 25 28" xfId="14987"/>
    <cellStyle name="Normal 2 25 29" xfId="14988"/>
    <cellStyle name="Normal 2 25 3" xfId="14989"/>
    <cellStyle name="Normal 2 25 30" xfId="14990"/>
    <cellStyle name="Normal 2 25 31" xfId="14991"/>
    <cellStyle name="Normal 2 25 32" xfId="14992"/>
    <cellStyle name="Normal 2 25 32 2" xfId="14993"/>
    <cellStyle name="Normal 2 25 32 2 2" xfId="14994"/>
    <cellStyle name="Normal 2 25 32 2 2 2" xfId="14995"/>
    <cellStyle name="Normal 2 25 32 2 2 3" xfId="14996"/>
    <cellStyle name="Normal 2 25 32 2 2 4" xfId="14997"/>
    <cellStyle name="Normal 2 25 32 2 2 5" xfId="14998"/>
    <cellStyle name="Normal 2 25 32 2 2 6" xfId="14999"/>
    <cellStyle name="Normal 2 25 32 2 2 7" xfId="15000"/>
    <cellStyle name="Normal 2 25 32 2 3" xfId="15001"/>
    <cellStyle name="Normal 2 25 32 2 4" xfId="15002"/>
    <cellStyle name="Normal 2 25 32 2 5" xfId="15003"/>
    <cellStyle name="Normal 2 25 32 2 6" xfId="15004"/>
    <cellStyle name="Normal 2 25 32 2 7" xfId="15005"/>
    <cellStyle name="Normal 2 25 32 2 8" xfId="15006"/>
    <cellStyle name="Normal 2 25 32 2 9" xfId="15007"/>
    <cellStyle name="Normal 2 25 32 3" xfId="15008"/>
    <cellStyle name="Normal 2 25 32 3 2" xfId="15009"/>
    <cellStyle name="Normal 2 25 32 3 3" xfId="15010"/>
    <cellStyle name="Normal 2 25 32 3 4" xfId="15011"/>
    <cellStyle name="Normal 2 25 32 3 5" xfId="15012"/>
    <cellStyle name="Normal 2 25 32 3 6" xfId="15013"/>
    <cellStyle name="Normal 2 25 32 3 7" xfId="15014"/>
    <cellStyle name="Normal 2 25 32 4" xfId="15015"/>
    <cellStyle name="Normal 2 25 32 5" xfId="15016"/>
    <cellStyle name="Normal 2 25 32 6" xfId="15017"/>
    <cellStyle name="Normal 2 25 32 7" xfId="15018"/>
    <cellStyle name="Normal 2 25 32 8" xfId="15019"/>
    <cellStyle name="Normal 2 25 32 9" xfId="15020"/>
    <cellStyle name="Normal 2 25 33" xfId="15021"/>
    <cellStyle name="Normal 2 25 34" xfId="15022"/>
    <cellStyle name="Normal 2 25 35" xfId="15023"/>
    <cellStyle name="Normal 2 25 36" xfId="15024"/>
    <cellStyle name="Normal 2 25 37" xfId="15025"/>
    <cellStyle name="Normal 2 25 38" xfId="15026"/>
    <cellStyle name="Normal 2 25 39" xfId="15027"/>
    <cellStyle name="Normal 2 25 4" xfId="15028"/>
    <cellStyle name="Normal 2 25 4 2" xfId="15029"/>
    <cellStyle name="Normal 2 25 4 2 2" xfId="15030"/>
    <cellStyle name="Normal 2 25 4 2 2 2" xfId="15031"/>
    <cellStyle name="Normal 2 25 4 2 3" xfId="15032"/>
    <cellStyle name="Normal 2 25 4 2 4" xfId="15033"/>
    <cellStyle name="Normal 2 25 4 2 5" xfId="15034"/>
    <cellStyle name="Normal 2 25 4 3" xfId="15035"/>
    <cellStyle name="Normal 2 25 4 4" xfId="15036"/>
    <cellStyle name="Normal 2 25 4 5" xfId="15037"/>
    <cellStyle name="Normal 2 25 4 5 2" xfId="15038"/>
    <cellStyle name="Normal 2 25 4 5 3" xfId="15039"/>
    <cellStyle name="Normal 2 25 4 5 4" xfId="15040"/>
    <cellStyle name="Normal 2 25 4 5 5" xfId="15041"/>
    <cellStyle name="Normal 2 25 4 5 6" xfId="15042"/>
    <cellStyle name="Normal 2 25 4 5 7" xfId="15043"/>
    <cellStyle name="Normal 2 25 4 6" xfId="15044"/>
    <cellStyle name="Normal 2 25 4 7" xfId="15045"/>
    <cellStyle name="Normal 2 25 40" xfId="15046"/>
    <cellStyle name="Normal 2 25 5" xfId="15047"/>
    <cellStyle name="Normal 2 25 6" xfId="15048"/>
    <cellStyle name="Normal 2 25 7" xfId="15049"/>
    <cellStyle name="Normal 2 25 8" xfId="15050"/>
    <cellStyle name="Normal 2 25 9" xfId="15051"/>
    <cellStyle name="Normal 2 26" xfId="15052"/>
    <cellStyle name="Normal 2 26 10" xfId="15053"/>
    <cellStyle name="Normal 2 26 11" xfId="15054"/>
    <cellStyle name="Normal 2 26 12" xfId="15055"/>
    <cellStyle name="Normal 2 26 13" xfId="15056"/>
    <cellStyle name="Normal 2 26 14" xfId="15057"/>
    <cellStyle name="Normal 2 26 15" xfId="15058"/>
    <cellStyle name="Normal 2 26 16" xfId="15059"/>
    <cellStyle name="Normal 2 26 17" xfId="15060"/>
    <cellStyle name="Normal 2 26 18" xfId="15061"/>
    <cellStyle name="Normal 2 26 19" xfId="15062"/>
    <cellStyle name="Normal 2 26 2" xfId="15063"/>
    <cellStyle name="Normal 2 26 2 10" xfId="15064"/>
    <cellStyle name="Normal 2 26 2 11" xfId="15065"/>
    <cellStyle name="Normal 2 26 2 12" xfId="15066"/>
    <cellStyle name="Normal 2 26 2 13" xfId="15067"/>
    <cellStyle name="Normal 2 26 2 14" xfId="15068"/>
    <cellStyle name="Normal 2 26 2 15" xfId="15069"/>
    <cellStyle name="Normal 2 26 2 16" xfId="15070"/>
    <cellStyle name="Normal 2 26 2 17" xfId="15071"/>
    <cellStyle name="Normal 2 26 2 18" xfId="15072"/>
    <cellStyle name="Normal 2 26 2 19" xfId="15073"/>
    <cellStyle name="Normal 2 26 2 2" xfId="15074"/>
    <cellStyle name="Normal 2 26 2 2 2" xfId="15075"/>
    <cellStyle name="Normal 2 26 2 2 3" xfId="15076"/>
    <cellStyle name="Normal 2 26 2 20" xfId="15077"/>
    <cellStyle name="Normal 2 26 2 3" xfId="15078"/>
    <cellStyle name="Normal 2 26 2 4" xfId="15079"/>
    <cellStyle name="Normal 2 26 2 5" xfId="15080"/>
    <cellStyle name="Normal 2 26 2 6" xfId="15081"/>
    <cellStyle name="Normal 2 26 2 7" xfId="15082"/>
    <cellStyle name="Normal 2 26 2 8" xfId="15083"/>
    <cellStyle name="Normal 2 26 2 9" xfId="15084"/>
    <cellStyle name="Normal 2 26 20" xfId="15085"/>
    <cellStyle name="Normal 2 26 21" xfId="15086"/>
    <cellStyle name="Normal 2 26 22" xfId="15087"/>
    <cellStyle name="Normal 2 26 23" xfId="15088"/>
    <cellStyle name="Normal 2 26 24" xfId="15089"/>
    <cellStyle name="Normal 2 26 25" xfId="15090"/>
    <cellStyle name="Normal 2 26 26" xfId="15091"/>
    <cellStyle name="Normal 2 26 27" xfId="15092"/>
    <cellStyle name="Normal 2 26 28" xfId="15093"/>
    <cellStyle name="Normal 2 26 29" xfId="15094"/>
    <cellStyle name="Normal 2 26 3" xfId="15095"/>
    <cellStyle name="Normal 2 26 30" xfId="15096"/>
    <cellStyle name="Normal 2 26 31" xfId="15097"/>
    <cellStyle name="Normal 2 26 32" xfId="15098"/>
    <cellStyle name="Normal 2 26 32 2" xfId="15099"/>
    <cellStyle name="Normal 2 26 32 2 2" xfId="15100"/>
    <cellStyle name="Normal 2 26 32 2 2 2" xfId="15101"/>
    <cellStyle name="Normal 2 26 32 2 2 3" xfId="15102"/>
    <cellStyle name="Normal 2 26 32 2 2 4" xfId="15103"/>
    <cellStyle name="Normal 2 26 32 2 2 5" xfId="15104"/>
    <cellStyle name="Normal 2 26 32 2 2 6" xfId="15105"/>
    <cellStyle name="Normal 2 26 32 2 2 7" xfId="15106"/>
    <cellStyle name="Normal 2 26 32 2 3" xfId="15107"/>
    <cellStyle name="Normal 2 26 32 2 4" xfId="15108"/>
    <cellStyle name="Normal 2 26 32 2 5" xfId="15109"/>
    <cellStyle name="Normal 2 26 32 2 6" xfId="15110"/>
    <cellStyle name="Normal 2 26 32 2 7" xfId="15111"/>
    <cellStyle name="Normal 2 26 32 2 8" xfId="15112"/>
    <cellStyle name="Normal 2 26 32 2 9" xfId="15113"/>
    <cellStyle name="Normal 2 26 32 3" xfId="15114"/>
    <cellStyle name="Normal 2 26 32 3 2" xfId="15115"/>
    <cellStyle name="Normal 2 26 32 3 3" xfId="15116"/>
    <cellStyle name="Normal 2 26 32 3 4" xfId="15117"/>
    <cellStyle name="Normal 2 26 32 3 5" xfId="15118"/>
    <cellStyle name="Normal 2 26 32 3 6" xfId="15119"/>
    <cellStyle name="Normal 2 26 32 3 7" xfId="15120"/>
    <cellStyle name="Normal 2 26 32 4" xfId="15121"/>
    <cellStyle name="Normal 2 26 32 5" xfId="15122"/>
    <cellStyle name="Normal 2 26 32 6" xfId="15123"/>
    <cellStyle name="Normal 2 26 32 7" xfId="15124"/>
    <cellStyle name="Normal 2 26 32 8" xfId="15125"/>
    <cellStyle name="Normal 2 26 32 9" xfId="15126"/>
    <cellStyle name="Normal 2 26 33" xfId="15127"/>
    <cellStyle name="Normal 2 26 34" xfId="15128"/>
    <cellStyle name="Normal 2 26 35" xfId="15129"/>
    <cellStyle name="Normal 2 26 36" xfId="15130"/>
    <cellStyle name="Normal 2 26 37" xfId="15131"/>
    <cellStyle name="Normal 2 26 38" xfId="15132"/>
    <cellStyle name="Normal 2 26 39" xfId="15133"/>
    <cellStyle name="Normal 2 26 4" xfId="15134"/>
    <cellStyle name="Normal 2 26 4 2" xfId="15135"/>
    <cellStyle name="Normal 2 26 4 2 2" xfId="15136"/>
    <cellStyle name="Normal 2 26 4 2 2 2" xfId="15137"/>
    <cellStyle name="Normal 2 26 4 2 3" xfId="15138"/>
    <cellStyle name="Normal 2 26 4 2 4" xfId="15139"/>
    <cellStyle name="Normal 2 26 4 2 5" xfId="15140"/>
    <cellStyle name="Normal 2 26 4 3" xfId="15141"/>
    <cellStyle name="Normal 2 26 4 4" xfId="15142"/>
    <cellStyle name="Normal 2 26 4 5" xfId="15143"/>
    <cellStyle name="Normal 2 26 4 5 2" xfId="15144"/>
    <cellStyle name="Normal 2 26 4 5 3" xfId="15145"/>
    <cellStyle name="Normal 2 26 4 5 4" xfId="15146"/>
    <cellStyle name="Normal 2 26 4 5 5" xfId="15147"/>
    <cellStyle name="Normal 2 26 4 5 6" xfId="15148"/>
    <cellStyle name="Normal 2 26 4 5 7" xfId="15149"/>
    <cellStyle name="Normal 2 26 4 6" xfId="15150"/>
    <cellStyle name="Normal 2 26 4 7" xfId="15151"/>
    <cellStyle name="Normal 2 26 40" xfId="15152"/>
    <cellStyle name="Normal 2 26 5" xfId="15153"/>
    <cellStyle name="Normal 2 26 6" xfId="15154"/>
    <cellStyle name="Normal 2 26 7" xfId="15155"/>
    <cellStyle name="Normal 2 26 8" xfId="15156"/>
    <cellStyle name="Normal 2 26 9" xfId="15157"/>
    <cellStyle name="Normal 2 27" xfId="15158"/>
    <cellStyle name="Normal 2 27 10" xfId="15159"/>
    <cellStyle name="Normal 2 27 11" xfId="15160"/>
    <cellStyle name="Normal 2 27 12" xfId="15161"/>
    <cellStyle name="Normal 2 27 13" xfId="15162"/>
    <cellStyle name="Normal 2 27 14" xfId="15163"/>
    <cellStyle name="Normal 2 27 15" xfId="15164"/>
    <cellStyle name="Normal 2 27 16" xfId="15165"/>
    <cellStyle name="Normal 2 27 17" xfId="15166"/>
    <cellStyle name="Normal 2 27 18" xfId="15167"/>
    <cellStyle name="Normal 2 27 19" xfId="15168"/>
    <cellStyle name="Normal 2 27 2" xfId="15169"/>
    <cellStyle name="Normal 2 27 2 10" xfId="15170"/>
    <cellStyle name="Normal 2 27 2 11" xfId="15171"/>
    <cellStyle name="Normal 2 27 2 12" xfId="15172"/>
    <cellStyle name="Normal 2 27 2 13" xfId="15173"/>
    <cellStyle name="Normal 2 27 2 14" xfId="15174"/>
    <cellStyle name="Normal 2 27 2 15" xfId="15175"/>
    <cellStyle name="Normal 2 27 2 16" xfId="15176"/>
    <cellStyle name="Normal 2 27 2 17" xfId="15177"/>
    <cellStyle name="Normal 2 27 2 18" xfId="15178"/>
    <cellStyle name="Normal 2 27 2 19" xfId="15179"/>
    <cellStyle name="Normal 2 27 2 2" xfId="15180"/>
    <cellStyle name="Normal 2 27 2 2 2" xfId="15181"/>
    <cellStyle name="Normal 2 27 2 2 3" xfId="15182"/>
    <cellStyle name="Normal 2 27 2 20" xfId="15183"/>
    <cellStyle name="Normal 2 27 2 3" xfId="15184"/>
    <cellStyle name="Normal 2 27 2 4" xfId="15185"/>
    <cellStyle name="Normal 2 27 2 5" xfId="15186"/>
    <cellStyle name="Normal 2 27 2 6" xfId="15187"/>
    <cellStyle name="Normal 2 27 2 7" xfId="15188"/>
    <cellStyle name="Normal 2 27 2 8" xfId="15189"/>
    <cellStyle name="Normal 2 27 2 9" xfId="15190"/>
    <cellStyle name="Normal 2 27 20" xfId="15191"/>
    <cellStyle name="Normal 2 27 21" xfId="15192"/>
    <cellStyle name="Normal 2 27 22" xfId="15193"/>
    <cellStyle name="Normal 2 27 23" xfId="15194"/>
    <cellStyle name="Normal 2 27 24" xfId="15195"/>
    <cellStyle name="Normal 2 27 25" xfId="15196"/>
    <cellStyle name="Normal 2 27 26" xfId="15197"/>
    <cellStyle name="Normal 2 27 27" xfId="15198"/>
    <cellStyle name="Normal 2 27 28" xfId="15199"/>
    <cellStyle name="Normal 2 27 29" xfId="15200"/>
    <cellStyle name="Normal 2 27 3" xfId="15201"/>
    <cellStyle name="Normal 2 27 30" xfId="15202"/>
    <cellStyle name="Normal 2 27 31" xfId="15203"/>
    <cellStyle name="Normal 2 27 32" xfId="15204"/>
    <cellStyle name="Normal 2 27 32 2" xfId="15205"/>
    <cellStyle name="Normal 2 27 32 2 2" xfId="15206"/>
    <cellStyle name="Normal 2 27 32 2 2 2" xfId="15207"/>
    <cellStyle name="Normal 2 27 32 2 2 3" xfId="15208"/>
    <cellStyle name="Normal 2 27 32 2 2 4" xfId="15209"/>
    <cellStyle name="Normal 2 27 32 2 2 5" xfId="15210"/>
    <cellStyle name="Normal 2 27 32 2 2 6" xfId="15211"/>
    <cellStyle name="Normal 2 27 32 2 2 7" xfId="15212"/>
    <cellStyle name="Normal 2 27 32 2 3" xfId="15213"/>
    <cellStyle name="Normal 2 27 32 2 4" xfId="15214"/>
    <cellStyle name="Normal 2 27 32 2 5" xfId="15215"/>
    <cellStyle name="Normal 2 27 32 2 6" xfId="15216"/>
    <cellStyle name="Normal 2 27 32 2 7" xfId="15217"/>
    <cellStyle name="Normal 2 27 32 2 8" xfId="15218"/>
    <cellStyle name="Normal 2 27 32 2 9" xfId="15219"/>
    <cellStyle name="Normal 2 27 32 3" xfId="15220"/>
    <cellStyle name="Normal 2 27 32 3 2" xfId="15221"/>
    <cellStyle name="Normal 2 27 32 3 3" xfId="15222"/>
    <cellStyle name="Normal 2 27 32 3 4" xfId="15223"/>
    <cellStyle name="Normal 2 27 32 3 5" xfId="15224"/>
    <cellStyle name="Normal 2 27 32 3 6" xfId="15225"/>
    <cellStyle name="Normal 2 27 32 3 7" xfId="15226"/>
    <cellStyle name="Normal 2 27 32 4" xfId="15227"/>
    <cellStyle name="Normal 2 27 32 5" xfId="15228"/>
    <cellStyle name="Normal 2 27 32 6" xfId="15229"/>
    <cellStyle name="Normal 2 27 32 7" xfId="15230"/>
    <cellStyle name="Normal 2 27 32 8" xfId="15231"/>
    <cellStyle name="Normal 2 27 32 9" xfId="15232"/>
    <cellStyle name="Normal 2 27 33" xfId="15233"/>
    <cellStyle name="Normal 2 27 34" xfId="15234"/>
    <cellStyle name="Normal 2 27 35" xfId="15235"/>
    <cellStyle name="Normal 2 27 36" xfId="15236"/>
    <cellStyle name="Normal 2 27 37" xfId="15237"/>
    <cellStyle name="Normal 2 27 38" xfId="15238"/>
    <cellStyle name="Normal 2 27 39" xfId="15239"/>
    <cellStyle name="Normal 2 27 4" xfId="15240"/>
    <cellStyle name="Normal 2 27 4 2" xfId="15241"/>
    <cellStyle name="Normal 2 27 4 2 2" xfId="15242"/>
    <cellStyle name="Normal 2 27 4 2 2 2" xfId="15243"/>
    <cellStyle name="Normal 2 27 4 2 3" xfId="15244"/>
    <cellStyle name="Normal 2 27 4 2 4" xfId="15245"/>
    <cellStyle name="Normal 2 27 4 2 5" xfId="15246"/>
    <cellStyle name="Normal 2 27 4 3" xfId="15247"/>
    <cellStyle name="Normal 2 27 4 4" xfId="15248"/>
    <cellStyle name="Normal 2 27 4 5" xfId="15249"/>
    <cellStyle name="Normal 2 27 4 5 2" xfId="15250"/>
    <cellStyle name="Normal 2 27 4 5 3" xfId="15251"/>
    <cellStyle name="Normal 2 27 4 5 4" xfId="15252"/>
    <cellStyle name="Normal 2 27 4 5 5" xfId="15253"/>
    <cellStyle name="Normal 2 27 4 5 6" xfId="15254"/>
    <cellStyle name="Normal 2 27 4 5 7" xfId="15255"/>
    <cellStyle name="Normal 2 27 4 6" xfId="15256"/>
    <cellStyle name="Normal 2 27 4 7" xfId="15257"/>
    <cellStyle name="Normal 2 27 40" xfId="15258"/>
    <cellStyle name="Normal 2 27 5" xfId="15259"/>
    <cellStyle name="Normal 2 27 6" xfId="15260"/>
    <cellStyle name="Normal 2 27 7" xfId="15261"/>
    <cellStyle name="Normal 2 27 8" xfId="15262"/>
    <cellStyle name="Normal 2 27 9" xfId="15263"/>
    <cellStyle name="Normal 2 28" xfId="15264"/>
    <cellStyle name="Normal 2 28 10" xfId="15265"/>
    <cellStyle name="Normal 2 28 11" xfId="15266"/>
    <cellStyle name="Normal 2 28 12" xfId="15267"/>
    <cellStyle name="Normal 2 28 13" xfId="15268"/>
    <cellStyle name="Normal 2 28 14" xfId="15269"/>
    <cellStyle name="Normal 2 28 15" xfId="15270"/>
    <cellStyle name="Normal 2 28 16" xfId="15271"/>
    <cellStyle name="Normal 2 28 17" xfId="15272"/>
    <cellStyle name="Normal 2 28 18" xfId="15273"/>
    <cellStyle name="Normal 2 28 19" xfId="15274"/>
    <cellStyle name="Normal 2 28 2" xfId="15275"/>
    <cellStyle name="Normal 2 28 2 10" xfId="15276"/>
    <cellStyle name="Normal 2 28 2 11" xfId="15277"/>
    <cellStyle name="Normal 2 28 2 12" xfId="15278"/>
    <cellStyle name="Normal 2 28 2 13" xfId="15279"/>
    <cellStyle name="Normal 2 28 2 14" xfId="15280"/>
    <cellStyle name="Normal 2 28 2 15" xfId="15281"/>
    <cellStyle name="Normal 2 28 2 16" xfId="15282"/>
    <cellStyle name="Normal 2 28 2 17" xfId="15283"/>
    <cellStyle name="Normal 2 28 2 18" xfId="15284"/>
    <cellStyle name="Normal 2 28 2 19" xfId="15285"/>
    <cellStyle name="Normal 2 28 2 2" xfId="15286"/>
    <cellStyle name="Normal 2 28 2 2 2" xfId="15287"/>
    <cellStyle name="Normal 2 28 2 2 3" xfId="15288"/>
    <cellStyle name="Normal 2 28 2 20" xfId="15289"/>
    <cellStyle name="Normal 2 28 2 3" xfId="15290"/>
    <cellStyle name="Normal 2 28 2 4" xfId="15291"/>
    <cellStyle name="Normal 2 28 2 5" xfId="15292"/>
    <cellStyle name="Normal 2 28 2 6" xfId="15293"/>
    <cellStyle name="Normal 2 28 2 7" xfId="15294"/>
    <cellStyle name="Normal 2 28 2 8" xfId="15295"/>
    <cellStyle name="Normal 2 28 2 9" xfId="15296"/>
    <cellStyle name="Normal 2 28 20" xfId="15297"/>
    <cellStyle name="Normal 2 28 21" xfId="15298"/>
    <cellStyle name="Normal 2 28 22" xfId="15299"/>
    <cellStyle name="Normal 2 28 23" xfId="15300"/>
    <cellStyle name="Normal 2 28 24" xfId="15301"/>
    <cellStyle name="Normal 2 28 25" xfId="15302"/>
    <cellStyle name="Normal 2 28 26" xfId="15303"/>
    <cellStyle name="Normal 2 28 27" xfId="15304"/>
    <cellStyle name="Normal 2 28 28" xfId="15305"/>
    <cellStyle name="Normal 2 28 29" xfId="15306"/>
    <cellStyle name="Normal 2 28 3" xfId="15307"/>
    <cellStyle name="Normal 2 28 30" xfId="15308"/>
    <cellStyle name="Normal 2 28 31" xfId="15309"/>
    <cellStyle name="Normal 2 28 32" xfId="15310"/>
    <cellStyle name="Normal 2 28 32 2" xfId="15311"/>
    <cellStyle name="Normal 2 28 32 2 2" xfId="15312"/>
    <cellStyle name="Normal 2 28 32 2 2 2" xfId="15313"/>
    <cellStyle name="Normal 2 28 32 2 2 3" xfId="15314"/>
    <cellStyle name="Normal 2 28 32 2 2 4" xfId="15315"/>
    <cellStyle name="Normal 2 28 32 2 2 5" xfId="15316"/>
    <cellStyle name="Normal 2 28 32 2 2 6" xfId="15317"/>
    <cellStyle name="Normal 2 28 32 2 2 7" xfId="15318"/>
    <cellStyle name="Normal 2 28 32 2 3" xfId="15319"/>
    <cellStyle name="Normal 2 28 32 2 4" xfId="15320"/>
    <cellStyle name="Normal 2 28 32 2 5" xfId="15321"/>
    <cellStyle name="Normal 2 28 32 2 6" xfId="15322"/>
    <cellStyle name="Normal 2 28 32 2 7" xfId="15323"/>
    <cellStyle name="Normal 2 28 32 2 8" xfId="15324"/>
    <cellStyle name="Normal 2 28 32 2 9" xfId="15325"/>
    <cellStyle name="Normal 2 28 32 3" xfId="15326"/>
    <cellStyle name="Normal 2 28 32 3 2" xfId="15327"/>
    <cellStyle name="Normal 2 28 32 3 3" xfId="15328"/>
    <cellStyle name="Normal 2 28 32 3 4" xfId="15329"/>
    <cellStyle name="Normal 2 28 32 3 5" xfId="15330"/>
    <cellStyle name="Normal 2 28 32 3 6" xfId="15331"/>
    <cellStyle name="Normal 2 28 32 3 7" xfId="15332"/>
    <cellStyle name="Normal 2 28 32 4" xfId="15333"/>
    <cellStyle name="Normal 2 28 32 5" xfId="15334"/>
    <cellStyle name="Normal 2 28 32 6" xfId="15335"/>
    <cellStyle name="Normal 2 28 32 7" xfId="15336"/>
    <cellStyle name="Normal 2 28 32 8" xfId="15337"/>
    <cellStyle name="Normal 2 28 32 9" xfId="15338"/>
    <cellStyle name="Normal 2 28 33" xfId="15339"/>
    <cellStyle name="Normal 2 28 34" xfId="15340"/>
    <cellStyle name="Normal 2 28 35" xfId="15341"/>
    <cellStyle name="Normal 2 28 36" xfId="15342"/>
    <cellStyle name="Normal 2 28 37" xfId="15343"/>
    <cellStyle name="Normal 2 28 38" xfId="15344"/>
    <cellStyle name="Normal 2 28 39" xfId="15345"/>
    <cellStyle name="Normal 2 28 4" xfId="15346"/>
    <cellStyle name="Normal 2 28 4 2" xfId="15347"/>
    <cellStyle name="Normal 2 28 4 2 2" xfId="15348"/>
    <cellStyle name="Normal 2 28 4 2 2 2" xfId="15349"/>
    <cellStyle name="Normal 2 28 4 2 3" xfId="15350"/>
    <cellStyle name="Normal 2 28 4 2 4" xfId="15351"/>
    <cellStyle name="Normal 2 28 4 2 5" xfId="15352"/>
    <cellStyle name="Normal 2 28 4 3" xfId="15353"/>
    <cellStyle name="Normal 2 28 4 4" xfId="15354"/>
    <cellStyle name="Normal 2 28 4 5" xfId="15355"/>
    <cellStyle name="Normal 2 28 4 5 2" xfId="15356"/>
    <cellStyle name="Normal 2 28 4 5 3" xfId="15357"/>
    <cellStyle name="Normal 2 28 4 5 4" xfId="15358"/>
    <cellStyle name="Normal 2 28 4 5 5" xfId="15359"/>
    <cellStyle name="Normal 2 28 4 5 6" xfId="15360"/>
    <cellStyle name="Normal 2 28 4 5 7" xfId="15361"/>
    <cellStyle name="Normal 2 28 4 6" xfId="15362"/>
    <cellStyle name="Normal 2 28 4 7" xfId="15363"/>
    <cellStyle name="Normal 2 28 40" xfId="15364"/>
    <cellStyle name="Normal 2 28 5" xfId="15365"/>
    <cellStyle name="Normal 2 28 6" xfId="15366"/>
    <cellStyle name="Normal 2 28 7" xfId="15367"/>
    <cellStyle name="Normal 2 28 8" xfId="15368"/>
    <cellStyle name="Normal 2 28 9" xfId="15369"/>
    <cellStyle name="Normal 2 29" xfId="15370"/>
    <cellStyle name="Normal 2 29 10" xfId="15371"/>
    <cellStyle name="Normal 2 29 11" xfId="15372"/>
    <cellStyle name="Normal 2 29 12" xfId="15373"/>
    <cellStyle name="Normal 2 29 13" xfId="15374"/>
    <cellStyle name="Normal 2 29 14" xfId="15375"/>
    <cellStyle name="Normal 2 29 15" xfId="15376"/>
    <cellStyle name="Normal 2 29 16" xfId="15377"/>
    <cellStyle name="Normal 2 29 17" xfId="15378"/>
    <cellStyle name="Normal 2 29 18" xfId="15379"/>
    <cellStyle name="Normal 2 29 19" xfId="15380"/>
    <cellStyle name="Normal 2 29 2" xfId="15381"/>
    <cellStyle name="Normal 2 29 2 10" xfId="15382"/>
    <cellStyle name="Normal 2 29 2 11" xfId="15383"/>
    <cellStyle name="Normal 2 29 2 12" xfId="15384"/>
    <cellStyle name="Normal 2 29 2 13" xfId="15385"/>
    <cellStyle name="Normal 2 29 2 14" xfId="15386"/>
    <cellStyle name="Normal 2 29 2 15" xfId="15387"/>
    <cellStyle name="Normal 2 29 2 16" xfId="15388"/>
    <cellStyle name="Normal 2 29 2 17" xfId="15389"/>
    <cellStyle name="Normal 2 29 2 18" xfId="15390"/>
    <cellStyle name="Normal 2 29 2 19" xfId="15391"/>
    <cellStyle name="Normal 2 29 2 2" xfId="15392"/>
    <cellStyle name="Normal 2 29 2 2 2" xfId="15393"/>
    <cellStyle name="Normal 2 29 2 2 3" xfId="15394"/>
    <cellStyle name="Normal 2 29 2 20" xfId="15395"/>
    <cellStyle name="Normal 2 29 2 3" xfId="15396"/>
    <cellStyle name="Normal 2 29 2 4" xfId="15397"/>
    <cellStyle name="Normal 2 29 2 5" xfId="15398"/>
    <cellStyle name="Normal 2 29 2 6" xfId="15399"/>
    <cellStyle name="Normal 2 29 2 7" xfId="15400"/>
    <cellStyle name="Normal 2 29 2 8" xfId="15401"/>
    <cellStyle name="Normal 2 29 2 9" xfId="15402"/>
    <cellStyle name="Normal 2 29 20" xfId="15403"/>
    <cellStyle name="Normal 2 29 21" xfId="15404"/>
    <cellStyle name="Normal 2 29 22" xfId="15405"/>
    <cellStyle name="Normal 2 29 23" xfId="15406"/>
    <cellStyle name="Normal 2 29 24" xfId="15407"/>
    <cellStyle name="Normal 2 29 25" xfId="15408"/>
    <cellStyle name="Normal 2 29 26" xfId="15409"/>
    <cellStyle name="Normal 2 29 27" xfId="15410"/>
    <cellStyle name="Normal 2 29 28" xfId="15411"/>
    <cellStyle name="Normal 2 29 29" xfId="15412"/>
    <cellStyle name="Normal 2 29 3" xfId="15413"/>
    <cellStyle name="Normal 2 29 30" xfId="15414"/>
    <cellStyle name="Normal 2 29 31" xfId="15415"/>
    <cellStyle name="Normal 2 29 32" xfId="15416"/>
    <cellStyle name="Normal 2 29 32 2" xfId="15417"/>
    <cellStyle name="Normal 2 29 32 2 2" xfId="15418"/>
    <cellStyle name="Normal 2 29 32 2 2 2" xfId="15419"/>
    <cellStyle name="Normal 2 29 32 2 2 3" xfId="15420"/>
    <cellStyle name="Normal 2 29 32 2 2 4" xfId="15421"/>
    <cellStyle name="Normal 2 29 32 2 2 5" xfId="15422"/>
    <cellStyle name="Normal 2 29 32 2 2 6" xfId="15423"/>
    <cellStyle name="Normal 2 29 32 2 2 7" xfId="15424"/>
    <cellStyle name="Normal 2 29 32 2 3" xfId="15425"/>
    <cellStyle name="Normal 2 29 32 2 4" xfId="15426"/>
    <cellStyle name="Normal 2 29 32 2 5" xfId="15427"/>
    <cellStyle name="Normal 2 29 32 2 6" xfId="15428"/>
    <cellStyle name="Normal 2 29 32 2 7" xfId="15429"/>
    <cellStyle name="Normal 2 29 32 2 8" xfId="15430"/>
    <cellStyle name="Normal 2 29 32 2 9" xfId="15431"/>
    <cellStyle name="Normal 2 29 32 3" xfId="15432"/>
    <cellStyle name="Normal 2 29 32 3 2" xfId="15433"/>
    <cellStyle name="Normal 2 29 32 3 3" xfId="15434"/>
    <cellStyle name="Normal 2 29 32 3 4" xfId="15435"/>
    <cellStyle name="Normal 2 29 32 3 5" xfId="15436"/>
    <cellStyle name="Normal 2 29 32 3 6" xfId="15437"/>
    <cellStyle name="Normal 2 29 32 3 7" xfId="15438"/>
    <cellStyle name="Normal 2 29 32 4" xfId="15439"/>
    <cellStyle name="Normal 2 29 32 5" xfId="15440"/>
    <cellStyle name="Normal 2 29 32 6" xfId="15441"/>
    <cellStyle name="Normal 2 29 32 7" xfId="15442"/>
    <cellStyle name="Normal 2 29 32 8" xfId="15443"/>
    <cellStyle name="Normal 2 29 32 9" xfId="15444"/>
    <cellStyle name="Normal 2 29 33" xfId="15445"/>
    <cellStyle name="Normal 2 29 34" xfId="15446"/>
    <cellStyle name="Normal 2 29 35" xfId="15447"/>
    <cellStyle name="Normal 2 29 36" xfId="15448"/>
    <cellStyle name="Normal 2 29 37" xfId="15449"/>
    <cellStyle name="Normal 2 29 38" xfId="15450"/>
    <cellStyle name="Normal 2 29 39" xfId="15451"/>
    <cellStyle name="Normal 2 29 4" xfId="15452"/>
    <cellStyle name="Normal 2 29 4 2" xfId="15453"/>
    <cellStyle name="Normal 2 29 4 2 2" xfId="15454"/>
    <cellStyle name="Normal 2 29 4 2 2 2" xfId="15455"/>
    <cellStyle name="Normal 2 29 4 2 3" xfId="15456"/>
    <cellStyle name="Normal 2 29 4 2 4" xfId="15457"/>
    <cellStyle name="Normal 2 29 4 2 5" xfId="15458"/>
    <cellStyle name="Normal 2 29 4 3" xfId="15459"/>
    <cellStyle name="Normal 2 29 4 4" xfId="15460"/>
    <cellStyle name="Normal 2 29 4 5" xfId="15461"/>
    <cellStyle name="Normal 2 29 4 5 2" xfId="15462"/>
    <cellStyle name="Normal 2 29 4 5 3" xfId="15463"/>
    <cellStyle name="Normal 2 29 4 5 4" xfId="15464"/>
    <cellStyle name="Normal 2 29 4 5 5" xfId="15465"/>
    <cellStyle name="Normal 2 29 4 5 6" xfId="15466"/>
    <cellStyle name="Normal 2 29 4 5 7" xfId="15467"/>
    <cellStyle name="Normal 2 29 4 6" xfId="15468"/>
    <cellStyle name="Normal 2 29 4 7" xfId="15469"/>
    <cellStyle name="Normal 2 29 40" xfId="15470"/>
    <cellStyle name="Normal 2 29 5" xfId="15471"/>
    <cellStyle name="Normal 2 29 6" xfId="15472"/>
    <cellStyle name="Normal 2 29 7" xfId="15473"/>
    <cellStyle name="Normal 2 29 8" xfId="15474"/>
    <cellStyle name="Normal 2 29 9" xfId="15475"/>
    <cellStyle name="Normal 2 3" xfId="297"/>
    <cellStyle name="Normal 2 3 10" xfId="15476"/>
    <cellStyle name="Normal 2 3 11" xfId="15477"/>
    <cellStyle name="Normal 2 3 12" xfId="15478"/>
    <cellStyle name="Normal 2 3 13" xfId="15479"/>
    <cellStyle name="Normal 2 3 14" xfId="15480"/>
    <cellStyle name="Normal 2 3 15" xfId="15481"/>
    <cellStyle name="Normal 2 3 16" xfId="15482"/>
    <cellStyle name="Normal 2 3 17" xfId="15483"/>
    <cellStyle name="Normal 2 3 18" xfId="15484"/>
    <cellStyle name="Normal 2 3 19" xfId="15485"/>
    <cellStyle name="Normal 2 3 2" xfId="298"/>
    <cellStyle name="Normal 2 3 2 10" xfId="15486"/>
    <cellStyle name="Normal 2 3 2 11" xfId="15487"/>
    <cellStyle name="Normal 2 3 2 12" xfId="15488"/>
    <cellStyle name="Normal 2 3 2 13" xfId="15489"/>
    <cellStyle name="Normal 2 3 2 14" xfId="15490"/>
    <cellStyle name="Normal 2 3 2 15" xfId="15491"/>
    <cellStyle name="Normal 2 3 2 16" xfId="15492"/>
    <cellStyle name="Normal 2 3 2 17" xfId="15493"/>
    <cellStyle name="Normal 2 3 2 18" xfId="15494"/>
    <cellStyle name="Normal 2 3 2 19" xfId="15495"/>
    <cellStyle name="Normal 2 3 2 2" xfId="299"/>
    <cellStyle name="Normal 2 3 2 2 10" xfId="15496"/>
    <cellStyle name="Normal 2 3 2 2 10 2" xfId="15497"/>
    <cellStyle name="Normal 2 3 2 2 10 2 2" xfId="15498"/>
    <cellStyle name="Normal 2 3 2 2 10 2 2 2" xfId="15499"/>
    <cellStyle name="Normal 2 3 2 2 10 2 2 2 2" xfId="15500"/>
    <cellStyle name="Normal 2 3 2 2 10 2 2 2 3" xfId="15501"/>
    <cellStyle name="Normal 2 3 2 2 10 2 2 2 4" xfId="15502"/>
    <cellStyle name="Normal 2 3 2 2 10 2 2 2 5" xfId="15503"/>
    <cellStyle name="Normal 2 3 2 2 10 2 2 3" xfId="15504"/>
    <cellStyle name="Normal 2 3 2 2 10 2 2 4" xfId="15505"/>
    <cellStyle name="Normal 2 3 2 2 10 2 2 5" xfId="15506"/>
    <cellStyle name="Normal 2 3 2 2 10 2 3" xfId="15507"/>
    <cellStyle name="Normal 2 3 2 2 10 2 4" xfId="15508"/>
    <cellStyle name="Normal 2 3 2 2 10 2 5" xfId="15509"/>
    <cellStyle name="Normal 2 3 2 2 10 2 6" xfId="15510"/>
    <cellStyle name="Normal 2 3 2 2 10 2 7" xfId="15511"/>
    <cellStyle name="Normal 2 3 2 2 10 3" xfId="15512"/>
    <cellStyle name="Normal 2 3 2 2 10 3 2" xfId="15513"/>
    <cellStyle name="Normal 2 3 2 2 10 3 2 2" xfId="15514"/>
    <cellStyle name="Normal 2 3 2 2 10 3 2 3" xfId="15515"/>
    <cellStyle name="Normal 2 3 2 2 10 3 2 4" xfId="15516"/>
    <cellStyle name="Normal 2 3 2 2 10 3 2 5" xfId="15517"/>
    <cellStyle name="Normal 2 3 2 2 10 3 3" xfId="15518"/>
    <cellStyle name="Normal 2 3 2 2 10 3 4" xfId="15519"/>
    <cellStyle name="Normal 2 3 2 2 10 3 5" xfId="15520"/>
    <cellStyle name="Normal 2 3 2 2 10 4" xfId="15521"/>
    <cellStyle name="Normal 2 3 2 2 10 5" xfId="15522"/>
    <cellStyle name="Normal 2 3 2 2 10 6" xfId="15523"/>
    <cellStyle name="Normal 2 3 2 2 10 7" xfId="15524"/>
    <cellStyle name="Normal 2 3 2 2 11" xfId="15525"/>
    <cellStyle name="Normal 2 3 2 2 12" xfId="15526"/>
    <cellStyle name="Normal 2 3 2 2 13" xfId="15527"/>
    <cellStyle name="Normal 2 3 2 2 13 2" xfId="15528"/>
    <cellStyle name="Normal 2 3 2 2 13 2 2" xfId="15529"/>
    <cellStyle name="Normal 2 3 2 2 13 2 3" xfId="15530"/>
    <cellStyle name="Normal 2 3 2 2 13 2 4" xfId="15531"/>
    <cellStyle name="Normal 2 3 2 2 13 2 5" xfId="15532"/>
    <cellStyle name="Normal 2 3 2 2 13 3" xfId="15533"/>
    <cellStyle name="Normal 2 3 2 2 13 4" xfId="15534"/>
    <cellStyle name="Normal 2 3 2 2 13 5" xfId="15535"/>
    <cellStyle name="Normal 2 3 2 2 14" xfId="15536"/>
    <cellStyle name="Normal 2 3 2 2 15" xfId="15537"/>
    <cellStyle name="Normal 2 3 2 2 16" xfId="15538"/>
    <cellStyle name="Normal 2 3 2 2 17" xfId="15539"/>
    <cellStyle name="Normal 2 3 2 2 18" xfId="15540"/>
    <cellStyle name="Normal 2 3 2 2 19" xfId="15541"/>
    <cellStyle name="Normal 2 3 2 2 2" xfId="15542"/>
    <cellStyle name="Normal 2 3 2 2 2 10" xfId="15543"/>
    <cellStyle name="Normal 2 3 2 2 2 10 2" xfId="15544"/>
    <cellStyle name="Normal 2 3 2 2 2 10 2 2" xfId="15545"/>
    <cellStyle name="Normal 2 3 2 2 2 10 2 2 2" xfId="15546"/>
    <cellStyle name="Normal 2 3 2 2 2 10 2 2 2 2" xfId="15547"/>
    <cellStyle name="Normal 2 3 2 2 2 10 2 2 2 3" xfId="15548"/>
    <cellStyle name="Normal 2 3 2 2 2 10 2 2 2 4" xfId="15549"/>
    <cellStyle name="Normal 2 3 2 2 2 10 2 2 2 5" xfId="15550"/>
    <cellStyle name="Normal 2 3 2 2 2 10 2 2 3" xfId="15551"/>
    <cellStyle name="Normal 2 3 2 2 2 10 2 2 4" xfId="15552"/>
    <cellStyle name="Normal 2 3 2 2 2 10 2 2 5" xfId="15553"/>
    <cellStyle name="Normal 2 3 2 2 2 10 2 3" xfId="15554"/>
    <cellStyle name="Normal 2 3 2 2 2 10 2 4" xfId="15555"/>
    <cellStyle name="Normal 2 3 2 2 2 10 2 5" xfId="15556"/>
    <cellStyle name="Normal 2 3 2 2 2 10 2 6" xfId="15557"/>
    <cellStyle name="Normal 2 3 2 2 2 10 2 7" xfId="15558"/>
    <cellStyle name="Normal 2 3 2 2 2 10 3" xfId="15559"/>
    <cellStyle name="Normal 2 3 2 2 2 10 3 2" xfId="15560"/>
    <cellStyle name="Normal 2 3 2 2 2 10 3 2 2" xfId="15561"/>
    <cellStyle name="Normal 2 3 2 2 2 10 3 2 3" xfId="15562"/>
    <cellStyle name="Normal 2 3 2 2 2 10 3 2 4" xfId="15563"/>
    <cellStyle name="Normal 2 3 2 2 2 10 3 2 5" xfId="15564"/>
    <cellStyle name="Normal 2 3 2 2 2 10 3 3" xfId="15565"/>
    <cellStyle name="Normal 2 3 2 2 2 10 3 4" xfId="15566"/>
    <cellStyle name="Normal 2 3 2 2 2 10 3 5" xfId="15567"/>
    <cellStyle name="Normal 2 3 2 2 2 10 4" xfId="15568"/>
    <cellStyle name="Normal 2 3 2 2 2 10 5" xfId="15569"/>
    <cellStyle name="Normal 2 3 2 2 2 10 6" xfId="15570"/>
    <cellStyle name="Normal 2 3 2 2 2 10 7" xfId="15571"/>
    <cellStyle name="Normal 2 3 2 2 2 11" xfId="15572"/>
    <cellStyle name="Normal 2 3 2 2 2 12" xfId="15573"/>
    <cellStyle name="Normal 2 3 2 2 2 13" xfId="15574"/>
    <cellStyle name="Normal 2 3 2 2 2 13 2" xfId="15575"/>
    <cellStyle name="Normal 2 3 2 2 2 13 2 2" xfId="15576"/>
    <cellStyle name="Normal 2 3 2 2 2 13 2 3" xfId="15577"/>
    <cellStyle name="Normal 2 3 2 2 2 13 2 4" xfId="15578"/>
    <cellStyle name="Normal 2 3 2 2 2 13 2 5" xfId="15579"/>
    <cellStyle name="Normal 2 3 2 2 2 13 3" xfId="15580"/>
    <cellStyle name="Normal 2 3 2 2 2 13 4" xfId="15581"/>
    <cellStyle name="Normal 2 3 2 2 2 13 5" xfId="15582"/>
    <cellStyle name="Normal 2 3 2 2 2 14" xfId="15583"/>
    <cellStyle name="Normal 2 3 2 2 2 15" xfId="15584"/>
    <cellStyle name="Normal 2 3 2 2 2 16" xfId="15585"/>
    <cellStyle name="Normal 2 3 2 2 2 17" xfId="15586"/>
    <cellStyle name="Normal 2 3 2 2 2 18" xfId="15587"/>
    <cellStyle name="Normal 2 3 2 2 2 19" xfId="15588"/>
    <cellStyle name="Normal 2 3 2 2 2 2" xfId="15589"/>
    <cellStyle name="Normal 2 3 2 2 2 2 10" xfId="15590"/>
    <cellStyle name="Normal 2 3 2 2 2 2 11" xfId="15591"/>
    <cellStyle name="Normal 2 3 2 2 2 2 12" xfId="15592"/>
    <cellStyle name="Normal 2 3 2 2 2 2 13" xfId="15593"/>
    <cellStyle name="Normal 2 3 2 2 2 2 14" xfId="15594"/>
    <cellStyle name="Normal 2 3 2 2 2 2 15" xfId="15595"/>
    <cellStyle name="Normal 2 3 2 2 2 2 16" xfId="15596"/>
    <cellStyle name="Normal 2 3 2 2 2 2 17" xfId="15597"/>
    <cellStyle name="Normal 2 3 2 2 2 2 18" xfId="15598"/>
    <cellStyle name="Normal 2 3 2 2 2 2 19" xfId="15599"/>
    <cellStyle name="Normal 2 3 2 2 2 2 2" xfId="15600"/>
    <cellStyle name="Normal 2 3 2 2 2 2 2 10" xfId="15601"/>
    <cellStyle name="Normal 2 3 2 2 2 2 2 11" xfId="15602"/>
    <cellStyle name="Normal 2 3 2 2 2 2 2 12" xfId="15603"/>
    <cellStyle name="Normal 2 3 2 2 2 2 2 13" xfId="15604"/>
    <cellStyle name="Normal 2 3 2 2 2 2 2 14" xfId="15605"/>
    <cellStyle name="Normal 2 3 2 2 2 2 2 2" xfId="15606"/>
    <cellStyle name="Normal 2 3 2 2 2 2 2 2 10" xfId="15607"/>
    <cellStyle name="Normal 2 3 2 2 2 2 2 2 11" xfId="15608"/>
    <cellStyle name="Normal 2 3 2 2 2 2 2 2 12" xfId="15609"/>
    <cellStyle name="Normal 2 3 2 2 2 2 2 2 13" xfId="15610"/>
    <cellStyle name="Normal 2 3 2 2 2 2 2 2 14" xfId="15611"/>
    <cellStyle name="Normal 2 3 2 2 2 2 2 2 2" xfId="15612"/>
    <cellStyle name="Normal 2 3 2 2 2 2 2 2 2 10" xfId="15613"/>
    <cellStyle name="Normal 2 3 2 2 2 2 2 2 2 11" xfId="15614"/>
    <cellStyle name="Normal 2 3 2 2 2 2 2 2 2 2" xfId="15615"/>
    <cellStyle name="Normal 2 3 2 2 2 2 2 2 2 2 10" xfId="15616"/>
    <cellStyle name="Normal 2 3 2 2 2 2 2 2 2 2 11" xfId="15617"/>
    <cellStyle name="Normal 2 3 2 2 2 2 2 2 2 2 2" xfId="15618"/>
    <cellStyle name="Normal 2 3 2 2 2 2 2 2 2 2 2 2" xfId="15619"/>
    <cellStyle name="Normal 2 3 2 2 2 2 2 2 2 2 2 2 2" xfId="15620"/>
    <cellStyle name="Normal 2 3 2 2 2 2 2 2 2 2 2 2 2 2" xfId="15621"/>
    <cellStyle name="Normal 2 3 2 2 2 2 2 2 2 2 2 2 2 2 2" xfId="15622"/>
    <cellStyle name="Normal 2 3 2 2 2 2 2 2 2 2 2 2 2 2 3" xfId="15623"/>
    <cellStyle name="Normal 2 3 2 2 2 2 2 2 2 2 2 2 2 2 4" xfId="15624"/>
    <cellStyle name="Normal 2 3 2 2 2 2 2 2 2 2 2 2 2 2 5" xfId="15625"/>
    <cellStyle name="Normal 2 3 2 2 2 2 2 2 2 2 2 2 2 3" xfId="15626"/>
    <cellStyle name="Normal 2 3 2 2 2 2 2 2 2 2 2 2 2 4" xfId="15627"/>
    <cellStyle name="Normal 2 3 2 2 2 2 2 2 2 2 2 2 2 5" xfId="15628"/>
    <cellStyle name="Normal 2 3 2 2 2 2 2 2 2 2 2 2 3" xfId="15629"/>
    <cellStyle name="Normal 2 3 2 2 2 2 2 2 2 2 2 2 4" xfId="15630"/>
    <cellStyle name="Normal 2 3 2 2 2 2 2 2 2 2 2 2 5" xfId="15631"/>
    <cellStyle name="Normal 2 3 2 2 2 2 2 2 2 2 2 2 6" xfId="15632"/>
    <cellStyle name="Normal 2 3 2 2 2 2 2 2 2 2 2 2 7" xfId="15633"/>
    <cellStyle name="Normal 2 3 2 2 2 2 2 2 2 2 2 3" xfId="15634"/>
    <cellStyle name="Normal 2 3 2 2 2 2 2 2 2 2 2 3 2" xfId="15635"/>
    <cellStyle name="Normal 2 3 2 2 2 2 2 2 2 2 2 3 2 2" xfId="15636"/>
    <cellStyle name="Normal 2 3 2 2 2 2 2 2 2 2 2 3 2 3" xfId="15637"/>
    <cellStyle name="Normal 2 3 2 2 2 2 2 2 2 2 2 3 2 4" xfId="15638"/>
    <cellStyle name="Normal 2 3 2 2 2 2 2 2 2 2 2 3 2 5" xfId="15639"/>
    <cellStyle name="Normal 2 3 2 2 2 2 2 2 2 2 2 3 3" xfId="15640"/>
    <cellStyle name="Normal 2 3 2 2 2 2 2 2 2 2 2 3 4" xfId="15641"/>
    <cellStyle name="Normal 2 3 2 2 2 2 2 2 2 2 2 3 5" xfId="15642"/>
    <cellStyle name="Normal 2 3 2 2 2 2 2 2 2 2 2 4" xfId="15643"/>
    <cellStyle name="Normal 2 3 2 2 2 2 2 2 2 2 2 5" xfId="15644"/>
    <cellStyle name="Normal 2 3 2 2 2 2 2 2 2 2 2 6" xfId="15645"/>
    <cellStyle name="Normal 2 3 2 2 2 2 2 2 2 2 2 7" xfId="15646"/>
    <cellStyle name="Normal 2 3 2 2 2 2 2 2 2 2 3" xfId="15647"/>
    <cellStyle name="Normal 2 3 2 2 2 2 2 2 2 2 4" xfId="15648"/>
    <cellStyle name="Normal 2 3 2 2 2 2 2 2 2 2 5" xfId="15649"/>
    <cellStyle name="Normal 2 3 2 2 2 2 2 2 2 2 6" xfId="15650"/>
    <cellStyle name="Normal 2 3 2 2 2 2 2 2 2 2 6 2" xfId="15651"/>
    <cellStyle name="Normal 2 3 2 2 2 2 2 2 2 2 6 2 2" xfId="15652"/>
    <cellStyle name="Normal 2 3 2 2 2 2 2 2 2 2 6 2 3" xfId="15653"/>
    <cellStyle name="Normal 2 3 2 2 2 2 2 2 2 2 6 2 4" xfId="15654"/>
    <cellStyle name="Normal 2 3 2 2 2 2 2 2 2 2 6 2 5" xfId="15655"/>
    <cellStyle name="Normal 2 3 2 2 2 2 2 2 2 2 6 3" xfId="15656"/>
    <cellStyle name="Normal 2 3 2 2 2 2 2 2 2 2 6 4" xfId="15657"/>
    <cellStyle name="Normal 2 3 2 2 2 2 2 2 2 2 6 5" xfId="15658"/>
    <cellStyle name="Normal 2 3 2 2 2 2 2 2 2 2 7" xfId="15659"/>
    <cellStyle name="Normal 2 3 2 2 2 2 2 2 2 2 8" xfId="15660"/>
    <cellStyle name="Normal 2 3 2 2 2 2 2 2 2 2 9" xfId="15661"/>
    <cellStyle name="Normal 2 3 2 2 2 2 2 2 2 3" xfId="15662"/>
    <cellStyle name="Normal 2 3 2 2 2 2 2 2 2 3 2" xfId="15663"/>
    <cellStyle name="Normal 2 3 2 2 2 2 2 2 2 3 2 2" xfId="15664"/>
    <cellStyle name="Normal 2 3 2 2 2 2 2 2 2 3 2 2 2" xfId="15665"/>
    <cellStyle name="Normal 2 3 2 2 2 2 2 2 2 3 2 2 2 2" xfId="15666"/>
    <cellStyle name="Normal 2 3 2 2 2 2 2 2 2 3 2 2 2 3" xfId="15667"/>
    <cellStyle name="Normal 2 3 2 2 2 2 2 2 2 3 2 2 2 4" xfId="15668"/>
    <cellStyle name="Normal 2 3 2 2 2 2 2 2 2 3 2 2 2 5" xfId="15669"/>
    <cellStyle name="Normal 2 3 2 2 2 2 2 2 2 3 2 2 3" xfId="15670"/>
    <cellStyle name="Normal 2 3 2 2 2 2 2 2 2 3 2 2 4" xfId="15671"/>
    <cellStyle name="Normal 2 3 2 2 2 2 2 2 2 3 2 2 5" xfId="15672"/>
    <cellStyle name="Normal 2 3 2 2 2 2 2 2 2 3 2 3" xfId="15673"/>
    <cellStyle name="Normal 2 3 2 2 2 2 2 2 2 3 2 4" xfId="15674"/>
    <cellStyle name="Normal 2 3 2 2 2 2 2 2 2 3 2 5" xfId="15675"/>
    <cellStyle name="Normal 2 3 2 2 2 2 2 2 2 3 2 6" xfId="15676"/>
    <cellStyle name="Normal 2 3 2 2 2 2 2 2 2 3 2 7" xfId="15677"/>
    <cellStyle name="Normal 2 3 2 2 2 2 2 2 2 3 3" xfId="15678"/>
    <cellStyle name="Normal 2 3 2 2 2 2 2 2 2 3 3 2" xfId="15679"/>
    <cellStyle name="Normal 2 3 2 2 2 2 2 2 2 3 3 2 2" xfId="15680"/>
    <cellStyle name="Normal 2 3 2 2 2 2 2 2 2 3 3 2 3" xfId="15681"/>
    <cellStyle name="Normal 2 3 2 2 2 2 2 2 2 3 3 2 4" xfId="15682"/>
    <cellStyle name="Normal 2 3 2 2 2 2 2 2 2 3 3 2 5" xfId="15683"/>
    <cellStyle name="Normal 2 3 2 2 2 2 2 2 2 3 3 3" xfId="15684"/>
    <cellStyle name="Normal 2 3 2 2 2 2 2 2 2 3 3 4" xfId="15685"/>
    <cellStyle name="Normal 2 3 2 2 2 2 2 2 2 3 3 5" xfId="15686"/>
    <cellStyle name="Normal 2 3 2 2 2 2 2 2 2 3 4" xfId="15687"/>
    <cellStyle name="Normal 2 3 2 2 2 2 2 2 2 3 5" xfId="15688"/>
    <cellStyle name="Normal 2 3 2 2 2 2 2 2 2 3 6" xfId="15689"/>
    <cellStyle name="Normal 2 3 2 2 2 2 2 2 2 3 7" xfId="15690"/>
    <cellStyle name="Normal 2 3 2 2 2 2 2 2 2 4" xfId="15691"/>
    <cellStyle name="Normal 2 3 2 2 2 2 2 2 2 5" xfId="15692"/>
    <cellStyle name="Normal 2 3 2 2 2 2 2 2 2 6" xfId="15693"/>
    <cellStyle name="Normal 2 3 2 2 2 2 2 2 2 6 2" xfId="15694"/>
    <cellStyle name="Normal 2 3 2 2 2 2 2 2 2 6 2 2" xfId="15695"/>
    <cellStyle name="Normal 2 3 2 2 2 2 2 2 2 6 2 3" xfId="15696"/>
    <cellStyle name="Normal 2 3 2 2 2 2 2 2 2 6 2 4" xfId="15697"/>
    <cellStyle name="Normal 2 3 2 2 2 2 2 2 2 6 2 5" xfId="15698"/>
    <cellStyle name="Normal 2 3 2 2 2 2 2 2 2 6 3" xfId="15699"/>
    <cellStyle name="Normal 2 3 2 2 2 2 2 2 2 6 4" xfId="15700"/>
    <cellStyle name="Normal 2 3 2 2 2 2 2 2 2 6 5" xfId="15701"/>
    <cellStyle name="Normal 2 3 2 2 2 2 2 2 2 7" xfId="15702"/>
    <cellStyle name="Normal 2 3 2 2 2 2 2 2 2 8" xfId="15703"/>
    <cellStyle name="Normal 2 3 2 2 2 2 2 2 2 9" xfId="15704"/>
    <cellStyle name="Normal 2 3 2 2 2 2 2 2 3" xfId="15705"/>
    <cellStyle name="Normal 2 3 2 2 2 2 2 2 4" xfId="15706"/>
    <cellStyle name="Normal 2 3 2 2 2 2 2 2 5" xfId="15707"/>
    <cellStyle name="Normal 2 3 2 2 2 2 2 2 6" xfId="15708"/>
    <cellStyle name="Normal 2 3 2 2 2 2 2 2 6 2" xfId="15709"/>
    <cellStyle name="Normal 2 3 2 2 2 2 2 2 6 2 2" xfId="15710"/>
    <cellStyle name="Normal 2 3 2 2 2 2 2 2 6 2 2 2" xfId="15711"/>
    <cellStyle name="Normal 2 3 2 2 2 2 2 2 6 2 2 2 2" xfId="15712"/>
    <cellStyle name="Normal 2 3 2 2 2 2 2 2 6 2 2 2 3" xfId="15713"/>
    <cellStyle name="Normal 2 3 2 2 2 2 2 2 6 2 2 2 4" xfId="15714"/>
    <cellStyle name="Normal 2 3 2 2 2 2 2 2 6 2 2 2 5" xfId="15715"/>
    <cellStyle name="Normal 2 3 2 2 2 2 2 2 6 2 2 3" xfId="15716"/>
    <cellStyle name="Normal 2 3 2 2 2 2 2 2 6 2 2 4" xfId="15717"/>
    <cellStyle name="Normal 2 3 2 2 2 2 2 2 6 2 2 5" xfId="15718"/>
    <cellStyle name="Normal 2 3 2 2 2 2 2 2 6 2 3" xfId="15719"/>
    <cellStyle name="Normal 2 3 2 2 2 2 2 2 6 2 4" xfId="15720"/>
    <cellStyle name="Normal 2 3 2 2 2 2 2 2 6 2 5" xfId="15721"/>
    <cellStyle name="Normal 2 3 2 2 2 2 2 2 6 2 6" xfId="15722"/>
    <cellStyle name="Normal 2 3 2 2 2 2 2 2 6 2 7" xfId="15723"/>
    <cellStyle name="Normal 2 3 2 2 2 2 2 2 6 3" xfId="15724"/>
    <cellStyle name="Normal 2 3 2 2 2 2 2 2 6 3 2" xfId="15725"/>
    <cellStyle name="Normal 2 3 2 2 2 2 2 2 6 3 2 2" xfId="15726"/>
    <cellStyle name="Normal 2 3 2 2 2 2 2 2 6 3 2 3" xfId="15727"/>
    <cellStyle name="Normal 2 3 2 2 2 2 2 2 6 3 2 4" xfId="15728"/>
    <cellStyle name="Normal 2 3 2 2 2 2 2 2 6 3 2 5" xfId="15729"/>
    <cellStyle name="Normal 2 3 2 2 2 2 2 2 6 3 3" xfId="15730"/>
    <cellStyle name="Normal 2 3 2 2 2 2 2 2 6 3 4" xfId="15731"/>
    <cellStyle name="Normal 2 3 2 2 2 2 2 2 6 3 5" xfId="15732"/>
    <cellStyle name="Normal 2 3 2 2 2 2 2 2 6 4" xfId="15733"/>
    <cellStyle name="Normal 2 3 2 2 2 2 2 2 6 5" xfId="15734"/>
    <cellStyle name="Normal 2 3 2 2 2 2 2 2 6 6" xfId="15735"/>
    <cellStyle name="Normal 2 3 2 2 2 2 2 2 6 7" xfId="15736"/>
    <cellStyle name="Normal 2 3 2 2 2 2 2 2 7" xfId="15737"/>
    <cellStyle name="Normal 2 3 2 2 2 2 2 2 8" xfId="15738"/>
    <cellStyle name="Normal 2 3 2 2 2 2 2 2 9" xfId="15739"/>
    <cellStyle name="Normal 2 3 2 2 2 2 2 2 9 2" xfId="15740"/>
    <cellStyle name="Normal 2 3 2 2 2 2 2 2 9 2 2" xfId="15741"/>
    <cellStyle name="Normal 2 3 2 2 2 2 2 2 9 2 3" xfId="15742"/>
    <cellStyle name="Normal 2 3 2 2 2 2 2 2 9 2 4" xfId="15743"/>
    <cellStyle name="Normal 2 3 2 2 2 2 2 2 9 2 5" xfId="15744"/>
    <cellStyle name="Normal 2 3 2 2 2 2 2 2 9 3" xfId="15745"/>
    <cellStyle name="Normal 2 3 2 2 2 2 2 2 9 4" xfId="15746"/>
    <cellStyle name="Normal 2 3 2 2 2 2 2 2 9 5" xfId="15747"/>
    <cellStyle name="Normal 2 3 2 2 2 2 2 3" xfId="15748"/>
    <cellStyle name="Normal 2 3 2 2 2 2 2 3 2" xfId="15749"/>
    <cellStyle name="Normal 2 3 2 2 2 2 2 3 3" xfId="15750"/>
    <cellStyle name="Normal 2 3 2 2 2 2 2 3 4" xfId="15751"/>
    <cellStyle name="Normal 2 3 2 2 2 2 2 3 5" xfId="15752"/>
    <cellStyle name="Normal 2 3 2 2 2 2 2 3 6" xfId="15753"/>
    <cellStyle name="Normal 2 3 2 2 2 2 2 3 7" xfId="15754"/>
    <cellStyle name="Normal 2 3 2 2 2 2 2 4" xfId="15755"/>
    <cellStyle name="Normal 2 3 2 2 2 2 2 5" xfId="15756"/>
    <cellStyle name="Normal 2 3 2 2 2 2 2 6" xfId="15757"/>
    <cellStyle name="Normal 2 3 2 2 2 2 2 6 2" xfId="15758"/>
    <cellStyle name="Normal 2 3 2 2 2 2 2 6 2 2" xfId="15759"/>
    <cellStyle name="Normal 2 3 2 2 2 2 2 6 2 2 2" xfId="15760"/>
    <cellStyle name="Normal 2 3 2 2 2 2 2 6 2 2 2 2" xfId="15761"/>
    <cellStyle name="Normal 2 3 2 2 2 2 2 6 2 2 2 3" xfId="15762"/>
    <cellStyle name="Normal 2 3 2 2 2 2 2 6 2 2 2 4" xfId="15763"/>
    <cellStyle name="Normal 2 3 2 2 2 2 2 6 2 2 2 5" xfId="15764"/>
    <cellStyle name="Normal 2 3 2 2 2 2 2 6 2 2 3" xfId="15765"/>
    <cellStyle name="Normal 2 3 2 2 2 2 2 6 2 2 4" xfId="15766"/>
    <cellStyle name="Normal 2 3 2 2 2 2 2 6 2 2 5" xfId="15767"/>
    <cellStyle name="Normal 2 3 2 2 2 2 2 6 2 3" xfId="15768"/>
    <cellStyle name="Normal 2 3 2 2 2 2 2 6 2 4" xfId="15769"/>
    <cellStyle name="Normal 2 3 2 2 2 2 2 6 2 5" xfId="15770"/>
    <cellStyle name="Normal 2 3 2 2 2 2 2 6 2 6" xfId="15771"/>
    <cellStyle name="Normal 2 3 2 2 2 2 2 6 2 7" xfId="15772"/>
    <cellStyle name="Normal 2 3 2 2 2 2 2 6 3" xfId="15773"/>
    <cellStyle name="Normal 2 3 2 2 2 2 2 6 3 2" xfId="15774"/>
    <cellStyle name="Normal 2 3 2 2 2 2 2 6 3 2 2" xfId="15775"/>
    <cellStyle name="Normal 2 3 2 2 2 2 2 6 3 2 3" xfId="15776"/>
    <cellStyle name="Normal 2 3 2 2 2 2 2 6 3 2 4" xfId="15777"/>
    <cellStyle name="Normal 2 3 2 2 2 2 2 6 3 2 5" xfId="15778"/>
    <cellStyle name="Normal 2 3 2 2 2 2 2 6 3 3" xfId="15779"/>
    <cellStyle name="Normal 2 3 2 2 2 2 2 6 3 4" xfId="15780"/>
    <cellStyle name="Normal 2 3 2 2 2 2 2 6 3 5" xfId="15781"/>
    <cellStyle name="Normal 2 3 2 2 2 2 2 6 4" xfId="15782"/>
    <cellStyle name="Normal 2 3 2 2 2 2 2 6 5" xfId="15783"/>
    <cellStyle name="Normal 2 3 2 2 2 2 2 6 6" xfId="15784"/>
    <cellStyle name="Normal 2 3 2 2 2 2 2 6 7" xfId="15785"/>
    <cellStyle name="Normal 2 3 2 2 2 2 2 7" xfId="15786"/>
    <cellStyle name="Normal 2 3 2 2 2 2 2 8" xfId="15787"/>
    <cellStyle name="Normal 2 3 2 2 2 2 2 9" xfId="15788"/>
    <cellStyle name="Normal 2 3 2 2 2 2 2 9 2" xfId="15789"/>
    <cellStyle name="Normal 2 3 2 2 2 2 2 9 2 2" xfId="15790"/>
    <cellStyle name="Normal 2 3 2 2 2 2 2 9 2 3" xfId="15791"/>
    <cellStyle name="Normal 2 3 2 2 2 2 2 9 2 4" xfId="15792"/>
    <cellStyle name="Normal 2 3 2 2 2 2 2 9 2 5" xfId="15793"/>
    <cellStyle name="Normal 2 3 2 2 2 2 2 9 3" xfId="15794"/>
    <cellStyle name="Normal 2 3 2 2 2 2 2 9 4" xfId="15795"/>
    <cellStyle name="Normal 2 3 2 2 2 2 2 9 5" xfId="15796"/>
    <cellStyle name="Normal 2 3 2 2 2 2 20" xfId="15797"/>
    <cellStyle name="Normal 2 3 2 2 2 2 21" xfId="15798"/>
    <cellStyle name="Normal 2 3 2 2 2 2 22" xfId="15799"/>
    <cellStyle name="Normal 2 3 2 2 2 2 23" xfId="15800"/>
    <cellStyle name="Normal 2 3 2 2 2 2 24" xfId="15801"/>
    <cellStyle name="Normal 2 3 2 2 2 2 25" xfId="15802"/>
    <cellStyle name="Normal 2 3 2 2 2 2 26" xfId="15803"/>
    <cellStyle name="Normal 2 3 2 2 2 2 27" xfId="15804"/>
    <cellStyle name="Normal 2 3 2 2 2 2 28" xfId="15805"/>
    <cellStyle name="Normal 2 3 2 2 2 2 29" xfId="15806"/>
    <cellStyle name="Normal 2 3 2 2 2 2 3" xfId="15807"/>
    <cellStyle name="Normal 2 3 2 2 2 2 3 2" xfId="15808"/>
    <cellStyle name="Normal 2 3 2 2 2 2 3 3" xfId="15809"/>
    <cellStyle name="Normal 2 3 2 2 2 2 3 4" xfId="15810"/>
    <cellStyle name="Normal 2 3 2 2 2 2 3 5" xfId="15811"/>
    <cellStyle name="Normal 2 3 2 2 2 2 3 6" xfId="15812"/>
    <cellStyle name="Normal 2 3 2 2 2 2 3 7" xfId="15813"/>
    <cellStyle name="Normal 2 3 2 2 2 2 4" xfId="15814"/>
    <cellStyle name="Normal 2 3 2 2 2 2 5" xfId="15815"/>
    <cellStyle name="Normal 2 3 2 2 2 2 6" xfId="15816"/>
    <cellStyle name="Normal 2 3 2 2 2 2 6 2" xfId="15817"/>
    <cellStyle name="Normal 2 3 2 2 2 2 6 2 2" xfId="15818"/>
    <cellStyle name="Normal 2 3 2 2 2 2 6 2 2 2" xfId="15819"/>
    <cellStyle name="Normal 2 3 2 2 2 2 6 2 2 2 2" xfId="15820"/>
    <cellStyle name="Normal 2 3 2 2 2 2 6 2 2 2 3" xfId="15821"/>
    <cellStyle name="Normal 2 3 2 2 2 2 6 2 2 2 4" xfId="15822"/>
    <cellStyle name="Normal 2 3 2 2 2 2 6 2 2 2 5" xfId="15823"/>
    <cellStyle name="Normal 2 3 2 2 2 2 6 2 2 3" xfId="15824"/>
    <cellStyle name="Normal 2 3 2 2 2 2 6 2 2 4" xfId="15825"/>
    <cellStyle name="Normal 2 3 2 2 2 2 6 2 2 5" xfId="15826"/>
    <cellStyle name="Normal 2 3 2 2 2 2 6 2 3" xfId="15827"/>
    <cellStyle name="Normal 2 3 2 2 2 2 6 2 4" xfId="15828"/>
    <cellStyle name="Normal 2 3 2 2 2 2 6 2 5" xfId="15829"/>
    <cellStyle name="Normal 2 3 2 2 2 2 6 2 6" xfId="15830"/>
    <cellStyle name="Normal 2 3 2 2 2 2 6 2 7" xfId="15831"/>
    <cellStyle name="Normal 2 3 2 2 2 2 6 3" xfId="15832"/>
    <cellStyle name="Normal 2 3 2 2 2 2 6 3 2" xfId="15833"/>
    <cellStyle name="Normal 2 3 2 2 2 2 6 3 2 2" xfId="15834"/>
    <cellStyle name="Normal 2 3 2 2 2 2 6 3 2 3" xfId="15835"/>
    <cellStyle name="Normal 2 3 2 2 2 2 6 3 2 4" xfId="15836"/>
    <cellStyle name="Normal 2 3 2 2 2 2 6 3 2 5" xfId="15837"/>
    <cellStyle name="Normal 2 3 2 2 2 2 6 3 3" xfId="15838"/>
    <cellStyle name="Normal 2 3 2 2 2 2 6 3 4" xfId="15839"/>
    <cellStyle name="Normal 2 3 2 2 2 2 6 3 5" xfId="15840"/>
    <cellStyle name="Normal 2 3 2 2 2 2 6 4" xfId="15841"/>
    <cellStyle name="Normal 2 3 2 2 2 2 6 5" xfId="15842"/>
    <cellStyle name="Normal 2 3 2 2 2 2 6 6" xfId="15843"/>
    <cellStyle name="Normal 2 3 2 2 2 2 6 7" xfId="15844"/>
    <cellStyle name="Normal 2 3 2 2 2 2 7" xfId="15845"/>
    <cellStyle name="Normal 2 3 2 2 2 2 8" xfId="15846"/>
    <cellStyle name="Normal 2 3 2 2 2 2 9" xfId="15847"/>
    <cellStyle name="Normal 2 3 2 2 2 2 9 2" xfId="15848"/>
    <cellStyle name="Normal 2 3 2 2 2 2 9 2 2" xfId="15849"/>
    <cellStyle name="Normal 2 3 2 2 2 2 9 2 3" xfId="15850"/>
    <cellStyle name="Normal 2 3 2 2 2 2 9 2 4" xfId="15851"/>
    <cellStyle name="Normal 2 3 2 2 2 2 9 2 5" xfId="15852"/>
    <cellStyle name="Normal 2 3 2 2 2 2 9 3" xfId="15853"/>
    <cellStyle name="Normal 2 3 2 2 2 2 9 4" xfId="15854"/>
    <cellStyle name="Normal 2 3 2 2 2 2 9 5" xfId="15855"/>
    <cellStyle name="Normal 2 3 2 2 2 20" xfId="15856"/>
    <cellStyle name="Normal 2 3 2 2 2 21" xfId="15857"/>
    <cellStyle name="Normal 2 3 2 2 2 22" xfId="15858"/>
    <cellStyle name="Normal 2 3 2 2 2 23" xfId="15859"/>
    <cellStyle name="Normal 2 3 2 2 2 24" xfId="15860"/>
    <cellStyle name="Normal 2 3 2 2 2 25" xfId="15861"/>
    <cellStyle name="Normal 2 3 2 2 2 26" xfId="15862"/>
    <cellStyle name="Normal 2 3 2 2 2 27" xfId="15863"/>
    <cellStyle name="Normal 2 3 2 2 2 28" xfId="15864"/>
    <cellStyle name="Normal 2 3 2 2 2 29" xfId="15865"/>
    <cellStyle name="Normal 2 3 2 2 2 3" xfId="15866"/>
    <cellStyle name="Normal 2 3 2 2 2 30" xfId="15867"/>
    <cellStyle name="Normal 2 3 2 2 2 4" xfId="15868"/>
    <cellStyle name="Normal 2 3 2 2 2 4 2" xfId="15869"/>
    <cellStyle name="Normal 2 3 2 2 2 4 2 2" xfId="15870"/>
    <cellStyle name="Normal 2 3 2 2 2 4 2 3" xfId="15871"/>
    <cellStyle name="Normal 2 3 2 2 2 4 2 4" xfId="15872"/>
    <cellStyle name="Normal 2 3 2 2 2 4 2 5" xfId="15873"/>
    <cellStyle name="Normal 2 3 2 2 2 4 2 6" xfId="15874"/>
    <cellStyle name="Normal 2 3 2 2 2 4 3" xfId="15875"/>
    <cellStyle name="Normal 2 3 2 2 2 4 4" xfId="15876"/>
    <cellStyle name="Normal 2 3 2 2 2 4 5" xfId="15877"/>
    <cellStyle name="Normal 2 3 2 2 2 4 6" xfId="15878"/>
    <cellStyle name="Normal 2 3 2 2 2 4 7" xfId="15879"/>
    <cellStyle name="Normal 2 3 2 2 2 4 8" xfId="15880"/>
    <cellStyle name="Normal 2 3 2 2 2 5" xfId="15881"/>
    <cellStyle name="Normal 2 3 2 2 2 5 2" xfId="15882"/>
    <cellStyle name="Normal 2 3 2 2 2 5 2 2" xfId="15883"/>
    <cellStyle name="Normal 2 3 2 2 2 5 2 3" xfId="15884"/>
    <cellStyle name="Normal 2 3 2 2 2 5 2 4" xfId="15885"/>
    <cellStyle name="Normal 2 3 2 2 2 5 2 5" xfId="15886"/>
    <cellStyle name="Normal 2 3 2 2 2 5 2 6" xfId="15887"/>
    <cellStyle name="Normal 2 3 2 2 2 5 3" xfId="15888"/>
    <cellStyle name="Normal 2 3 2 2 2 5 4" xfId="15889"/>
    <cellStyle name="Normal 2 3 2 2 2 5 5" xfId="15890"/>
    <cellStyle name="Normal 2 3 2 2 2 6" xfId="15891"/>
    <cellStyle name="Normal 2 3 2 2 2 6 2" xfId="15892"/>
    <cellStyle name="Normal 2 3 2 2 2 6 2 2" xfId="15893"/>
    <cellStyle name="Normal 2 3 2 2 2 6 2 3" xfId="15894"/>
    <cellStyle name="Normal 2 3 2 2 2 6 2 4" xfId="15895"/>
    <cellStyle name="Normal 2 3 2 2 2 6 2 5" xfId="15896"/>
    <cellStyle name="Normal 2 3 2 2 2 6 2 6" xfId="15897"/>
    <cellStyle name="Normal 2 3 2 2 2 6 3" xfId="15898"/>
    <cellStyle name="Normal 2 3 2 2 2 6 4" xfId="15899"/>
    <cellStyle name="Normal 2 3 2 2 2 6 5" xfId="15900"/>
    <cellStyle name="Normal 2 3 2 2 2 7" xfId="15901"/>
    <cellStyle name="Normal 2 3 2 2 2 7 2" xfId="15902"/>
    <cellStyle name="Normal 2 3 2 2 2 7 3" xfId="15903"/>
    <cellStyle name="Normal 2 3 2 2 2 7 4" xfId="15904"/>
    <cellStyle name="Normal 2 3 2 2 2 7 5" xfId="15905"/>
    <cellStyle name="Normal 2 3 2 2 2 7 6" xfId="15906"/>
    <cellStyle name="Normal 2 3 2 2 2 7 7" xfId="15907"/>
    <cellStyle name="Normal 2 3 2 2 2 8" xfId="15908"/>
    <cellStyle name="Normal 2 3 2 2 2 9" xfId="15909"/>
    <cellStyle name="Normal 2 3 2 2 20" xfId="15910"/>
    <cellStyle name="Normal 2 3 2 2 21" xfId="15911"/>
    <cellStyle name="Normal 2 3 2 2 22" xfId="15912"/>
    <cellStyle name="Normal 2 3 2 2 23" xfId="15913"/>
    <cellStyle name="Normal 2 3 2 2 24" xfId="15914"/>
    <cellStyle name="Normal 2 3 2 2 25" xfId="15915"/>
    <cellStyle name="Normal 2 3 2 2 26" xfId="15916"/>
    <cellStyle name="Normal 2 3 2 2 27" xfId="15917"/>
    <cellStyle name="Normal 2 3 2 2 28" xfId="15918"/>
    <cellStyle name="Normal 2 3 2 2 29" xfId="15919"/>
    <cellStyle name="Normal 2 3 2 2 3" xfId="15920"/>
    <cellStyle name="Normal 2 3 2 2 3 2" xfId="15921"/>
    <cellStyle name="Normal 2 3 2 2 3 2 2" xfId="15922"/>
    <cellStyle name="Normal 2 3 2 2 3 2 2 2" xfId="15923"/>
    <cellStyle name="Normal 2 3 2 2 3 2 2 2 2" xfId="15924"/>
    <cellStyle name="Normal 2 3 2 2 3 2 2 2 2 2" xfId="15925"/>
    <cellStyle name="Normal 2 3 2 2 3 2 2 2 3" xfId="15926"/>
    <cellStyle name="Normal 2 3 2 2 3 2 2 2 4" xfId="15927"/>
    <cellStyle name="Normal 2 3 2 2 3 2 2 2 5" xfId="15928"/>
    <cellStyle name="Normal 2 3 2 2 3 2 2 3" xfId="15929"/>
    <cellStyle name="Normal 2 3 2 2 3 2 2 3 2" xfId="15930"/>
    <cellStyle name="Normal 2 3 2 2 3 2 2 4" xfId="15931"/>
    <cellStyle name="Normal 2 3 2 2 3 2 2 5" xfId="15932"/>
    <cellStyle name="Normal 2 3 2 2 3 2 3" xfId="15933"/>
    <cellStyle name="Normal 2 3 2 2 3 2 4" xfId="15934"/>
    <cellStyle name="Normal 2 3 2 2 3 2 5" xfId="15935"/>
    <cellStyle name="Normal 2 3 2 2 3 2 6" xfId="15936"/>
    <cellStyle name="Normal 2 3 2 2 3 2 6 2" xfId="15937"/>
    <cellStyle name="Normal 2 3 2 2 3 2 7" xfId="15938"/>
    <cellStyle name="Normal 2 3 2 2 3 2 8" xfId="15939"/>
    <cellStyle name="Normal 2 3 2 2 3 3" xfId="15940"/>
    <cellStyle name="Normal 2 3 2 2 3 3 2" xfId="15941"/>
    <cellStyle name="Normal 2 3 2 2 3 3 2 2" xfId="15942"/>
    <cellStyle name="Normal 2 3 2 2 3 3 3" xfId="15943"/>
    <cellStyle name="Normal 2 3 2 2 3 3 4" xfId="15944"/>
    <cellStyle name="Normal 2 3 2 2 3 3 5" xfId="15945"/>
    <cellStyle name="Normal 2 3 2 2 3 4" xfId="15946"/>
    <cellStyle name="Normal 2 3 2 2 3 4 2" xfId="15947"/>
    <cellStyle name="Normal 2 3 2 2 3 4 3" xfId="15948"/>
    <cellStyle name="Normal 2 3 2 2 3 4 4" xfId="15949"/>
    <cellStyle name="Normal 2 3 2 2 3 4 5" xfId="15950"/>
    <cellStyle name="Normal 2 3 2 2 3 4 6" xfId="15951"/>
    <cellStyle name="Normal 2 3 2 2 3 4 7" xfId="15952"/>
    <cellStyle name="Normal 2 3 2 2 3 5" xfId="15953"/>
    <cellStyle name="Normal 2 3 2 2 3 6" xfId="15954"/>
    <cellStyle name="Normal 2 3 2 2 3 7" xfId="15955"/>
    <cellStyle name="Normal 2 3 2 2 3 7 2" xfId="15956"/>
    <cellStyle name="Normal 2 3 2 2 3 8" xfId="15957"/>
    <cellStyle name="Normal 2 3 2 2 3 9" xfId="15958"/>
    <cellStyle name="Normal 2 3 2 2 30" xfId="15959"/>
    <cellStyle name="Normal 2 3 2 2 4" xfId="15960"/>
    <cellStyle name="Normal 2 3 2 2 4 2" xfId="15961"/>
    <cellStyle name="Normal 2 3 2 2 4 2 2" xfId="15962"/>
    <cellStyle name="Normal 2 3 2 2 4 2 3" xfId="15963"/>
    <cellStyle name="Normal 2 3 2 2 4 2 4" xfId="15964"/>
    <cellStyle name="Normal 2 3 2 2 4 2 5" xfId="15965"/>
    <cellStyle name="Normal 2 3 2 2 4 2 6" xfId="15966"/>
    <cellStyle name="Normal 2 3 2 2 4 2 7" xfId="15967"/>
    <cellStyle name="Normal 2 3 2 2 4 3" xfId="15968"/>
    <cellStyle name="Normal 2 3 2 2 4 4" xfId="15969"/>
    <cellStyle name="Normal 2 3 2 2 4 5" xfId="15970"/>
    <cellStyle name="Normal 2 3 2 2 4 6" xfId="15971"/>
    <cellStyle name="Normal 2 3 2 2 4 7" xfId="15972"/>
    <cellStyle name="Normal 2 3 2 2 4 8" xfId="15973"/>
    <cellStyle name="Normal 2 3 2 2 4 9" xfId="15974"/>
    <cellStyle name="Normal 2 3 2 2 5" xfId="15975"/>
    <cellStyle name="Normal 2 3 2 2 5 2" xfId="15976"/>
    <cellStyle name="Normal 2 3 2 2 5 2 2" xfId="15977"/>
    <cellStyle name="Normal 2 3 2 2 5 2 3" xfId="15978"/>
    <cellStyle name="Normal 2 3 2 2 5 2 4" xfId="15979"/>
    <cellStyle name="Normal 2 3 2 2 5 2 5" xfId="15980"/>
    <cellStyle name="Normal 2 3 2 2 5 2 6" xfId="15981"/>
    <cellStyle name="Normal 2 3 2 2 5 3" xfId="15982"/>
    <cellStyle name="Normal 2 3 2 2 5 4" xfId="15983"/>
    <cellStyle name="Normal 2 3 2 2 5 5" xfId="15984"/>
    <cellStyle name="Normal 2 3 2 2 6" xfId="15985"/>
    <cellStyle name="Normal 2 3 2 2 6 2" xfId="15986"/>
    <cellStyle name="Normal 2 3 2 2 6 2 2" xfId="15987"/>
    <cellStyle name="Normal 2 3 2 2 6 2 3" xfId="15988"/>
    <cellStyle name="Normal 2 3 2 2 6 2 4" xfId="15989"/>
    <cellStyle name="Normal 2 3 2 2 6 2 5" xfId="15990"/>
    <cellStyle name="Normal 2 3 2 2 6 2 6" xfId="15991"/>
    <cellStyle name="Normal 2 3 2 2 6 3" xfId="15992"/>
    <cellStyle name="Normal 2 3 2 2 6 4" xfId="15993"/>
    <cellStyle name="Normal 2 3 2 2 6 5" xfId="15994"/>
    <cellStyle name="Normal 2 3 2 2 7" xfId="15995"/>
    <cellStyle name="Normal 2 3 2 2 7 2" xfId="15996"/>
    <cellStyle name="Normal 2 3 2 2 7 3" xfId="15997"/>
    <cellStyle name="Normal 2 3 2 2 7 4" xfId="15998"/>
    <cellStyle name="Normal 2 3 2 2 7 5" xfId="15999"/>
    <cellStyle name="Normal 2 3 2 2 7 6" xfId="16000"/>
    <cellStyle name="Normal 2 3 2 2 7 7" xfId="16001"/>
    <cellStyle name="Normal 2 3 2 2 8" xfId="16002"/>
    <cellStyle name="Normal 2 3 2 2 9" xfId="16003"/>
    <cellStyle name="Normal 2 3 2 20" xfId="16004"/>
    <cellStyle name="Normal 2 3 2 20 2" xfId="16005"/>
    <cellStyle name="Normal 2 3 2 20 2 2" xfId="16006"/>
    <cellStyle name="Normal 2 3 2 20 2 2 2" xfId="16007"/>
    <cellStyle name="Normal 2 3 2 20 2 2 2 2" xfId="16008"/>
    <cellStyle name="Normal 2 3 2 20 2 2 2 2 2" xfId="16009"/>
    <cellStyle name="Normal 2 3 2 20 2 2 2 3" xfId="16010"/>
    <cellStyle name="Normal 2 3 2 20 2 2 2 4" xfId="16011"/>
    <cellStyle name="Normal 2 3 2 20 2 2 2 5" xfId="16012"/>
    <cellStyle name="Normal 2 3 2 20 2 2 3" xfId="16013"/>
    <cellStyle name="Normal 2 3 2 20 2 2 3 2" xfId="16014"/>
    <cellStyle name="Normal 2 3 2 20 2 2 4" xfId="16015"/>
    <cellStyle name="Normal 2 3 2 20 2 2 5" xfId="16016"/>
    <cellStyle name="Normal 2 3 2 20 2 3" xfId="16017"/>
    <cellStyle name="Normal 2 3 2 20 2 4" xfId="16018"/>
    <cellStyle name="Normal 2 3 2 20 2 5" xfId="16019"/>
    <cellStyle name="Normal 2 3 2 20 2 6" xfId="16020"/>
    <cellStyle name="Normal 2 3 2 20 2 6 2" xfId="16021"/>
    <cellStyle name="Normal 2 3 2 20 2 7" xfId="16022"/>
    <cellStyle name="Normal 2 3 2 20 2 8" xfId="16023"/>
    <cellStyle name="Normal 2 3 2 20 3" xfId="16024"/>
    <cellStyle name="Normal 2 3 2 20 3 2" xfId="16025"/>
    <cellStyle name="Normal 2 3 2 20 3 2 2" xfId="16026"/>
    <cellStyle name="Normal 2 3 2 20 3 3" xfId="16027"/>
    <cellStyle name="Normal 2 3 2 20 3 4" xfId="16028"/>
    <cellStyle name="Normal 2 3 2 20 3 5" xfId="16029"/>
    <cellStyle name="Normal 2 3 2 20 4" xfId="16030"/>
    <cellStyle name="Normal 2 3 2 20 4 2" xfId="16031"/>
    <cellStyle name="Normal 2 3 2 20 4 3" xfId="16032"/>
    <cellStyle name="Normal 2 3 2 20 4 4" xfId="16033"/>
    <cellStyle name="Normal 2 3 2 20 4 5" xfId="16034"/>
    <cellStyle name="Normal 2 3 2 20 4 6" xfId="16035"/>
    <cellStyle name="Normal 2 3 2 20 4 7" xfId="16036"/>
    <cellStyle name="Normal 2 3 2 20 5" xfId="16037"/>
    <cellStyle name="Normal 2 3 2 20 6" xfId="16038"/>
    <cellStyle name="Normal 2 3 2 20 7" xfId="16039"/>
    <cellStyle name="Normal 2 3 2 20 7 2" xfId="16040"/>
    <cellStyle name="Normal 2 3 2 20 8" xfId="16041"/>
    <cellStyle name="Normal 2 3 2 20 9" xfId="16042"/>
    <cellStyle name="Normal 2 3 2 21" xfId="16043"/>
    <cellStyle name="Normal 2 3 2 21 2" xfId="16044"/>
    <cellStyle name="Normal 2 3 2 21 2 2" xfId="16045"/>
    <cellStyle name="Normal 2 3 2 21 2 3" xfId="16046"/>
    <cellStyle name="Normal 2 3 2 21 2 4" xfId="16047"/>
    <cellStyle name="Normal 2 3 2 21 2 5" xfId="16048"/>
    <cellStyle name="Normal 2 3 2 21 2 6" xfId="16049"/>
    <cellStyle name="Normal 2 3 2 21 2 7" xfId="16050"/>
    <cellStyle name="Normal 2 3 2 21 3" xfId="16051"/>
    <cellStyle name="Normal 2 3 2 21 4" xfId="16052"/>
    <cellStyle name="Normal 2 3 2 21 5" xfId="16053"/>
    <cellStyle name="Normal 2 3 2 21 6" xfId="16054"/>
    <cellStyle name="Normal 2 3 2 21 7" xfId="16055"/>
    <cellStyle name="Normal 2 3 2 21 8" xfId="16056"/>
    <cellStyle name="Normal 2 3 2 21 9" xfId="16057"/>
    <cellStyle name="Normal 2 3 2 22" xfId="16058"/>
    <cellStyle name="Normal 2 3 2 22 2" xfId="16059"/>
    <cellStyle name="Normal 2 3 2 22 2 2" xfId="16060"/>
    <cellStyle name="Normal 2 3 2 22 2 3" xfId="16061"/>
    <cellStyle name="Normal 2 3 2 22 2 4" xfId="16062"/>
    <cellStyle name="Normal 2 3 2 22 2 5" xfId="16063"/>
    <cellStyle name="Normal 2 3 2 22 2 6" xfId="16064"/>
    <cellStyle name="Normal 2 3 2 22 3" xfId="16065"/>
    <cellStyle name="Normal 2 3 2 22 4" xfId="16066"/>
    <cellStyle name="Normal 2 3 2 22 5" xfId="16067"/>
    <cellStyle name="Normal 2 3 2 23" xfId="16068"/>
    <cellStyle name="Normal 2 3 2 23 2" xfId="16069"/>
    <cellStyle name="Normal 2 3 2 23 2 2" xfId="16070"/>
    <cellStyle name="Normal 2 3 2 23 2 3" xfId="16071"/>
    <cellStyle name="Normal 2 3 2 23 2 4" xfId="16072"/>
    <cellStyle name="Normal 2 3 2 23 2 5" xfId="16073"/>
    <cellStyle name="Normal 2 3 2 23 2 6" xfId="16074"/>
    <cellStyle name="Normal 2 3 2 23 3" xfId="16075"/>
    <cellStyle name="Normal 2 3 2 23 4" xfId="16076"/>
    <cellStyle name="Normal 2 3 2 23 5" xfId="16077"/>
    <cellStyle name="Normal 2 3 2 24" xfId="16078"/>
    <cellStyle name="Normal 2 3 2 24 2" xfId="16079"/>
    <cellStyle name="Normal 2 3 2 24 3" xfId="16080"/>
    <cellStyle name="Normal 2 3 2 24 4" xfId="16081"/>
    <cellStyle name="Normal 2 3 2 24 5" xfId="16082"/>
    <cellStyle name="Normal 2 3 2 24 6" xfId="16083"/>
    <cellStyle name="Normal 2 3 2 24 7" xfId="16084"/>
    <cellStyle name="Normal 2 3 2 25" xfId="16085"/>
    <cellStyle name="Normal 2 3 2 26" xfId="16086"/>
    <cellStyle name="Normal 2 3 2 27" xfId="16087"/>
    <cellStyle name="Normal 2 3 2 27 2" xfId="16088"/>
    <cellStyle name="Normal 2 3 2 27 2 2" xfId="16089"/>
    <cellStyle name="Normal 2 3 2 27 2 2 2" xfId="16090"/>
    <cellStyle name="Normal 2 3 2 27 2 2 2 2" xfId="16091"/>
    <cellStyle name="Normal 2 3 2 27 2 2 2 3" xfId="16092"/>
    <cellStyle name="Normal 2 3 2 27 2 2 2 4" xfId="16093"/>
    <cellStyle name="Normal 2 3 2 27 2 2 2 5" xfId="16094"/>
    <cellStyle name="Normal 2 3 2 27 2 2 3" xfId="16095"/>
    <cellStyle name="Normal 2 3 2 27 2 2 4" xfId="16096"/>
    <cellStyle name="Normal 2 3 2 27 2 2 5" xfId="16097"/>
    <cellStyle name="Normal 2 3 2 27 2 3" xfId="16098"/>
    <cellStyle name="Normal 2 3 2 27 2 4" xfId="16099"/>
    <cellStyle name="Normal 2 3 2 27 2 5" xfId="16100"/>
    <cellStyle name="Normal 2 3 2 27 2 6" xfId="16101"/>
    <cellStyle name="Normal 2 3 2 27 2 7" xfId="16102"/>
    <cellStyle name="Normal 2 3 2 27 3" xfId="16103"/>
    <cellStyle name="Normal 2 3 2 27 3 2" xfId="16104"/>
    <cellStyle name="Normal 2 3 2 27 3 2 2" xfId="16105"/>
    <cellStyle name="Normal 2 3 2 27 3 2 3" xfId="16106"/>
    <cellStyle name="Normal 2 3 2 27 3 2 4" xfId="16107"/>
    <cellStyle name="Normal 2 3 2 27 3 2 5" xfId="16108"/>
    <cellStyle name="Normal 2 3 2 27 3 3" xfId="16109"/>
    <cellStyle name="Normal 2 3 2 27 3 4" xfId="16110"/>
    <cellStyle name="Normal 2 3 2 27 3 5" xfId="16111"/>
    <cellStyle name="Normal 2 3 2 27 4" xfId="16112"/>
    <cellStyle name="Normal 2 3 2 27 5" xfId="16113"/>
    <cellStyle name="Normal 2 3 2 27 6" xfId="16114"/>
    <cellStyle name="Normal 2 3 2 27 7" xfId="16115"/>
    <cellStyle name="Normal 2 3 2 28" xfId="16116"/>
    <cellStyle name="Normal 2 3 2 29" xfId="16117"/>
    <cellStyle name="Normal 2 3 2 3" xfId="16118"/>
    <cellStyle name="Normal 2 3 2 30" xfId="16119"/>
    <cellStyle name="Normal 2 3 2 30 2" xfId="16120"/>
    <cellStyle name="Normal 2 3 2 30 2 2" xfId="16121"/>
    <cellStyle name="Normal 2 3 2 30 2 3" xfId="16122"/>
    <cellStyle name="Normal 2 3 2 30 2 4" xfId="16123"/>
    <cellStyle name="Normal 2 3 2 30 2 5" xfId="16124"/>
    <cellStyle name="Normal 2 3 2 30 3" xfId="16125"/>
    <cellStyle name="Normal 2 3 2 30 4" xfId="16126"/>
    <cellStyle name="Normal 2 3 2 30 5" xfId="16127"/>
    <cellStyle name="Normal 2 3 2 31" xfId="16128"/>
    <cellStyle name="Normal 2 3 2 32" xfId="16129"/>
    <cellStyle name="Normal 2 3 2 33" xfId="16130"/>
    <cellStyle name="Normal 2 3 2 34" xfId="16131"/>
    <cellStyle name="Normal 2 3 2 35" xfId="16132"/>
    <cellStyle name="Normal 2 3 2 36" xfId="16133"/>
    <cellStyle name="Normal 2 3 2 37" xfId="16134"/>
    <cellStyle name="Normal 2 3 2 38" xfId="16135"/>
    <cellStyle name="Normal 2 3 2 39" xfId="16136"/>
    <cellStyle name="Normal 2 3 2 4" xfId="16137"/>
    <cellStyle name="Normal 2 3 2 40" xfId="16138"/>
    <cellStyle name="Normal 2 3 2 41" xfId="16139"/>
    <cellStyle name="Normal 2 3 2 42" xfId="16140"/>
    <cellStyle name="Normal 2 3 2 43" xfId="16141"/>
    <cellStyle name="Normal 2 3 2 44" xfId="16142"/>
    <cellStyle name="Normal 2 3 2 45" xfId="16143"/>
    <cellStyle name="Normal 2 3 2 46" xfId="16144"/>
    <cellStyle name="Normal 2 3 2 47" xfId="16145"/>
    <cellStyle name="Normal 2 3 2 5" xfId="16146"/>
    <cellStyle name="Normal 2 3 2 6" xfId="16147"/>
    <cellStyle name="Normal 2 3 2 7" xfId="16148"/>
    <cellStyle name="Normal 2 3 2 8" xfId="16149"/>
    <cellStyle name="Normal 2 3 2 9" xfId="16150"/>
    <cellStyle name="Normal 2 3 20" xfId="16151"/>
    <cellStyle name="Normal 2 3 21" xfId="16152"/>
    <cellStyle name="Normal 2 3 22" xfId="16153"/>
    <cellStyle name="Normal 2 3 23" xfId="16154"/>
    <cellStyle name="Normal 2 3 24" xfId="16155"/>
    <cellStyle name="Normal 2 3 25" xfId="16156"/>
    <cellStyle name="Normal 2 3 26" xfId="16157"/>
    <cellStyle name="Normal 2 3 27" xfId="16158"/>
    <cellStyle name="Normal 2 3 28" xfId="16159"/>
    <cellStyle name="Normal 2 3 29" xfId="16160"/>
    <cellStyle name="Normal 2 3 29 2" xfId="16161"/>
    <cellStyle name="Normal 2 3 29 2 2" xfId="16162"/>
    <cellStyle name="Normal 2 3 29 3" xfId="16163"/>
    <cellStyle name="Normal 2 3 29 4" xfId="16164"/>
    <cellStyle name="Normal 2 3 29 5" xfId="16165"/>
    <cellStyle name="Normal 2 3 29 6" xfId="16166"/>
    <cellStyle name="Normal 2 3 29 7" xfId="16167"/>
    <cellStyle name="Normal 2 3 29 8" xfId="16168"/>
    <cellStyle name="Normal 2 3 29 9" xfId="16169"/>
    <cellStyle name="Normal 2 3 3" xfId="300"/>
    <cellStyle name="Normal 2 3 3 10" xfId="16170"/>
    <cellStyle name="Normal 2 3 3 11" xfId="16171"/>
    <cellStyle name="Normal 2 3 3 2" xfId="16172"/>
    <cellStyle name="Normal 2 3 3 2 2" xfId="16173"/>
    <cellStyle name="Normal 2 3 3 2 2 2" xfId="16174"/>
    <cellStyle name="Normal 2 3 3 2 2 2 2" xfId="16175"/>
    <cellStyle name="Normal 2 3 3 2 2 2 2 2" xfId="16176"/>
    <cellStyle name="Normal 2 3 3 2 2 2 3" xfId="16177"/>
    <cellStyle name="Normal 2 3 3 2 2 2 4" xfId="16178"/>
    <cellStyle name="Normal 2 3 3 2 2 2 5" xfId="16179"/>
    <cellStyle name="Normal 2 3 3 2 2 3" xfId="16180"/>
    <cellStyle name="Normal 2 3 3 2 2 3 2" xfId="16181"/>
    <cellStyle name="Normal 2 3 3 2 2 4" xfId="16182"/>
    <cellStyle name="Normal 2 3 3 2 2 5" xfId="16183"/>
    <cellStyle name="Normal 2 3 3 2 3" xfId="16184"/>
    <cellStyle name="Normal 2 3 3 2 4" xfId="16185"/>
    <cellStyle name="Normal 2 3 3 2 5" xfId="16186"/>
    <cellStyle name="Normal 2 3 3 2 6" xfId="16187"/>
    <cellStyle name="Normal 2 3 3 2 6 2" xfId="16188"/>
    <cellStyle name="Normal 2 3 3 2 7" xfId="16189"/>
    <cellStyle name="Normal 2 3 3 2 8" xfId="16190"/>
    <cellStyle name="Normal 2 3 3 2 9" xfId="16191"/>
    <cellStyle name="Normal 2 3 3 3" xfId="16192"/>
    <cellStyle name="Normal 2 3 3 4" xfId="16193"/>
    <cellStyle name="Normal 2 3 3 4 2" xfId="16194"/>
    <cellStyle name="Normal 2 3 3 4 2 2" xfId="16195"/>
    <cellStyle name="Normal 2 3 3 4 3" xfId="16196"/>
    <cellStyle name="Normal 2 3 3 4 4" xfId="16197"/>
    <cellStyle name="Normal 2 3 3 4 5" xfId="16198"/>
    <cellStyle name="Normal 2 3 3 5" xfId="16199"/>
    <cellStyle name="Normal 2 3 3 5 2" xfId="16200"/>
    <cellStyle name="Normal 2 3 3 5 2 2" xfId="16201"/>
    <cellStyle name="Normal 2 3 3 5 3" xfId="16202"/>
    <cellStyle name="Normal 2 3 3 5 4" xfId="16203"/>
    <cellStyle name="Normal 2 3 3 5 5" xfId="16204"/>
    <cellStyle name="Normal 2 3 3 6" xfId="16205"/>
    <cellStyle name="Normal 2 3 3 6 2" xfId="16206"/>
    <cellStyle name="Normal 2 3 3 6 3" xfId="16207"/>
    <cellStyle name="Normal 2 3 3 6 4" xfId="16208"/>
    <cellStyle name="Normal 2 3 3 6 5" xfId="16209"/>
    <cellStyle name="Normal 2 3 3 6 6" xfId="16210"/>
    <cellStyle name="Normal 2 3 3 6 7" xfId="16211"/>
    <cellStyle name="Normal 2 3 3 7" xfId="16212"/>
    <cellStyle name="Normal 2 3 3 8" xfId="16213"/>
    <cellStyle name="Normal 2 3 3 9" xfId="16214"/>
    <cellStyle name="Normal 2 3 3 9 2" xfId="16215"/>
    <cellStyle name="Normal 2 3 30" xfId="16216"/>
    <cellStyle name="Normal 2 3 31" xfId="16217"/>
    <cellStyle name="Normal 2 3 32" xfId="16218"/>
    <cellStyle name="Normal 2 3 32 2" xfId="16219"/>
    <cellStyle name="Normal 2 3 32 2 2" xfId="16220"/>
    <cellStyle name="Normal 2 3 32 2 2 2" xfId="16221"/>
    <cellStyle name="Normal 2 3 32 2 2 3" xfId="16222"/>
    <cellStyle name="Normal 2 3 32 2 2 4" xfId="16223"/>
    <cellStyle name="Normal 2 3 32 2 2 5" xfId="16224"/>
    <cellStyle name="Normal 2 3 32 2 2 6" xfId="16225"/>
    <cellStyle name="Normal 2 3 32 2 3" xfId="16226"/>
    <cellStyle name="Normal 2 3 32 2 4" xfId="16227"/>
    <cellStyle name="Normal 2 3 32 2 5" xfId="16228"/>
    <cellStyle name="Normal 2 3 32 3" xfId="16229"/>
    <cellStyle name="Normal 2 3 32 3 2" xfId="16230"/>
    <cellStyle name="Normal 2 3 32 3 3" xfId="16231"/>
    <cellStyle name="Normal 2 3 32 3 4" xfId="16232"/>
    <cellStyle name="Normal 2 3 32 3 5" xfId="16233"/>
    <cellStyle name="Normal 2 3 32 3 6" xfId="16234"/>
    <cellStyle name="Normal 2 3 32 4" xfId="16235"/>
    <cellStyle name="Normal 2 3 32 5" xfId="16236"/>
    <cellStyle name="Normal 2 3 32 6" xfId="16237"/>
    <cellStyle name="Normal 2 3 32 7" xfId="16238"/>
    <cellStyle name="Normal 2 3 32 8" xfId="16239"/>
    <cellStyle name="Normal 2 3 33" xfId="16240"/>
    <cellStyle name="Normal 2 3 33 2" xfId="16241"/>
    <cellStyle name="Normal 2 3 33 2 2" xfId="16242"/>
    <cellStyle name="Normal 2 3 33 2 3" xfId="16243"/>
    <cellStyle name="Normal 2 3 33 2 4" xfId="16244"/>
    <cellStyle name="Normal 2 3 33 2 5" xfId="16245"/>
    <cellStyle name="Normal 2 3 33 2 6" xfId="16246"/>
    <cellStyle name="Normal 2 3 33 3" xfId="16247"/>
    <cellStyle name="Normal 2 3 33 4" xfId="16248"/>
    <cellStyle name="Normal 2 3 33 5" xfId="16249"/>
    <cellStyle name="Normal 2 3 34" xfId="16250"/>
    <cellStyle name="Normal 2 3 34 2" xfId="16251"/>
    <cellStyle name="Normal 2 3 34 2 2" xfId="16252"/>
    <cellStyle name="Normal 2 3 34 2 3" xfId="16253"/>
    <cellStyle name="Normal 2 3 34 2 4" xfId="16254"/>
    <cellStyle name="Normal 2 3 34 2 5" xfId="16255"/>
    <cellStyle name="Normal 2 3 34 2 6" xfId="16256"/>
    <cellStyle name="Normal 2 3 34 3" xfId="16257"/>
    <cellStyle name="Normal 2 3 34 4" xfId="16258"/>
    <cellStyle name="Normal 2 3 34 5" xfId="16259"/>
    <cellStyle name="Normal 2 3 35" xfId="16260"/>
    <cellStyle name="Normal 2 3 35 2" xfId="16261"/>
    <cellStyle name="Normal 2 3 35 2 2" xfId="16262"/>
    <cellStyle name="Normal 2 3 35 2 3" xfId="16263"/>
    <cellStyle name="Normal 2 3 35 2 4" xfId="16264"/>
    <cellStyle name="Normal 2 3 35 2 5" xfId="16265"/>
    <cellStyle name="Normal 2 3 35 2 6" xfId="16266"/>
    <cellStyle name="Normal 2 3 35 3" xfId="16267"/>
    <cellStyle name="Normal 2 3 35 4" xfId="16268"/>
    <cellStyle name="Normal 2 3 35 5" xfId="16269"/>
    <cellStyle name="Normal 2 3 36" xfId="16270"/>
    <cellStyle name="Normal 2 3 36 2" xfId="16271"/>
    <cellStyle name="Normal 2 3 36 2 2" xfId="16272"/>
    <cellStyle name="Normal 2 3 36 2 3" xfId="16273"/>
    <cellStyle name="Normal 2 3 36 2 4" xfId="16274"/>
    <cellStyle name="Normal 2 3 36 2 5" xfId="16275"/>
    <cellStyle name="Normal 2 3 36 2 6" xfId="16276"/>
    <cellStyle name="Normal 2 3 36 3" xfId="16277"/>
    <cellStyle name="Normal 2 3 36 4" xfId="16278"/>
    <cellStyle name="Normal 2 3 36 5" xfId="16279"/>
    <cellStyle name="Normal 2 3 37" xfId="16280"/>
    <cellStyle name="Normal 2 3 37 2" xfId="16281"/>
    <cellStyle name="Normal 2 3 37 2 2" xfId="16282"/>
    <cellStyle name="Normal 2 3 37 2 3" xfId="16283"/>
    <cellStyle name="Normal 2 3 37 2 4" xfId="16284"/>
    <cellStyle name="Normal 2 3 37 2 5" xfId="16285"/>
    <cellStyle name="Normal 2 3 37 2 6" xfId="16286"/>
    <cellStyle name="Normal 2 3 37 3" xfId="16287"/>
    <cellStyle name="Normal 2 3 37 4" xfId="16288"/>
    <cellStyle name="Normal 2 3 37 5" xfId="16289"/>
    <cellStyle name="Normal 2 3 38" xfId="16290"/>
    <cellStyle name="Normal 2 3 38 2" xfId="16291"/>
    <cellStyle name="Normal 2 3 38 2 2" xfId="16292"/>
    <cellStyle name="Normal 2 3 38 2 3" xfId="16293"/>
    <cellStyle name="Normal 2 3 38 2 4" xfId="16294"/>
    <cellStyle name="Normal 2 3 38 2 5" xfId="16295"/>
    <cellStyle name="Normal 2 3 38 2 6" xfId="16296"/>
    <cellStyle name="Normal 2 3 38 3" xfId="16297"/>
    <cellStyle name="Normal 2 3 38 4" xfId="16298"/>
    <cellStyle name="Normal 2 3 38 5" xfId="16299"/>
    <cellStyle name="Normal 2 3 39" xfId="16300"/>
    <cellStyle name="Normal 2 3 39 2" xfId="16301"/>
    <cellStyle name="Normal 2 3 39 2 2" xfId="16302"/>
    <cellStyle name="Normal 2 3 39 2 3" xfId="16303"/>
    <cellStyle name="Normal 2 3 39 2 4" xfId="16304"/>
    <cellStyle name="Normal 2 3 39 2 5" xfId="16305"/>
    <cellStyle name="Normal 2 3 39 2 6" xfId="16306"/>
    <cellStyle name="Normal 2 3 39 3" xfId="16307"/>
    <cellStyle name="Normal 2 3 39 4" xfId="16308"/>
    <cellStyle name="Normal 2 3 39 5" xfId="16309"/>
    <cellStyle name="Normal 2 3 4" xfId="301"/>
    <cellStyle name="Normal 2 3 4 10" xfId="16310"/>
    <cellStyle name="Normal 2 3 4 2" xfId="16311"/>
    <cellStyle name="Normal 2 3 4 2 10" xfId="16312"/>
    <cellStyle name="Normal 2 3 4 2 2" xfId="16313"/>
    <cellStyle name="Normal 2 3 4 2 2 2" xfId="16314"/>
    <cellStyle name="Normal 2 3 4 2 2 2 2" xfId="16315"/>
    <cellStyle name="Normal 2 3 4 2 2 3" xfId="16316"/>
    <cellStyle name="Normal 2 3 4 2 2 4" xfId="16317"/>
    <cellStyle name="Normal 2 3 4 2 2 5" xfId="16318"/>
    <cellStyle name="Normal 2 3 4 2 2 6" xfId="16319"/>
    <cellStyle name="Normal 2 3 4 2 2 7" xfId="16320"/>
    <cellStyle name="Normal 2 3 4 2 2 8" xfId="16321"/>
    <cellStyle name="Normal 2 3 4 2 2 9" xfId="16322"/>
    <cellStyle name="Normal 2 3 4 2 3" xfId="16323"/>
    <cellStyle name="Normal 2 3 4 2 4" xfId="16324"/>
    <cellStyle name="Normal 2 3 4 2 4 2" xfId="16325"/>
    <cellStyle name="Normal 2 3 4 2 5" xfId="16326"/>
    <cellStyle name="Normal 2 3 4 2 6" xfId="16327"/>
    <cellStyle name="Normal 2 3 4 2 7" xfId="16328"/>
    <cellStyle name="Normal 2 3 4 2 8" xfId="16329"/>
    <cellStyle name="Normal 2 3 4 2 9" xfId="16330"/>
    <cellStyle name="Normal 2 3 4 3" xfId="16331"/>
    <cellStyle name="Normal 2 3 4 3 2" xfId="16332"/>
    <cellStyle name="Normal 2 3 4 3 2 2" xfId="16333"/>
    <cellStyle name="Normal 2 3 4 3 3" xfId="16334"/>
    <cellStyle name="Normal 2 3 4 3 4" xfId="16335"/>
    <cellStyle name="Normal 2 3 4 3 5" xfId="16336"/>
    <cellStyle name="Normal 2 3 4 3 6" xfId="16337"/>
    <cellStyle name="Normal 2 3 4 3 7" xfId="16338"/>
    <cellStyle name="Normal 2 3 4 3 8" xfId="16339"/>
    <cellStyle name="Normal 2 3 4 3 9" xfId="16340"/>
    <cellStyle name="Normal 2 3 4 4" xfId="16341"/>
    <cellStyle name="Normal 2 3 4 4 2" xfId="16342"/>
    <cellStyle name="Normal 2 3 4 5" xfId="16343"/>
    <cellStyle name="Normal 2 3 4 6" xfId="16344"/>
    <cellStyle name="Normal 2 3 4 7" xfId="16345"/>
    <cellStyle name="Normal 2 3 4 8" xfId="16346"/>
    <cellStyle name="Normal 2 3 4 9" xfId="16347"/>
    <cellStyle name="Normal 2 3 40" xfId="16348"/>
    <cellStyle name="Normal 2 3 41" xfId="16349"/>
    <cellStyle name="Normal 2 3 41 2" xfId="16350"/>
    <cellStyle name="Normal 2 3 41 3" xfId="16351"/>
    <cellStyle name="Normal 2 3 41 4" xfId="16352"/>
    <cellStyle name="Normal 2 3 41 5" xfId="16353"/>
    <cellStyle name="Normal 2 3 41 6" xfId="16354"/>
    <cellStyle name="Normal 2 3 41 7" xfId="16355"/>
    <cellStyle name="Normal 2 3 42" xfId="16356"/>
    <cellStyle name="Normal 2 3 43" xfId="16357"/>
    <cellStyle name="Normal 2 3 44" xfId="16358"/>
    <cellStyle name="Normal 2 3 45" xfId="16359"/>
    <cellStyle name="Normal 2 3 45 2" xfId="16360"/>
    <cellStyle name="Normal 2 3 45 3" xfId="16361"/>
    <cellStyle name="Normal 2 3 45 4" xfId="16362"/>
    <cellStyle name="Normal 2 3 45 5" xfId="16363"/>
    <cellStyle name="Normal 2 3 45 6" xfId="16364"/>
    <cellStyle name="Normal 2 3 46" xfId="16365"/>
    <cellStyle name="Normal 2 3 46 2" xfId="16366"/>
    <cellStyle name="Normal 2 3 46 2 2" xfId="16367"/>
    <cellStyle name="Normal 2 3 46 2 2 2" xfId="16368"/>
    <cellStyle name="Normal 2 3 46 2 2 2 2" xfId="16369"/>
    <cellStyle name="Normal 2 3 46 2 2 2 3" xfId="16370"/>
    <cellStyle name="Normal 2 3 46 2 2 2 4" xfId="16371"/>
    <cellStyle name="Normal 2 3 46 2 2 2 5" xfId="16372"/>
    <cellStyle name="Normal 2 3 46 2 2 3" xfId="16373"/>
    <cellStyle name="Normal 2 3 46 2 2 4" xfId="16374"/>
    <cellStyle name="Normal 2 3 46 2 2 5" xfId="16375"/>
    <cellStyle name="Normal 2 3 46 2 3" xfId="16376"/>
    <cellStyle name="Normal 2 3 46 2 4" xfId="16377"/>
    <cellStyle name="Normal 2 3 46 2 5" xfId="16378"/>
    <cellStyle name="Normal 2 3 46 2 6" xfId="16379"/>
    <cellStyle name="Normal 2 3 46 2 7" xfId="16380"/>
    <cellStyle name="Normal 2 3 46 3" xfId="16381"/>
    <cellStyle name="Normal 2 3 46 3 2" xfId="16382"/>
    <cellStyle name="Normal 2 3 46 3 2 2" xfId="16383"/>
    <cellStyle name="Normal 2 3 46 3 2 3" xfId="16384"/>
    <cellStyle name="Normal 2 3 46 3 2 4" xfId="16385"/>
    <cellStyle name="Normal 2 3 46 3 2 5" xfId="16386"/>
    <cellStyle name="Normal 2 3 46 3 3" xfId="16387"/>
    <cellStyle name="Normal 2 3 46 3 4" xfId="16388"/>
    <cellStyle name="Normal 2 3 46 3 5" xfId="16389"/>
    <cellStyle name="Normal 2 3 46 4" xfId="16390"/>
    <cellStyle name="Normal 2 3 46 5" xfId="16391"/>
    <cellStyle name="Normal 2 3 46 6" xfId="16392"/>
    <cellStyle name="Normal 2 3 46 7" xfId="16393"/>
    <cellStyle name="Normal 2 3 47" xfId="16394"/>
    <cellStyle name="Normal 2 3 47 2" xfId="16395"/>
    <cellStyle name="Normal 2 3 47 2 2" xfId="16396"/>
    <cellStyle name="Normal 2 3 47 2 2 2" xfId="16397"/>
    <cellStyle name="Normal 2 3 47 2 2 2 2" xfId="16398"/>
    <cellStyle name="Normal 2 3 47 2 2 2 3" xfId="16399"/>
    <cellStyle name="Normal 2 3 47 2 2 2 4" xfId="16400"/>
    <cellStyle name="Normal 2 3 47 2 2 2 5" xfId="16401"/>
    <cellStyle name="Normal 2 3 47 2 2 3" xfId="16402"/>
    <cellStyle name="Normal 2 3 47 2 2 4" xfId="16403"/>
    <cellStyle name="Normal 2 3 47 2 2 5" xfId="16404"/>
    <cellStyle name="Normal 2 3 47 2 3" xfId="16405"/>
    <cellStyle name="Normal 2 3 47 2 4" xfId="16406"/>
    <cellStyle name="Normal 2 3 47 2 5" xfId="16407"/>
    <cellStyle name="Normal 2 3 47 2 6" xfId="16408"/>
    <cellStyle name="Normal 2 3 47 2 7" xfId="16409"/>
    <cellStyle name="Normal 2 3 47 3" xfId="16410"/>
    <cellStyle name="Normal 2 3 47 3 2" xfId="16411"/>
    <cellStyle name="Normal 2 3 47 3 2 2" xfId="16412"/>
    <cellStyle name="Normal 2 3 47 3 2 3" xfId="16413"/>
    <cellStyle name="Normal 2 3 47 3 2 4" xfId="16414"/>
    <cellStyle name="Normal 2 3 47 3 2 5" xfId="16415"/>
    <cellStyle name="Normal 2 3 47 3 3" xfId="16416"/>
    <cellStyle name="Normal 2 3 47 3 4" xfId="16417"/>
    <cellStyle name="Normal 2 3 47 3 5" xfId="16418"/>
    <cellStyle name="Normal 2 3 47 4" xfId="16419"/>
    <cellStyle name="Normal 2 3 47 5" xfId="16420"/>
    <cellStyle name="Normal 2 3 47 6" xfId="16421"/>
    <cellStyle name="Normal 2 3 47 7" xfId="16422"/>
    <cellStyle name="Normal 2 3 48" xfId="16423"/>
    <cellStyle name="Normal 2 3 48 2" xfId="16424"/>
    <cellStyle name="Normal 2 3 48 2 2" xfId="16425"/>
    <cellStyle name="Normal 2 3 48 2 2 2" xfId="16426"/>
    <cellStyle name="Normal 2 3 48 2 2 2 2" xfId="16427"/>
    <cellStyle name="Normal 2 3 48 2 2 2 3" xfId="16428"/>
    <cellStyle name="Normal 2 3 48 2 2 2 4" xfId="16429"/>
    <cellStyle name="Normal 2 3 48 2 2 2 5" xfId="16430"/>
    <cellStyle name="Normal 2 3 48 2 2 3" xfId="16431"/>
    <cellStyle name="Normal 2 3 48 2 2 4" xfId="16432"/>
    <cellStyle name="Normal 2 3 48 2 2 5" xfId="16433"/>
    <cellStyle name="Normal 2 3 48 2 3" xfId="16434"/>
    <cellStyle name="Normal 2 3 48 2 4" xfId="16435"/>
    <cellStyle name="Normal 2 3 48 2 5" xfId="16436"/>
    <cellStyle name="Normal 2 3 48 2 6" xfId="16437"/>
    <cellStyle name="Normal 2 3 48 2 7" xfId="16438"/>
    <cellStyle name="Normal 2 3 48 3" xfId="16439"/>
    <cellStyle name="Normal 2 3 48 3 2" xfId="16440"/>
    <cellStyle name="Normal 2 3 48 3 2 2" xfId="16441"/>
    <cellStyle name="Normal 2 3 48 3 2 3" xfId="16442"/>
    <cellStyle name="Normal 2 3 48 3 2 4" xfId="16443"/>
    <cellStyle name="Normal 2 3 48 3 2 5" xfId="16444"/>
    <cellStyle name="Normal 2 3 48 3 3" xfId="16445"/>
    <cellStyle name="Normal 2 3 48 3 4" xfId="16446"/>
    <cellStyle name="Normal 2 3 48 3 5" xfId="16447"/>
    <cellStyle name="Normal 2 3 48 4" xfId="16448"/>
    <cellStyle name="Normal 2 3 48 5" xfId="16449"/>
    <cellStyle name="Normal 2 3 48 6" xfId="16450"/>
    <cellStyle name="Normal 2 3 48 7" xfId="16451"/>
    <cellStyle name="Normal 2 3 49" xfId="16452"/>
    <cellStyle name="Normal 2 3 49 2" xfId="16453"/>
    <cellStyle name="Normal 2 3 49 2 2" xfId="16454"/>
    <cellStyle name="Normal 2 3 49 2 2 2" xfId="16455"/>
    <cellStyle name="Normal 2 3 49 2 2 3" xfId="16456"/>
    <cellStyle name="Normal 2 3 49 2 2 4" xfId="16457"/>
    <cellStyle name="Normal 2 3 49 2 2 5" xfId="16458"/>
    <cellStyle name="Normal 2 3 49 2 3" xfId="16459"/>
    <cellStyle name="Normal 2 3 49 2 4" xfId="16460"/>
    <cellStyle name="Normal 2 3 49 2 5" xfId="16461"/>
    <cellStyle name="Normal 2 3 49 3" xfId="16462"/>
    <cellStyle name="Normal 2 3 49 4" xfId="16463"/>
    <cellStyle name="Normal 2 3 49 5" xfId="16464"/>
    <cellStyle name="Normal 2 3 49 6" xfId="16465"/>
    <cellStyle name="Normal 2 3 49 7" xfId="16466"/>
    <cellStyle name="Normal 2 3 5" xfId="16467"/>
    <cellStyle name="Normal 2 3 50" xfId="16468"/>
    <cellStyle name="Normal 2 3 50 2" xfId="16469"/>
    <cellStyle name="Normal 2 3 50 3" xfId="16470"/>
    <cellStyle name="Normal 2 3 50 4" xfId="16471"/>
    <cellStyle name="Normal 2 3 50 5" xfId="16472"/>
    <cellStyle name="Normal 2 3 50 6" xfId="16473"/>
    <cellStyle name="Normal 2 3 51" xfId="16474"/>
    <cellStyle name="Normal 2 3 51 2" xfId="16475"/>
    <cellStyle name="Normal 2 3 51 2 2" xfId="16476"/>
    <cellStyle name="Normal 2 3 51 2 3" xfId="16477"/>
    <cellStyle name="Normal 2 3 51 2 4" xfId="16478"/>
    <cellStyle name="Normal 2 3 51 2 5" xfId="16479"/>
    <cellStyle name="Normal 2 3 51 3" xfId="16480"/>
    <cellStyle name="Normal 2 3 51 4" xfId="16481"/>
    <cellStyle name="Normal 2 3 51 5" xfId="16482"/>
    <cellStyle name="Normal 2 3 52" xfId="16483"/>
    <cellStyle name="Normal 2 3 53" xfId="16484"/>
    <cellStyle name="Normal 2 3 54" xfId="16485"/>
    <cellStyle name="Normal 2 3 55" xfId="16486"/>
    <cellStyle name="Normal 2 3 56" xfId="16487"/>
    <cellStyle name="Normal 2 3 57" xfId="16488"/>
    <cellStyle name="Normal 2 3 58" xfId="16489"/>
    <cellStyle name="Normal 2 3 59" xfId="16490"/>
    <cellStyle name="Normal 2 3 6" xfId="16491"/>
    <cellStyle name="Normal 2 3 7" xfId="16492"/>
    <cellStyle name="Normal 2 3 8" xfId="16493"/>
    <cellStyle name="Normal 2 3 9" xfId="16494"/>
    <cellStyle name="Normal 2 30" xfId="16495"/>
    <cellStyle name="Normal 2 30 10" xfId="16496"/>
    <cellStyle name="Normal 2 30 11" xfId="16497"/>
    <cellStyle name="Normal 2 30 12" xfId="16498"/>
    <cellStyle name="Normal 2 30 13" xfId="16499"/>
    <cellStyle name="Normal 2 30 14" xfId="16500"/>
    <cellStyle name="Normal 2 30 15" xfId="16501"/>
    <cellStyle name="Normal 2 30 16" xfId="16502"/>
    <cellStyle name="Normal 2 30 17" xfId="16503"/>
    <cellStyle name="Normal 2 30 18" xfId="16504"/>
    <cellStyle name="Normal 2 30 19" xfId="16505"/>
    <cellStyle name="Normal 2 30 2" xfId="16506"/>
    <cellStyle name="Normal 2 30 2 10" xfId="16507"/>
    <cellStyle name="Normal 2 30 2 11" xfId="16508"/>
    <cellStyle name="Normal 2 30 2 12" xfId="16509"/>
    <cellStyle name="Normal 2 30 2 13" xfId="16510"/>
    <cellStyle name="Normal 2 30 2 14" xfId="16511"/>
    <cellStyle name="Normal 2 30 2 15" xfId="16512"/>
    <cellStyle name="Normal 2 30 2 16" xfId="16513"/>
    <cellStyle name="Normal 2 30 2 17" xfId="16514"/>
    <cellStyle name="Normal 2 30 2 18" xfId="16515"/>
    <cellStyle name="Normal 2 30 2 19" xfId="16516"/>
    <cellStyle name="Normal 2 30 2 2" xfId="16517"/>
    <cellStyle name="Normal 2 30 2 2 2" xfId="16518"/>
    <cellStyle name="Normal 2 30 2 2 3" xfId="16519"/>
    <cellStyle name="Normal 2 30 2 20" xfId="16520"/>
    <cellStyle name="Normal 2 30 2 3" xfId="16521"/>
    <cellStyle name="Normal 2 30 2 4" xfId="16522"/>
    <cellStyle name="Normal 2 30 2 5" xfId="16523"/>
    <cellStyle name="Normal 2 30 2 6" xfId="16524"/>
    <cellStyle name="Normal 2 30 2 7" xfId="16525"/>
    <cellStyle name="Normal 2 30 2 8" xfId="16526"/>
    <cellStyle name="Normal 2 30 2 9" xfId="16527"/>
    <cellStyle name="Normal 2 30 20" xfId="16528"/>
    <cellStyle name="Normal 2 30 21" xfId="16529"/>
    <cellStyle name="Normal 2 30 22" xfId="16530"/>
    <cellStyle name="Normal 2 30 23" xfId="16531"/>
    <cellStyle name="Normal 2 30 24" xfId="16532"/>
    <cellStyle name="Normal 2 30 25" xfId="16533"/>
    <cellStyle name="Normal 2 30 26" xfId="16534"/>
    <cellStyle name="Normal 2 30 27" xfId="16535"/>
    <cellStyle name="Normal 2 30 28" xfId="16536"/>
    <cellStyle name="Normal 2 30 29" xfId="16537"/>
    <cellStyle name="Normal 2 30 3" xfId="16538"/>
    <cellStyle name="Normal 2 30 30" xfId="16539"/>
    <cellStyle name="Normal 2 30 31" xfId="16540"/>
    <cellStyle name="Normal 2 30 32" xfId="16541"/>
    <cellStyle name="Normal 2 30 32 2" xfId="16542"/>
    <cellStyle name="Normal 2 30 32 2 2" xfId="16543"/>
    <cellStyle name="Normal 2 30 32 2 2 2" xfId="16544"/>
    <cellStyle name="Normal 2 30 32 2 2 3" xfId="16545"/>
    <cellStyle name="Normal 2 30 32 2 2 4" xfId="16546"/>
    <cellStyle name="Normal 2 30 32 2 2 5" xfId="16547"/>
    <cellStyle name="Normal 2 30 32 2 2 6" xfId="16548"/>
    <cellStyle name="Normal 2 30 32 2 2 7" xfId="16549"/>
    <cellStyle name="Normal 2 30 32 2 3" xfId="16550"/>
    <cellStyle name="Normal 2 30 32 2 4" xfId="16551"/>
    <cellStyle name="Normal 2 30 32 2 5" xfId="16552"/>
    <cellStyle name="Normal 2 30 32 2 6" xfId="16553"/>
    <cellStyle name="Normal 2 30 32 2 7" xfId="16554"/>
    <cellStyle name="Normal 2 30 32 2 8" xfId="16555"/>
    <cellStyle name="Normal 2 30 32 2 9" xfId="16556"/>
    <cellStyle name="Normal 2 30 32 3" xfId="16557"/>
    <cellStyle name="Normal 2 30 32 3 2" xfId="16558"/>
    <cellStyle name="Normal 2 30 32 3 3" xfId="16559"/>
    <cellStyle name="Normal 2 30 32 3 4" xfId="16560"/>
    <cellStyle name="Normal 2 30 32 3 5" xfId="16561"/>
    <cellStyle name="Normal 2 30 32 3 6" xfId="16562"/>
    <cellStyle name="Normal 2 30 32 3 7" xfId="16563"/>
    <cellStyle name="Normal 2 30 32 4" xfId="16564"/>
    <cellStyle name="Normal 2 30 32 5" xfId="16565"/>
    <cellStyle name="Normal 2 30 32 6" xfId="16566"/>
    <cellStyle name="Normal 2 30 32 7" xfId="16567"/>
    <cellStyle name="Normal 2 30 32 8" xfId="16568"/>
    <cellStyle name="Normal 2 30 32 9" xfId="16569"/>
    <cellStyle name="Normal 2 30 33" xfId="16570"/>
    <cellStyle name="Normal 2 30 34" xfId="16571"/>
    <cellStyle name="Normal 2 30 35" xfId="16572"/>
    <cellStyle name="Normal 2 30 36" xfId="16573"/>
    <cellStyle name="Normal 2 30 37" xfId="16574"/>
    <cellStyle name="Normal 2 30 38" xfId="16575"/>
    <cellStyle name="Normal 2 30 39" xfId="16576"/>
    <cellStyle name="Normal 2 30 4" xfId="16577"/>
    <cellStyle name="Normal 2 30 4 2" xfId="16578"/>
    <cellStyle name="Normal 2 30 4 2 2" xfId="16579"/>
    <cellStyle name="Normal 2 30 4 2 2 2" xfId="16580"/>
    <cellStyle name="Normal 2 30 4 2 3" xfId="16581"/>
    <cellStyle name="Normal 2 30 4 2 4" xfId="16582"/>
    <cellStyle name="Normal 2 30 4 2 5" xfId="16583"/>
    <cellStyle name="Normal 2 30 4 3" xfId="16584"/>
    <cellStyle name="Normal 2 30 4 4" xfId="16585"/>
    <cellStyle name="Normal 2 30 4 5" xfId="16586"/>
    <cellStyle name="Normal 2 30 4 5 2" xfId="16587"/>
    <cellStyle name="Normal 2 30 4 5 3" xfId="16588"/>
    <cellStyle name="Normal 2 30 4 5 4" xfId="16589"/>
    <cellStyle name="Normal 2 30 4 5 5" xfId="16590"/>
    <cellStyle name="Normal 2 30 4 5 6" xfId="16591"/>
    <cellStyle name="Normal 2 30 4 5 7" xfId="16592"/>
    <cellStyle name="Normal 2 30 4 6" xfId="16593"/>
    <cellStyle name="Normal 2 30 4 7" xfId="16594"/>
    <cellStyle name="Normal 2 30 40" xfId="16595"/>
    <cellStyle name="Normal 2 30 5" xfId="16596"/>
    <cellStyle name="Normal 2 30 6" xfId="16597"/>
    <cellStyle name="Normal 2 30 7" xfId="16598"/>
    <cellStyle name="Normal 2 30 8" xfId="16599"/>
    <cellStyle name="Normal 2 30 9" xfId="16600"/>
    <cellStyle name="Normal 2 31" xfId="16601"/>
    <cellStyle name="Normal 2 31 10" xfId="16602"/>
    <cellStyle name="Normal 2 31 11" xfId="16603"/>
    <cellStyle name="Normal 2 31 12" xfId="16604"/>
    <cellStyle name="Normal 2 31 13" xfId="16605"/>
    <cellStyle name="Normal 2 31 14" xfId="16606"/>
    <cellStyle name="Normal 2 31 15" xfId="16607"/>
    <cellStyle name="Normal 2 31 16" xfId="16608"/>
    <cellStyle name="Normal 2 31 17" xfId="16609"/>
    <cellStyle name="Normal 2 31 18" xfId="16610"/>
    <cellStyle name="Normal 2 31 19" xfId="16611"/>
    <cellStyle name="Normal 2 31 2" xfId="16612"/>
    <cellStyle name="Normal 2 31 2 10" xfId="16613"/>
    <cellStyle name="Normal 2 31 2 11" xfId="16614"/>
    <cellStyle name="Normal 2 31 2 12" xfId="16615"/>
    <cellStyle name="Normal 2 31 2 13" xfId="16616"/>
    <cellStyle name="Normal 2 31 2 14" xfId="16617"/>
    <cellStyle name="Normal 2 31 2 15" xfId="16618"/>
    <cellStyle name="Normal 2 31 2 16" xfId="16619"/>
    <cellStyle name="Normal 2 31 2 17" xfId="16620"/>
    <cellStyle name="Normal 2 31 2 18" xfId="16621"/>
    <cellStyle name="Normal 2 31 2 19" xfId="16622"/>
    <cellStyle name="Normal 2 31 2 2" xfId="16623"/>
    <cellStyle name="Normal 2 31 2 2 2" xfId="16624"/>
    <cellStyle name="Normal 2 31 2 2 3" xfId="16625"/>
    <cellStyle name="Normal 2 31 2 20" xfId="16626"/>
    <cellStyle name="Normal 2 31 2 3" xfId="16627"/>
    <cellStyle name="Normal 2 31 2 4" xfId="16628"/>
    <cellStyle name="Normal 2 31 2 5" xfId="16629"/>
    <cellStyle name="Normal 2 31 2 6" xfId="16630"/>
    <cellStyle name="Normal 2 31 2 7" xfId="16631"/>
    <cellStyle name="Normal 2 31 2 8" xfId="16632"/>
    <cellStyle name="Normal 2 31 2 9" xfId="16633"/>
    <cellStyle name="Normal 2 31 20" xfId="16634"/>
    <cellStyle name="Normal 2 31 21" xfId="16635"/>
    <cellStyle name="Normal 2 31 22" xfId="16636"/>
    <cellStyle name="Normal 2 31 23" xfId="16637"/>
    <cellStyle name="Normal 2 31 24" xfId="16638"/>
    <cellStyle name="Normal 2 31 25" xfId="16639"/>
    <cellStyle name="Normal 2 31 26" xfId="16640"/>
    <cellStyle name="Normal 2 31 27" xfId="16641"/>
    <cellStyle name="Normal 2 31 28" xfId="16642"/>
    <cellStyle name="Normal 2 31 29" xfId="16643"/>
    <cellStyle name="Normal 2 31 3" xfId="16644"/>
    <cellStyle name="Normal 2 31 30" xfId="16645"/>
    <cellStyle name="Normal 2 31 31" xfId="16646"/>
    <cellStyle name="Normal 2 31 32" xfId="16647"/>
    <cellStyle name="Normal 2 31 32 2" xfId="16648"/>
    <cellStyle name="Normal 2 31 32 2 2" xfId="16649"/>
    <cellStyle name="Normal 2 31 32 2 2 2" xfId="16650"/>
    <cellStyle name="Normal 2 31 32 2 2 3" xfId="16651"/>
    <cellStyle name="Normal 2 31 32 2 2 4" xfId="16652"/>
    <cellStyle name="Normal 2 31 32 2 2 5" xfId="16653"/>
    <cellStyle name="Normal 2 31 32 2 2 6" xfId="16654"/>
    <cellStyle name="Normal 2 31 32 2 2 7" xfId="16655"/>
    <cellStyle name="Normal 2 31 32 2 3" xfId="16656"/>
    <cellStyle name="Normal 2 31 32 2 4" xfId="16657"/>
    <cellStyle name="Normal 2 31 32 2 5" xfId="16658"/>
    <cellStyle name="Normal 2 31 32 2 6" xfId="16659"/>
    <cellStyle name="Normal 2 31 32 2 7" xfId="16660"/>
    <cellStyle name="Normal 2 31 32 2 8" xfId="16661"/>
    <cellStyle name="Normal 2 31 32 2 9" xfId="16662"/>
    <cellStyle name="Normal 2 31 32 3" xfId="16663"/>
    <cellStyle name="Normal 2 31 32 3 2" xfId="16664"/>
    <cellStyle name="Normal 2 31 32 3 3" xfId="16665"/>
    <cellStyle name="Normal 2 31 32 3 4" xfId="16666"/>
    <cellStyle name="Normal 2 31 32 3 5" xfId="16667"/>
    <cellStyle name="Normal 2 31 32 3 6" xfId="16668"/>
    <cellStyle name="Normal 2 31 32 3 7" xfId="16669"/>
    <cellStyle name="Normal 2 31 32 4" xfId="16670"/>
    <cellStyle name="Normal 2 31 32 5" xfId="16671"/>
    <cellStyle name="Normal 2 31 32 6" xfId="16672"/>
    <cellStyle name="Normal 2 31 32 7" xfId="16673"/>
    <cellStyle name="Normal 2 31 32 8" xfId="16674"/>
    <cellStyle name="Normal 2 31 32 9" xfId="16675"/>
    <cellStyle name="Normal 2 31 33" xfId="16676"/>
    <cellStyle name="Normal 2 31 34" xfId="16677"/>
    <cellStyle name="Normal 2 31 35" xfId="16678"/>
    <cellStyle name="Normal 2 31 36" xfId="16679"/>
    <cellStyle name="Normal 2 31 37" xfId="16680"/>
    <cellStyle name="Normal 2 31 38" xfId="16681"/>
    <cellStyle name="Normal 2 31 39" xfId="16682"/>
    <cellStyle name="Normal 2 31 4" xfId="16683"/>
    <cellStyle name="Normal 2 31 4 2" xfId="16684"/>
    <cellStyle name="Normal 2 31 4 2 2" xfId="16685"/>
    <cellStyle name="Normal 2 31 4 2 2 2" xfId="16686"/>
    <cellStyle name="Normal 2 31 4 2 3" xfId="16687"/>
    <cellStyle name="Normal 2 31 4 2 4" xfId="16688"/>
    <cellStyle name="Normal 2 31 4 2 5" xfId="16689"/>
    <cellStyle name="Normal 2 31 4 3" xfId="16690"/>
    <cellStyle name="Normal 2 31 4 4" xfId="16691"/>
    <cellStyle name="Normal 2 31 4 5" xfId="16692"/>
    <cellStyle name="Normal 2 31 4 5 2" xfId="16693"/>
    <cellStyle name="Normal 2 31 4 5 3" xfId="16694"/>
    <cellStyle name="Normal 2 31 4 5 4" xfId="16695"/>
    <cellStyle name="Normal 2 31 4 5 5" xfId="16696"/>
    <cellStyle name="Normal 2 31 4 5 6" xfId="16697"/>
    <cellStyle name="Normal 2 31 4 5 7" xfId="16698"/>
    <cellStyle name="Normal 2 31 4 6" xfId="16699"/>
    <cellStyle name="Normal 2 31 4 7" xfId="16700"/>
    <cellStyle name="Normal 2 31 40" xfId="16701"/>
    <cellStyle name="Normal 2 31 5" xfId="16702"/>
    <cellStyle name="Normal 2 31 6" xfId="16703"/>
    <cellStyle name="Normal 2 31 7" xfId="16704"/>
    <cellStyle name="Normal 2 31 8" xfId="16705"/>
    <cellStyle name="Normal 2 31 9" xfId="16706"/>
    <cellStyle name="Normal 2 32" xfId="16707"/>
    <cellStyle name="Normal 2 32 10" xfId="16708"/>
    <cellStyle name="Normal 2 32 11" xfId="16709"/>
    <cellStyle name="Normal 2 32 12" xfId="16710"/>
    <cellStyle name="Normal 2 32 13" xfId="16711"/>
    <cellStyle name="Normal 2 32 14" xfId="16712"/>
    <cellStyle name="Normal 2 32 15" xfId="16713"/>
    <cellStyle name="Normal 2 32 16" xfId="16714"/>
    <cellStyle name="Normal 2 32 17" xfId="16715"/>
    <cellStyle name="Normal 2 32 18" xfId="16716"/>
    <cellStyle name="Normal 2 32 19" xfId="16717"/>
    <cellStyle name="Normal 2 32 2" xfId="16718"/>
    <cellStyle name="Normal 2 32 2 10" xfId="16719"/>
    <cellStyle name="Normal 2 32 2 11" xfId="16720"/>
    <cellStyle name="Normal 2 32 2 12" xfId="16721"/>
    <cellStyle name="Normal 2 32 2 13" xfId="16722"/>
    <cellStyle name="Normal 2 32 2 14" xfId="16723"/>
    <cellStyle name="Normal 2 32 2 15" xfId="16724"/>
    <cellStyle name="Normal 2 32 2 16" xfId="16725"/>
    <cellStyle name="Normal 2 32 2 17" xfId="16726"/>
    <cellStyle name="Normal 2 32 2 18" xfId="16727"/>
    <cellStyle name="Normal 2 32 2 19" xfId="16728"/>
    <cellStyle name="Normal 2 32 2 2" xfId="16729"/>
    <cellStyle name="Normal 2 32 2 2 2" xfId="16730"/>
    <cellStyle name="Normal 2 32 2 2 3" xfId="16731"/>
    <cellStyle name="Normal 2 32 2 20" xfId="16732"/>
    <cellStyle name="Normal 2 32 2 3" xfId="16733"/>
    <cellStyle name="Normal 2 32 2 4" xfId="16734"/>
    <cellStyle name="Normal 2 32 2 5" xfId="16735"/>
    <cellStyle name="Normal 2 32 2 6" xfId="16736"/>
    <cellStyle name="Normal 2 32 2 7" xfId="16737"/>
    <cellStyle name="Normal 2 32 2 8" xfId="16738"/>
    <cellStyle name="Normal 2 32 2 9" xfId="16739"/>
    <cellStyle name="Normal 2 32 20" xfId="16740"/>
    <cellStyle name="Normal 2 32 21" xfId="16741"/>
    <cellStyle name="Normal 2 32 22" xfId="16742"/>
    <cellStyle name="Normal 2 32 23" xfId="16743"/>
    <cellStyle name="Normal 2 32 24" xfId="16744"/>
    <cellStyle name="Normal 2 32 25" xfId="16745"/>
    <cellStyle name="Normal 2 32 26" xfId="16746"/>
    <cellStyle name="Normal 2 32 27" xfId="16747"/>
    <cellStyle name="Normal 2 32 28" xfId="16748"/>
    <cellStyle name="Normal 2 32 29" xfId="16749"/>
    <cellStyle name="Normal 2 32 3" xfId="16750"/>
    <cellStyle name="Normal 2 32 30" xfId="16751"/>
    <cellStyle name="Normal 2 32 31" xfId="16752"/>
    <cellStyle name="Normal 2 32 32" xfId="16753"/>
    <cellStyle name="Normal 2 32 32 2" xfId="16754"/>
    <cellStyle name="Normal 2 32 32 2 2" xfId="16755"/>
    <cellStyle name="Normal 2 32 32 2 2 2" xfId="16756"/>
    <cellStyle name="Normal 2 32 32 2 2 3" xfId="16757"/>
    <cellStyle name="Normal 2 32 32 2 2 4" xfId="16758"/>
    <cellStyle name="Normal 2 32 32 2 2 5" xfId="16759"/>
    <cellStyle name="Normal 2 32 32 2 2 6" xfId="16760"/>
    <cellStyle name="Normal 2 32 32 2 2 7" xfId="16761"/>
    <cellStyle name="Normal 2 32 32 2 3" xfId="16762"/>
    <cellStyle name="Normal 2 32 32 2 4" xfId="16763"/>
    <cellStyle name="Normal 2 32 32 2 5" xfId="16764"/>
    <cellStyle name="Normal 2 32 32 2 6" xfId="16765"/>
    <cellStyle name="Normal 2 32 32 2 7" xfId="16766"/>
    <cellStyle name="Normal 2 32 32 2 8" xfId="16767"/>
    <cellStyle name="Normal 2 32 32 2 9" xfId="16768"/>
    <cellStyle name="Normal 2 32 32 3" xfId="16769"/>
    <cellStyle name="Normal 2 32 32 3 2" xfId="16770"/>
    <cellStyle name="Normal 2 32 32 3 3" xfId="16771"/>
    <cellStyle name="Normal 2 32 32 3 4" xfId="16772"/>
    <cellStyle name="Normal 2 32 32 3 5" xfId="16773"/>
    <cellStyle name="Normal 2 32 32 3 6" xfId="16774"/>
    <cellStyle name="Normal 2 32 32 3 7" xfId="16775"/>
    <cellStyle name="Normal 2 32 32 4" xfId="16776"/>
    <cellStyle name="Normal 2 32 32 5" xfId="16777"/>
    <cellStyle name="Normal 2 32 32 6" xfId="16778"/>
    <cellStyle name="Normal 2 32 32 7" xfId="16779"/>
    <cellStyle name="Normal 2 32 32 8" xfId="16780"/>
    <cellStyle name="Normal 2 32 32 9" xfId="16781"/>
    <cellStyle name="Normal 2 32 33" xfId="16782"/>
    <cellStyle name="Normal 2 32 34" xfId="16783"/>
    <cellStyle name="Normal 2 32 35" xfId="16784"/>
    <cellStyle name="Normal 2 32 36" xfId="16785"/>
    <cellStyle name="Normal 2 32 37" xfId="16786"/>
    <cellStyle name="Normal 2 32 38" xfId="16787"/>
    <cellStyle name="Normal 2 32 39" xfId="16788"/>
    <cellStyle name="Normal 2 32 4" xfId="16789"/>
    <cellStyle name="Normal 2 32 4 2" xfId="16790"/>
    <cellStyle name="Normal 2 32 4 2 2" xfId="16791"/>
    <cellStyle name="Normal 2 32 4 2 2 2" xfId="16792"/>
    <cellStyle name="Normal 2 32 4 2 3" xfId="16793"/>
    <cellStyle name="Normal 2 32 4 2 4" xfId="16794"/>
    <cellStyle name="Normal 2 32 4 2 5" xfId="16795"/>
    <cellStyle name="Normal 2 32 4 3" xfId="16796"/>
    <cellStyle name="Normal 2 32 4 4" xfId="16797"/>
    <cellStyle name="Normal 2 32 4 5" xfId="16798"/>
    <cellStyle name="Normal 2 32 4 5 2" xfId="16799"/>
    <cellStyle name="Normal 2 32 4 5 3" xfId="16800"/>
    <cellStyle name="Normal 2 32 4 5 4" xfId="16801"/>
    <cellStyle name="Normal 2 32 4 5 5" xfId="16802"/>
    <cellStyle name="Normal 2 32 4 5 6" xfId="16803"/>
    <cellStyle name="Normal 2 32 4 5 7" xfId="16804"/>
    <cellStyle name="Normal 2 32 4 6" xfId="16805"/>
    <cellStyle name="Normal 2 32 4 7" xfId="16806"/>
    <cellStyle name="Normal 2 32 40" xfId="16807"/>
    <cellStyle name="Normal 2 32 5" xfId="16808"/>
    <cellStyle name="Normal 2 32 6" xfId="16809"/>
    <cellStyle name="Normal 2 32 7" xfId="16810"/>
    <cellStyle name="Normal 2 32 8" xfId="16811"/>
    <cellStyle name="Normal 2 32 9" xfId="16812"/>
    <cellStyle name="Normal 2 33" xfId="16813"/>
    <cellStyle name="Normal 2 33 10" xfId="16814"/>
    <cellStyle name="Normal 2 33 11" xfId="16815"/>
    <cellStyle name="Normal 2 33 12" xfId="16816"/>
    <cellStyle name="Normal 2 33 13" xfId="16817"/>
    <cellStyle name="Normal 2 33 14" xfId="16818"/>
    <cellStyle name="Normal 2 33 15" xfId="16819"/>
    <cellStyle name="Normal 2 33 16" xfId="16820"/>
    <cellStyle name="Normal 2 33 17" xfId="16821"/>
    <cellStyle name="Normal 2 33 18" xfId="16822"/>
    <cellStyle name="Normal 2 33 19" xfId="16823"/>
    <cellStyle name="Normal 2 33 2" xfId="16824"/>
    <cellStyle name="Normal 2 33 2 10" xfId="16825"/>
    <cellStyle name="Normal 2 33 2 11" xfId="16826"/>
    <cellStyle name="Normal 2 33 2 12" xfId="16827"/>
    <cellStyle name="Normal 2 33 2 13" xfId="16828"/>
    <cellStyle name="Normal 2 33 2 14" xfId="16829"/>
    <cellStyle name="Normal 2 33 2 15" xfId="16830"/>
    <cellStyle name="Normal 2 33 2 16" xfId="16831"/>
    <cellStyle name="Normal 2 33 2 17" xfId="16832"/>
    <cellStyle name="Normal 2 33 2 18" xfId="16833"/>
    <cellStyle name="Normal 2 33 2 19" xfId="16834"/>
    <cellStyle name="Normal 2 33 2 2" xfId="16835"/>
    <cellStyle name="Normal 2 33 2 2 2" xfId="16836"/>
    <cellStyle name="Normal 2 33 2 2 3" xfId="16837"/>
    <cellStyle name="Normal 2 33 2 20" xfId="16838"/>
    <cellStyle name="Normal 2 33 2 3" xfId="16839"/>
    <cellStyle name="Normal 2 33 2 4" xfId="16840"/>
    <cellStyle name="Normal 2 33 2 5" xfId="16841"/>
    <cellStyle name="Normal 2 33 2 6" xfId="16842"/>
    <cellStyle name="Normal 2 33 2 7" xfId="16843"/>
    <cellStyle name="Normal 2 33 2 8" xfId="16844"/>
    <cellStyle name="Normal 2 33 2 9" xfId="16845"/>
    <cellStyle name="Normal 2 33 20" xfId="16846"/>
    <cellStyle name="Normal 2 33 21" xfId="16847"/>
    <cellStyle name="Normal 2 33 22" xfId="16848"/>
    <cellStyle name="Normal 2 33 23" xfId="16849"/>
    <cellStyle name="Normal 2 33 24" xfId="16850"/>
    <cellStyle name="Normal 2 33 25" xfId="16851"/>
    <cellStyle name="Normal 2 33 26" xfId="16852"/>
    <cellStyle name="Normal 2 33 27" xfId="16853"/>
    <cellStyle name="Normal 2 33 28" xfId="16854"/>
    <cellStyle name="Normal 2 33 29" xfId="16855"/>
    <cellStyle name="Normal 2 33 3" xfId="16856"/>
    <cellStyle name="Normal 2 33 30" xfId="16857"/>
    <cellStyle name="Normal 2 33 31" xfId="16858"/>
    <cellStyle name="Normal 2 33 32" xfId="16859"/>
    <cellStyle name="Normal 2 33 32 2" xfId="16860"/>
    <cellStyle name="Normal 2 33 32 2 2" xfId="16861"/>
    <cellStyle name="Normal 2 33 32 2 2 2" xfId="16862"/>
    <cellStyle name="Normal 2 33 32 2 2 3" xfId="16863"/>
    <cellStyle name="Normal 2 33 32 2 2 4" xfId="16864"/>
    <cellStyle name="Normal 2 33 32 2 2 5" xfId="16865"/>
    <cellStyle name="Normal 2 33 32 2 2 6" xfId="16866"/>
    <cellStyle name="Normal 2 33 32 2 2 7" xfId="16867"/>
    <cellStyle name="Normal 2 33 32 2 3" xfId="16868"/>
    <cellStyle name="Normal 2 33 32 2 4" xfId="16869"/>
    <cellStyle name="Normal 2 33 32 2 5" xfId="16870"/>
    <cellStyle name="Normal 2 33 32 2 6" xfId="16871"/>
    <cellStyle name="Normal 2 33 32 2 7" xfId="16872"/>
    <cellStyle name="Normal 2 33 32 2 8" xfId="16873"/>
    <cellStyle name="Normal 2 33 32 2 9" xfId="16874"/>
    <cellStyle name="Normal 2 33 32 3" xfId="16875"/>
    <cellStyle name="Normal 2 33 32 3 2" xfId="16876"/>
    <cellStyle name="Normal 2 33 32 3 3" xfId="16877"/>
    <cellStyle name="Normal 2 33 32 3 4" xfId="16878"/>
    <cellStyle name="Normal 2 33 32 3 5" xfId="16879"/>
    <cellStyle name="Normal 2 33 32 3 6" xfId="16880"/>
    <cellStyle name="Normal 2 33 32 3 7" xfId="16881"/>
    <cellStyle name="Normal 2 33 32 4" xfId="16882"/>
    <cellStyle name="Normal 2 33 32 5" xfId="16883"/>
    <cellStyle name="Normal 2 33 32 6" xfId="16884"/>
    <cellStyle name="Normal 2 33 32 7" xfId="16885"/>
    <cellStyle name="Normal 2 33 32 8" xfId="16886"/>
    <cellStyle name="Normal 2 33 32 9" xfId="16887"/>
    <cellStyle name="Normal 2 33 33" xfId="16888"/>
    <cellStyle name="Normal 2 33 34" xfId="16889"/>
    <cellStyle name="Normal 2 33 35" xfId="16890"/>
    <cellStyle name="Normal 2 33 36" xfId="16891"/>
    <cellStyle name="Normal 2 33 37" xfId="16892"/>
    <cellStyle name="Normal 2 33 38" xfId="16893"/>
    <cellStyle name="Normal 2 33 39" xfId="16894"/>
    <cellStyle name="Normal 2 33 4" xfId="16895"/>
    <cellStyle name="Normal 2 33 4 2" xfId="16896"/>
    <cellStyle name="Normal 2 33 4 2 2" xfId="16897"/>
    <cellStyle name="Normal 2 33 4 2 2 2" xfId="16898"/>
    <cellStyle name="Normal 2 33 4 2 3" xfId="16899"/>
    <cellStyle name="Normal 2 33 4 2 4" xfId="16900"/>
    <cellStyle name="Normal 2 33 4 2 5" xfId="16901"/>
    <cellStyle name="Normal 2 33 4 3" xfId="16902"/>
    <cellStyle name="Normal 2 33 4 4" xfId="16903"/>
    <cellStyle name="Normal 2 33 4 5" xfId="16904"/>
    <cellStyle name="Normal 2 33 4 5 2" xfId="16905"/>
    <cellStyle name="Normal 2 33 4 5 3" xfId="16906"/>
    <cellStyle name="Normal 2 33 4 5 4" xfId="16907"/>
    <cellStyle name="Normal 2 33 4 5 5" xfId="16908"/>
    <cellStyle name="Normal 2 33 4 5 6" xfId="16909"/>
    <cellStyle name="Normal 2 33 4 5 7" xfId="16910"/>
    <cellStyle name="Normal 2 33 4 6" xfId="16911"/>
    <cellStyle name="Normal 2 33 4 7" xfId="16912"/>
    <cellStyle name="Normal 2 33 40" xfId="16913"/>
    <cellStyle name="Normal 2 33 5" xfId="16914"/>
    <cellStyle name="Normal 2 33 6" xfId="16915"/>
    <cellStyle name="Normal 2 33 7" xfId="16916"/>
    <cellStyle name="Normal 2 33 8" xfId="16917"/>
    <cellStyle name="Normal 2 33 9" xfId="16918"/>
    <cellStyle name="Normal 2 34" xfId="16919"/>
    <cellStyle name="Normal 2 34 10" xfId="16920"/>
    <cellStyle name="Normal 2 34 11" xfId="16921"/>
    <cellStyle name="Normal 2 34 12" xfId="16922"/>
    <cellStyle name="Normal 2 34 13" xfId="16923"/>
    <cellStyle name="Normal 2 34 14" xfId="16924"/>
    <cellStyle name="Normal 2 34 15" xfId="16925"/>
    <cellStyle name="Normal 2 34 16" xfId="16926"/>
    <cellStyle name="Normal 2 34 17" xfId="16927"/>
    <cellStyle name="Normal 2 34 18" xfId="16928"/>
    <cellStyle name="Normal 2 34 19" xfId="16929"/>
    <cellStyle name="Normal 2 34 2" xfId="16930"/>
    <cellStyle name="Normal 2 34 2 10" xfId="16931"/>
    <cellStyle name="Normal 2 34 2 11" xfId="16932"/>
    <cellStyle name="Normal 2 34 2 12" xfId="16933"/>
    <cellStyle name="Normal 2 34 2 13" xfId="16934"/>
    <cellStyle name="Normal 2 34 2 14" xfId="16935"/>
    <cellStyle name="Normal 2 34 2 15" xfId="16936"/>
    <cellStyle name="Normal 2 34 2 16" xfId="16937"/>
    <cellStyle name="Normal 2 34 2 17" xfId="16938"/>
    <cellStyle name="Normal 2 34 2 18" xfId="16939"/>
    <cellStyle name="Normal 2 34 2 19" xfId="16940"/>
    <cellStyle name="Normal 2 34 2 2" xfId="16941"/>
    <cellStyle name="Normal 2 34 2 2 2" xfId="16942"/>
    <cellStyle name="Normal 2 34 2 2 3" xfId="16943"/>
    <cellStyle name="Normal 2 34 2 20" xfId="16944"/>
    <cellStyle name="Normal 2 34 2 3" xfId="16945"/>
    <cellStyle name="Normal 2 34 2 4" xfId="16946"/>
    <cellStyle name="Normal 2 34 2 5" xfId="16947"/>
    <cellStyle name="Normal 2 34 2 6" xfId="16948"/>
    <cellStyle name="Normal 2 34 2 7" xfId="16949"/>
    <cellStyle name="Normal 2 34 2 8" xfId="16950"/>
    <cellStyle name="Normal 2 34 2 9" xfId="16951"/>
    <cellStyle name="Normal 2 34 20" xfId="16952"/>
    <cellStyle name="Normal 2 34 21" xfId="16953"/>
    <cellStyle name="Normal 2 34 22" xfId="16954"/>
    <cellStyle name="Normal 2 34 23" xfId="16955"/>
    <cellStyle name="Normal 2 34 24" xfId="16956"/>
    <cellStyle name="Normal 2 34 25" xfId="16957"/>
    <cellStyle name="Normal 2 34 26" xfId="16958"/>
    <cellStyle name="Normal 2 34 27" xfId="16959"/>
    <cellStyle name="Normal 2 34 28" xfId="16960"/>
    <cellStyle name="Normal 2 34 29" xfId="16961"/>
    <cellStyle name="Normal 2 34 3" xfId="16962"/>
    <cellStyle name="Normal 2 34 30" xfId="16963"/>
    <cellStyle name="Normal 2 34 31" xfId="16964"/>
    <cellStyle name="Normal 2 34 32" xfId="16965"/>
    <cellStyle name="Normal 2 34 32 2" xfId="16966"/>
    <cellStyle name="Normal 2 34 32 2 2" xfId="16967"/>
    <cellStyle name="Normal 2 34 32 2 2 2" xfId="16968"/>
    <cellStyle name="Normal 2 34 32 2 2 3" xfId="16969"/>
    <cellStyle name="Normal 2 34 32 2 2 4" xfId="16970"/>
    <cellStyle name="Normal 2 34 32 2 2 5" xfId="16971"/>
    <cellStyle name="Normal 2 34 32 2 2 6" xfId="16972"/>
    <cellStyle name="Normal 2 34 32 2 2 7" xfId="16973"/>
    <cellStyle name="Normal 2 34 32 2 3" xfId="16974"/>
    <cellStyle name="Normal 2 34 32 2 4" xfId="16975"/>
    <cellStyle name="Normal 2 34 32 2 5" xfId="16976"/>
    <cellStyle name="Normal 2 34 32 2 6" xfId="16977"/>
    <cellStyle name="Normal 2 34 32 2 7" xfId="16978"/>
    <cellStyle name="Normal 2 34 32 2 8" xfId="16979"/>
    <cellStyle name="Normal 2 34 32 2 9" xfId="16980"/>
    <cellStyle name="Normal 2 34 32 3" xfId="16981"/>
    <cellStyle name="Normal 2 34 32 3 2" xfId="16982"/>
    <cellStyle name="Normal 2 34 32 3 3" xfId="16983"/>
    <cellStyle name="Normal 2 34 32 3 4" xfId="16984"/>
    <cellStyle name="Normal 2 34 32 3 5" xfId="16985"/>
    <cellStyle name="Normal 2 34 32 3 6" xfId="16986"/>
    <cellStyle name="Normal 2 34 32 3 7" xfId="16987"/>
    <cellStyle name="Normal 2 34 32 4" xfId="16988"/>
    <cellStyle name="Normal 2 34 32 5" xfId="16989"/>
    <cellStyle name="Normal 2 34 32 6" xfId="16990"/>
    <cellStyle name="Normal 2 34 32 7" xfId="16991"/>
    <cellStyle name="Normal 2 34 32 8" xfId="16992"/>
    <cellStyle name="Normal 2 34 32 9" xfId="16993"/>
    <cellStyle name="Normal 2 34 33" xfId="16994"/>
    <cellStyle name="Normal 2 34 34" xfId="16995"/>
    <cellStyle name="Normal 2 34 35" xfId="16996"/>
    <cellStyle name="Normal 2 34 36" xfId="16997"/>
    <cellStyle name="Normal 2 34 37" xfId="16998"/>
    <cellStyle name="Normal 2 34 38" xfId="16999"/>
    <cellStyle name="Normal 2 34 39" xfId="17000"/>
    <cellStyle name="Normal 2 34 4" xfId="17001"/>
    <cellStyle name="Normal 2 34 4 2" xfId="17002"/>
    <cellStyle name="Normal 2 34 4 2 2" xfId="17003"/>
    <cellStyle name="Normal 2 34 4 2 2 2" xfId="17004"/>
    <cellStyle name="Normal 2 34 4 2 3" xfId="17005"/>
    <cellStyle name="Normal 2 34 4 2 4" xfId="17006"/>
    <cellStyle name="Normal 2 34 4 2 5" xfId="17007"/>
    <cellStyle name="Normal 2 34 4 3" xfId="17008"/>
    <cellStyle name="Normal 2 34 4 4" xfId="17009"/>
    <cellStyle name="Normal 2 34 4 5" xfId="17010"/>
    <cellStyle name="Normal 2 34 4 5 2" xfId="17011"/>
    <cellStyle name="Normal 2 34 4 5 3" xfId="17012"/>
    <cellStyle name="Normal 2 34 4 5 4" xfId="17013"/>
    <cellStyle name="Normal 2 34 4 5 5" xfId="17014"/>
    <cellStyle name="Normal 2 34 4 5 6" xfId="17015"/>
    <cellStyle name="Normal 2 34 4 5 7" xfId="17016"/>
    <cellStyle name="Normal 2 34 4 6" xfId="17017"/>
    <cellStyle name="Normal 2 34 4 7" xfId="17018"/>
    <cellStyle name="Normal 2 34 40" xfId="17019"/>
    <cellStyle name="Normal 2 34 5" xfId="17020"/>
    <cellStyle name="Normal 2 34 6" xfId="17021"/>
    <cellStyle name="Normal 2 34 7" xfId="17022"/>
    <cellStyle name="Normal 2 34 8" xfId="17023"/>
    <cellStyle name="Normal 2 34 9" xfId="17024"/>
    <cellStyle name="Normal 2 35" xfId="17025"/>
    <cellStyle name="Normal 2 35 10" xfId="17026"/>
    <cellStyle name="Normal 2 35 11" xfId="17027"/>
    <cellStyle name="Normal 2 35 12" xfId="17028"/>
    <cellStyle name="Normal 2 35 13" xfId="17029"/>
    <cellStyle name="Normal 2 35 14" xfId="17030"/>
    <cellStyle name="Normal 2 35 15" xfId="17031"/>
    <cellStyle name="Normal 2 35 16" xfId="17032"/>
    <cellStyle name="Normal 2 35 17" xfId="17033"/>
    <cellStyle name="Normal 2 35 18" xfId="17034"/>
    <cellStyle name="Normal 2 35 19" xfId="17035"/>
    <cellStyle name="Normal 2 35 2" xfId="17036"/>
    <cellStyle name="Normal 2 35 2 10" xfId="17037"/>
    <cellStyle name="Normal 2 35 2 11" xfId="17038"/>
    <cellStyle name="Normal 2 35 2 12" xfId="17039"/>
    <cellStyle name="Normal 2 35 2 13" xfId="17040"/>
    <cellStyle name="Normal 2 35 2 14" xfId="17041"/>
    <cellStyle name="Normal 2 35 2 15" xfId="17042"/>
    <cellStyle name="Normal 2 35 2 16" xfId="17043"/>
    <cellStyle name="Normal 2 35 2 17" xfId="17044"/>
    <cellStyle name="Normal 2 35 2 18" xfId="17045"/>
    <cellStyle name="Normal 2 35 2 19" xfId="17046"/>
    <cellStyle name="Normal 2 35 2 2" xfId="17047"/>
    <cellStyle name="Normal 2 35 2 2 2" xfId="17048"/>
    <cellStyle name="Normal 2 35 2 2 3" xfId="17049"/>
    <cellStyle name="Normal 2 35 2 20" xfId="17050"/>
    <cellStyle name="Normal 2 35 2 3" xfId="17051"/>
    <cellStyle name="Normal 2 35 2 4" xfId="17052"/>
    <cellStyle name="Normal 2 35 2 5" xfId="17053"/>
    <cellStyle name="Normal 2 35 2 6" xfId="17054"/>
    <cellStyle name="Normal 2 35 2 7" xfId="17055"/>
    <cellStyle name="Normal 2 35 2 8" xfId="17056"/>
    <cellStyle name="Normal 2 35 2 9" xfId="17057"/>
    <cellStyle name="Normal 2 35 20" xfId="17058"/>
    <cellStyle name="Normal 2 35 21" xfId="17059"/>
    <cellStyle name="Normal 2 35 22" xfId="17060"/>
    <cellStyle name="Normal 2 35 23" xfId="17061"/>
    <cellStyle name="Normal 2 35 24" xfId="17062"/>
    <cellStyle name="Normal 2 35 25" xfId="17063"/>
    <cellStyle name="Normal 2 35 26" xfId="17064"/>
    <cellStyle name="Normal 2 35 27" xfId="17065"/>
    <cellStyle name="Normal 2 35 28" xfId="17066"/>
    <cellStyle name="Normal 2 35 29" xfId="17067"/>
    <cellStyle name="Normal 2 35 3" xfId="17068"/>
    <cellStyle name="Normal 2 35 30" xfId="17069"/>
    <cellStyle name="Normal 2 35 31" xfId="17070"/>
    <cellStyle name="Normal 2 35 32" xfId="17071"/>
    <cellStyle name="Normal 2 35 32 2" xfId="17072"/>
    <cellStyle name="Normal 2 35 32 2 2" xfId="17073"/>
    <cellStyle name="Normal 2 35 32 2 2 2" xfId="17074"/>
    <cellStyle name="Normal 2 35 32 2 2 3" xfId="17075"/>
    <cellStyle name="Normal 2 35 32 2 2 4" xfId="17076"/>
    <cellStyle name="Normal 2 35 32 2 2 5" xfId="17077"/>
    <cellStyle name="Normal 2 35 32 2 2 6" xfId="17078"/>
    <cellStyle name="Normal 2 35 32 2 2 7" xfId="17079"/>
    <cellStyle name="Normal 2 35 32 2 3" xfId="17080"/>
    <cellStyle name="Normal 2 35 32 2 4" xfId="17081"/>
    <cellStyle name="Normal 2 35 32 2 5" xfId="17082"/>
    <cellStyle name="Normal 2 35 32 2 6" xfId="17083"/>
    <cellStyle name="Normal 2 35 32 2 7" xfId="17084"/>
    <cellStyle name="Normal 2 35 32 2 8" xfId="17085"/>
    <cellStyle name="Normal 2 35 32 2 9" xfId="17086"/>
    <cellStyle name="Normal 2 35 32 3" xfId="17087"/>
    <cellStyle name="Normal 2 35 32 3 2" xfId="17088"/>
    <cellStyle name="Normal 2 35 32 3 3" xfId="17089"/>
    <cellStyle name="Normal 2 35 32 3 4" xfId="17090"/>
    <cellStyle name="Normal 2 35 32 3 5" xfId="17091"/>
    <cellStyle name="Normal 2 35 32 3 6" xfId="17092"/>
    <cellStyle name="Normal 2 35 32 3 7" xfId="17093"/>
    <cellStyle name="Normal 2 35 32 4" xfId="17094"/>
    <cellStyle name="Normal 2 35 32 5" xfId="17095"/>
    <cellStyle name="Normal 2 35 32 6" xfId="17096"/>
    <cellStyle name="Normal 2 35 32 7" xfId="17097"/>
    <cellStyle name="Normal 2 35 32 8" xfId="17098"/>
    <cellStyle name="Normal 2 35 32 9" xfId="17099"/>
    <cellStyle name="Normal 2 35 33" xfId="17100"/>
    <cellStyle name="Normal 2 35 34" xfId="17101"/>
    <cellStyle name="Normal 2 35 35" xfId="17102"/>
    <cellStyle name="Normal 2 35 36" xfId="17103"/>
    <cellStyle name="Normal 2 35 37" xfId="17104"/>
    <cellStyle name="Normal 2 35 38" xfId="17105"/>
    <cellStyle name="Normal 2 35 39" xfId="17106"/>
    <cellStyle name="Normal 2 35 4" xfId="17107"/>
    <cellStyle name="Normal 2 35 4 2" xfId="17108"/>
    <cellStyle name="Normal 2 35 4 2 2" xfId="17109"/>
    <cellStyle name="Normal 2 35 4 2 2 2" xfId="17110"/>
    <cellStyle name="Normal 2 35 4 2 3" xfId="17111"/>
    <cellStyle name="Normal 2 35 4 2 4" xfId="17112"/>
    <cellStyle name="Normal 2 35 4 2 5" xfId="17113"/>
    <cellStyle name="Normal 2 35 4 3" xfId="17114"/>
    <cellStyle name="Normal 2 35 4 4" xfId="17115"/>
    <cellStyle name="Normal 2 35 4 5" xfId="17116"/>
    <cellStyle name="Normal 2 35 4 5 2" xfId="17117"/>
    <cellStyle name="Normal 2 35 4 5 3" xfId="17118"/>
    <cellStyle name="Normal 2 35 4 5 4" xfId="17119"/>
    <cellStyle name="Normal 2 35 4 5 5" xfId="17120"/>
    <cellStyle name="Normal 2 35 4 5 6" xfId="17121"/>
    <cellStyle name="Normal 2 35 4 5 7" xfId="17122"/>
    <cellStyle name="Normal 2 35 4 6" xfId="17123"/>
    <cellStyle name="Normal 2 35 4 7" xfId="17124"/>
    <cellStyle name="Normal 2 35 40" xfId="17125"/>
    <cellStyle name="Normal 2 35 5" xfId="17126"/>
    <cellStyle name="Normal 2 35 6" xfId="17127"/>
    <cellStyle name="Normal 2 35 7" xfId="17128"/>
    <cellStyle name="Normal 2 35 8" xfId="17129"/>
    <cellStyle name="Normal 2 35 9" xfId="17130"/>
    <cellStyle name="Normal 2 36" xfId="17131"/>
    <cellStyle name="Normal 2 37" xfId="17132"/>
    <cellStyle name="Normal 2 38" xfId="17133"/>
    <cellStyle name="Normal 2 39" xfId="17134"/>
    <cellStyle name="Normal 2 4" xfId="302"/>
    <cellStyle name="Normal 2 4 10" xfId="17135"/>
    <cellStyle name="Normal 2 4 10 10" xfId="17136"/>
    <cellStyle name="Normal 2 4 10 11" xfId="17137"/>
    <cellStyle name="Normal 2 4 10 2" xfId="17138"/>
    <cellStyle name="Normal 2 4 10 2 2" xfId="17139"/>
    <cellStyle name="Normal 2 4 10 2 2 2" xfId="17140"/>
    <cellStyle name="Normal 2 4 10 2 2 2 2" xfId="17141"/>
    <cellStyle name="Normal 2 4 10 2 2 2 2 2" xfId="17142"/>
    <cellStyle name="Normal 2 4 10 2 2 2 3" xfId="17143"/>
    <cellStyle name="Normal 2 4 10 2 2 2 4" xfId="17144"/>
    <cellStyle name="Normal 2 4 10 2 2 2 5" xfId="17145"/>
    <cellStyle name="Normal 2 4 10 2 2 3" xfId="17146"/>
    <cellStyle name="Normal 2 4 10 2 2 3 2" xfId="17147"/>
    <cellStyle name="Normal 2 4 10 2 2 4" xfId="17148"/>
    <cellStyle name="Normal 2 4 10 2 2 5" xfId="17149"/>
    <cellStyle name="Normal 2 4 10 2 3" xfId="17150"/>
    <cellStyle name="Normal 2 4 10 2 4" xfId="17151"/>
    <cellStyle name="Normal 2 4 10 2 5" xfId="17152"/>
    <cellStyle name="Normal 2 4 10 2 6" xfId="17153"/>
    <cellStyle name="Normal 2 4 10 2 6 2" xfId="17154"/>
    <cellStyle name="Normal 2 4 10 2 7" xfId="17155"/>
    <cellStyle name="Normal 2 4 10 2 8" xfId="17156"/>
    <cellStyle name="Normal 2 4 10 2 9" xfId="17157"/>
    <cellStyle name="Normal 2 4 10 3" xfId="17158"/>
    <cellStyle name="Normal 2 4 10 4" xfId="17159"/>
    <cellStyle name="Normal 2 4 10 4 2" xfId="17160"/>
    <cellStyle name="Normal 2 4 10 4 2 2" xfId="17161"/>
    <cellStyle name="Normal 2 4 10 4 3" xfId="17162"/>
    <cellStyle name="Normal 2 4 10 4 4" xfId="17163"/>
    <cellStyle name="Normal 2 4 10 4 5" xfId="17164"/>
    <cellStyle name="Normal 2 4 10 5" xfId="17165"/>
    <cellStyle name="Normal 2 4 10 5 2" xfId="17166"/>
    <cellStyle name="Normal 2 4 10 5 2 2" xfId="17167"/>
    <cellStyle name="Normal 2 4 10 5 3" xfId="17168"/>
    <cellStyle name="Normal 2 4 10 5 4" xfId="17169"/>
    <cellStyle name="Normal 2 4 10 5 5" xfId="17170"/>
    <cellStyle name="Normal 2 4 10 6" xfId="17171"/>
    <cellStyle name="Normal 2 4 10 6 2" xfId="17172"/>
    <cellStyle name="Normal 2 4 10 6 3" xfId="17173"/>
    <cellStyle name="Normal 2 4 10 6 4" xfId="17174"/>
    <cellStyle name="Normal 2 4 10 6 5" xfId="17175"/>
    <cellStyle name="Normal 2 4 10 6 6" xfId="17176"/>
    <cellStyle name="Normal 2 4 10 6 7" xfId="17177"/>
    <cellStyle name="Normal 2 4 10 7" xfId="17178"/>
    <cellStyle name="Normal 2 4 10 8" xfId="17179"/>
    <cellStyle name="Normal 2 4 10 9" xfId="17180"/>
    <cellStyle name="Normal 2 4 10 9 2" xfId="17181"/>
    <cellStyle name="Normal 2 4 11" xfId="17182"/>
    <cellStyle name="Normal 2 4 11 10" xfId="17183"/>
    <cellStyle name="Normal 2 4 11 2" xfId="17184"/>
    <cellStyle name="Normal 2 4 11 2 10" xfId="17185"/>
    <cellStyle name="Normal 2 4 11 2 2" xfId="17186"/>
    <cellStyle name="Normal 2 4 11 2 2 2" xfId="17187"/>
    <cellStyle name="Normal 2 4 11 2 2 2 2" xfId="17188"/>
    <cellStyle name="Normal 2 4 11 2 2 3" xfId="17189"/>
    <cellStyle name="Normal 2 4 11 2 2 4" xfId="17190"/>
    <cellStyle name="Normal 2 4 11 2 2 5" xfId="17191"/>
    <cellStyle name="Normal 2 4 11 2 2 6" xfId="17192"/>
    <cellStyle name="Normal 2 4 11 2 2 7" xfId="17193"/>
    <cellStyle name="Normal 2 4 11 2 2 8" xfId="17194"/>
    <cellStyle name="Normal 2 4 11 2 2 9" xfId="17195"/>
    <cellStyle name="Normal 2 4 11 2 3" xfId="17196"/>
    <cellStyle name="Normal 2 4 11 2 4" xfId="17197"/>
    <cellStyle name="Normal 2 4 11 2 4 2" xfId="17198"/>
    <cellStyle name="Normal 2 4 11 2 5" xfId="17199"/>
    <cellStyle name="Normal 2 4 11 2 6" xfId="17200"/>
    <cellStyle name="Normal 2 4 11 2 7" xfId="17201"/>
    <cellStyle name="Normal 2 4 11 2 8" xfId="17202"/>
    <cellStyle name="Normal 2 4 11 2 9" xfId="17203"/>
    <cellStyle name="Normal 2 4 11 3" xfId="17204"/>
    <cellStyle name="Normal 2 4 11 3 2" xfId="17205"/>
    <cellStyle name="Normal 2 4 11 3 2 2" xfId="17206"/>
    <cellStyle name="Normal 2 4 11 3 3" xfId="17207"/>
    <cellStyle name="Normal 2 4 11 3 4" xfId="17208"/>
    <cellStyle name="Normal 2 4 11 3 5" xfId="17209"/>
    <cellStyle name="Normal 2 4 11 3 6" xfId="17210"/>
    <cellStyle name="Normal 2 4 11 3 7" xfId="17211"/>
    <cellStyle name="Normal 2 4 11 3 8" xfId="17212"/>
    <cellStyle name="Normal 2 4 11 3 9" xfId="17213"/>
    <cellStyle name="Normal 2 4 11 4" xfId="17214"/>
    <cellStyle name="Normal 2 4 11 4 2" xfId="17215"/>
    <cellStyle name="Normal 2 4 11 5" xfId="17216"/>
    <cellStyle name="Normal 2 4 11 6" xfId="17217"/>
    <cellStyle name="Normal 2 4 11 7" xfId="17218"/>
    <cellStyle name="Normal 2 4 11 8" xfId="17219"/>
    <cellStyle name="Normal 2 4 11 9" xfId="17220"/>
    <cellStyle name="Normal 2 4 12" xfId="17221"/>
    <cellStyle name="Normal 2 4 13" xfId="17222"/>
    <cellStyle name="Normal 2 4 14" xfId="17223"/>
    <cellStyle name="Normal 2 4 15" xfId="17224"/>
    <cellStyle name="Normal 2 4 16" xfId="17225"/>
    <cellStyle name="Normal 2 4 17" xfId="17226"/>
    <cellStyle name="Normal 2 4 18" xfId="17227"/>
    <cellStyle name="Normal 2 4 19" xfId="17228"/>
    <cellStyle name="Normal 2 4 2" xfId="303"/>
    <cellStyle name="Normal 2 4 2 10" xfId="17229"/>
    <cellStyle name="Normal 2 4 2 11" xfId="17230"/>
    <cellStyle name="Normal 2 4 2 12" xfId="17231"/>
    <cellStyle name="Normal 2 4 2 13" xfId="17232"/>
    <cellStyle name="Normal 2 4 2 14" xfId="17233"/>
    <cellStyle name="Normal 2 4 2 15" xfId="17234"/>
    <cellStyle name="Normal 2 4 2 16" xfId="17235"/>
    <cellStyle name="Normal 2 4 2 17" xfId="17236"/>
    <cellStyle name="Normal 2 4 2 18" xfId="17237"/>
    <cellStyle name="Normal 2 4 2 19" xfId="17238"/>
    <cellStyle name="Normal 2 4 2 2" xfId="17239"/>
    <cellStyle name="Normal 2 4 2 2 10" xfId="17240"/>
    <cellStyle name="Normal 2 4 2 2 11" xfId="17241"/>
    <cellStyle name="Normal 2 4 2 2 12" xfId="17242"/>
    <cellStyle name="Normal 2 4 2 2 13" xfId="17243"/>
    <cellStyle name="Normal 2 4 2 2 14" xfId="17244"/>
    <cellStyle name="Normal 2 4 2 2 15" xfId="17245"/>
    <cellStyle name="Normal 2 4 2 2 16" xfId="17246"/>
    <cellStyle name="Normal 2 4 2 2 17" xfId="17247"/>
    <cellStyle name="Normal 2 4 2 2 18" xfId="17248"/>
    <cellStyle name="Normal 2 4 2 2 19" xfId="17249"/>
    <cellStyle name="Normal 2 4 2 2 2" xfId="17250"/>
    <cellStyle name="Normal 2 4 2 2 2 10" xfId="17251"/>
    <cellStyle name="Normal 2 4 2 2 2 10 2" xfId="17252"/>
    <cellStyle name="Normal 2 4 2 2 2 10 2 2" xfId="17253"/>
    <cellStyle name="Normal 2 4 2 2 2 10 2 2 2" xfId="17254"/>
    <cellStyle name="Normal 2 4 2 2 2 10 2 2 2 2" xfId="17255"/>
    <cellStyle name="Normal 2 4 2 2 2 10 2 2 2 3" xfId="17256"/>
    <cellStyle name="Normal 2 4 2 2 2 10 2 2 2 4" xfId="17257"/>
    <cellStyle name="Normal 2 4 2 2 2 10 2 2 2 5" xfId="17258"/>
    <cellStyle name="Normal 2 4 2 2 2 10 2 2 3" xfId="17259"/>
    <cellStyle name="Normal 2 4 2 2 2 10 2 2 4" xfId="17260"/>
    <cellStyle name="Normal 2 4 2 2 2 10 2 2 5" xfId="17261"/>
    <cellStyle name="Normal 2 4 2 2 2 10 2 3" xfId="17262"/>
    <cellStyle name="Normal 2 4 2 2 2 10 2 4" xfId="17263"/>
    <cellStyle name="Normal 2 4 2 2 2 10 2 5" xfId="17264"/>
    <cellStyle name="Normal 2 4 2 2 2 10 2 6" xfId="17265"/>
    <cellStyle name="Normal 2 4 2 2 2 10 2 7" xfId="17266"/>
    <cellStyle name="Normal 2 4 2 2 2 10 3" xfId="17267"/>
    <cellStyle name="Normal 2 4 2 2 2 10 3 2" xfId="17268"/>
    <cellStyle name="Normal 2 4 2 2 2 10 3 2 2" xfId="17269"/>
    <cellStyle name="Normal 2 4 2 2 2 10 3 2 3" xfId="17270"/>
    <cellStyle name="Normal 2 4 2 2 2 10 3 2 4" xfId="17271"/>
    <cellStyle name="Normal 2 4 2 2 2 10 3 2 5" xfId="17272"/>
    <cellStyle name="Normal 2 4 2 2 2 10 3 3" xfId="17273"/>
    <cellStyle name="Normal 2 4 2 2 2 10 3 4" xfId="17274"/>
    <cellStyle name="Normal 2 4 2 2 2 10 3 5" xfId="17275"/>
    <cellStyle name="Normal 2 4 2 2 2 10 4" xfId="17276"/>
    <cellStyle name="Normal 2 4 2 2 2 10 5" xfId="17277"/>
    <cellStyle name="Normal 2 4 2 2 2 10 6" xfId="17278"/>
    <cellStyle name="Normal 2 4 2 2 2 10 7" xfId="17279"/>
    <cellStyle name="Normal 2 4 2 2 2 11" xfId="17280"/>
    <cellStyle name="Normal 2 4 2 2 2 12" xfId="17281"/>
    <cellStyle name="Normal 2 4 2 2 2 13" xfId="17282"/>
    <cellStyle name="Normal 2 4 2 2 2 13 2" xfId="17283"/>
    <cellStyle name="Normal 2 4 2 2 2 13 2 2" xfId="17284"/>
    <cellStyle name="Normal 2 4 2 2 2 13 2 3" xfId="17285"/>
    <cellStyle name="Normal 2 4 2 2 2 13 2 4" xfId="17286"/>
    <cellStyle name="Normal 2 4 2 2 2 13 2 5" xfId="17287"/>
    <cellStyle name="Normal 2 4 2 2 2 13 3" xfId="17288"/>
    <cellStyle name="Normal 2 4 2 2 2 13 4" xfId="17289"/>
    <cellStyle name="Normal 2 4 2 2 2 13 5" xfId="17290"/>
    <cellStyle name="Normal 2 4 2 2 2 14" xfId="17291"/>
    <cellStyle name="Normal 2 4 2 2 2 15" xfId="17292"/>
    <cellStyle name="Normal 2 4 2 2 2 16" xfId="17293"/>
    <cellStyle name="Normal 2 4 2 2 2 17" xfId="17294"/>
    <cellStyle name="Normal 2 4 2 2 2 18" xfId="17295"/>
    <cellStyle name="Normal 2 4 2 2 2 19" xfId="17296"/>
    <cellStyle name="Normal 2 4 2 2 2 2" xfId="17297"/>
    <cellStyle name="Normal 2 4 2 2 2 2 10" xfId="17298"/>
    <cellStyle name="Normal 2 4 2 2 2 2 10 2" xfId="17299"/>
    <cellStyle name="Normal 2 4 2 2 2 2 10 2 2" xfId="17300"/>
    <cellStyle name="Normal 2 4 2 2 2 2 10 2 2 2" xfId="17301"/>
    <cellStyle name="Normal 2 4 2 2 2 2 10 2 2 2 2" xfId="17302"/>
    <cellStyle name="Normal 2 4 2 2 2 2 10 2 2 2 3" xfId="17303"/>
    <cellStyle name="Normal 2 4 2 2 2 2 10 2 2 2 4" xfId="17304"/>
    <cellStyle name="Normal 2 4 2 2 2 2 10 2 2 2 5" xfId="17305"/>
    <cellStyle name="Normal 2 4 2 2 2 2 10 2 2 3" xfId="17306"/>
    <cellStyle name="Normal 2 4 2 2 2 2 10 2 2 4" xfId="17307"/>
    <cellStyle name="Normal 2 4 2 2 2 2 10 2 2 5" xfId="17308"/>
    <cellStyle name="Normal 2 4 2 2 2 2 10 2 3" xfId="17309"/>
    <cellStyle name="Normal 2 4 2 2 2 2 10 2 4" xfId="17310"/>
    <cellStyle name="Normal 2 4 2 2 2 2 10 2 5" xfId="17311"/>
    <cellStyle name="Normal 2 4 2 2 2 2 10 2 6" xfId="17312"/>
    <cellStyle name="Normal 2 4 2 2 2 2 10 2 7" xfId="17313"/>
    <cellStyle name="Normal 2 4 2 2 2 2 10 3" xfId="17314"/>
    <cellStyle name="Normal 2 4 2 2 2 2 10 3 2" xfId="17315"/>
    <cellStyle name="Normal 2 4 2 2 2 2 10 3 2 2" xfId="17316"/>
    <cellStyle name="Normal 2 4 2 2 2 2 10 3 2 3" xfId="17317"/>
    <cellStyle name="Normal 2 4 2 2 2 2 10 3 2 4" xfId="17318"/>
    <cellStyle name="Normal 2 4 2 2 2 2 10 3 2 5" xfId="17319"/>
    <cellStyle name="Normal 2 4 2 2 2 2 10 3 3" xfId="17320"/>
    <cellStyle name="Normal 2 4 2 2 2 2 10 3 4" xfId="17321"/>
    <cellStyle name="Normal 2 4 2 2 2 2 10 3 5" xfId="17322"/>
    <cellStyle name="Normal 2 4 2 2 2 2 10 4" xfId="17323"/>
    <cellStyle name="Normal 2 4 2 2 2 2 10 5" xfId="17324"/>
    <cellStyle name="Normal 2 4 2 2 2 2 10 6" xfId="17325"/>
    <cellStyle name="Normal 2 4 2 2 2 2 10 7" xfId="17326"/>
    <cellStyle name="Normal 2 4 2 2 2 2 11" xfId="17327"/>
    <cellStyle name="Normal 2 4 2 2 2 2 12" xfId="17328"/>
    <cellStyle name="Normal 2 4 2 2 2 2 13" xfId="17329"/>
    <cellStyle name="Normal 2 4 2 2 2 2 13 2" xfId="17330"/>
    <cellStyle name="Normal 2 4 2 2 2 2 13 2 2" xfId="17331"/>
    <cellStyle name="Normal 2 4 2 2 2 2 13 2 3" xfId="17332"/>
    <cellStyle name="Normal 2 4 2 2 2 2 13 2 4" xfId="17333"/>
    <cellStyle name="Normal 2 4 2 2 2 2 13 2 5" xfId="17334"/>
    <cellStyle name="Normal 2 4 2 2 2 2 13 3" xfId="17335"/>
    <cellStyle name="Normal 2 4 2 2 2 2 13 4" xfId="17336"/>
    <cellStyle name="Normal 2 4 2 2 2 2 13 5" xfId="17337"/>
    <cellStyle name="Normal 2 4 2 2 2 2 14" xfId="17338"/>
    <cellStyle name="Normal 2 4 2 2 2 2 15" xfId="17339"/>
    <cellStyle name="Normal 2 4 2 2 2 2 16" xfId="17340"/>
    <cellStyle name="Normal 2 4 2 2 2 2 17" xfId="17341"/>
    <cellStyle name="Normal 2 4 2 2 2 2 18" xfId="17342"/>
    <cellStyle name="Normal 2 4 2 2 2 2 19" xfId="17343"/>
    <cellStyle name="Normal 2 4 2 2 2 2 2" xfId="17344"/>
    <cellStyle name="Normal 2 4 2 2 2 2 2 10" xfId="17345"/>
    <cellStyle name="Normal 2 4 2 2 2 2 2 11" xfId="17346"/>
    <cellStyle name="Normal 2 4 2 2 2 2 2 12" xfId="17347"/>
    <cellStyle name="Normal 2 4 2 2 2 2 2 13" xfId="17348"/>
    <cellStyle name="Normal 2 4 2 2 2 2 2 14" xfId="17349"/>
    <cellStyle name="Normal 2 4 2 2 2 2 2 15" xfId="17350"/>
    <cellStyle name="Normal 2 4 2 2 2 2 2 16" xfId="17351"/>
    <cellStyle name="Normal 2 4 2 2 2 2 2 17" xfId="17352"/>
    <cellStyle name="Normal 2 4 2 2 2 2 2 18" xfId="17353"/>
    <cellStyle name="Normal 2 4 2 2 2 2 2 19" xfId="17354"/>
    <cellStyle name="Normal 2 4 2 2 2 2 2 2" xfId="17355"/>
    <cellStyle name="Normal 2 4 2 2 2 2 2 2 10" xfId="17356"/>
    <cellStyle name="Normal 2 4 2 2 2 2 2 2 11" xfId="17357"/>
    <cellStyle name="Normal 2 4 2 2 2 2 2 2 12" xfId="17358"/>
    <cellStyle name="Normal 2 4 2 2 2 2 2 2 13" xfId="17359"/>
    <cellStyle name="Normal 2 4 2 2 2 2 2 2 14" xfId="17360"/>
    <cellStyle name="Normal 2 4 2 2 2 2 2 2 2" xfId="17361"/>
    <cellStyle name="Normal 2 4 2 2 2 2 2 2 2 10" xfId="17362"/>
    <cellStyle name="Normal 2 4 2 2 2 2 2 2 2 11" xfId="17363"/>
    <cellStyle name="Normal 2 4 2 2 2 2 2 2 2 12" xfId="17364"/>
    <cellStyle name="Normal 2 4 2 2 2 2 2 2 2 13" xfId="17365"/>
    <cellStyle name="Normal 2 4 2 2 2 2 2 2 2 14" xfId="17366"/>
    <cellStyle name="Normal 2 4 2 2 2 2 2 2 2 2" xfId="17367"/>
    <cellStyle name="Normal 2 4 2 2 2 2 2 2 2 2 10" xfId="17368"/>
    <cellStyle name="Normal 2 4 2 2 2 2 2 2 2 2 11" xfId="17369"/>
    <cellStyle name="Normal 2 4 2 2 2 2 2 2 2 2 2" xfId="17370"/>
    <cellStyle name="Normal 2 4 2 2 2 2 2 2 2 2 2 10" xfId="17371"/>
    <cellStyle name="Normal 2 4 2 2 2 2 2 2 2 2 2 11" xfId="17372"/>
    <cellStyle name="Normal 2 4 2 2 2 2 2 2 2 2 2 2" xfId="17373"/>
    <cellStyle name="Normal 2 4 2 2 2 2 2 2 2 2 2 2 2" xfId="17374"/>
    <cellStyle name="Normal 2 4 2 2 2 2 2 2 2 2 2 2 2 2" xfId="17375"/>
    <cellStyle name="Normal 2 4 2 2 2 2 2 2 2 2 2 2 2 2 2" xfId="17376"/>
    <cellStyle name="Normal 2 4 2 2 2 2 2 2 2 2 2 2 2 2 2 2" xfId="17377"/>
    <cellStyle name="Normal 2 4 2 2 2 2 2 2 2 2 2 2 2 2 2 3" xfId="17378"/>
    <cellStyle name="Normal 2 4 2 2 2 2 2 2 2 2 2 2 2 2 2 4" xfId="17379"/>
    <cellStyle name="Normal 2 4 2 2 2 2 2 2 2 2 2 2 2 2 2 5" xfId="17380"/>
    <cellStyle name="Normal 2 4 2 2 2 2 2 2 2 2 2 2 2 2 3" xfId="17381"/>
    <cellStyle name="Normal 2 4 2 2 2 2 2 2 2 2 2 2 2 2 4" xfId="17382"/>
    <cellStyle name="Normal 2 4 2 2 2 2 2 2 2 2 2 2 2 2 5" xfId="17383"/>
    <cellStyle name="Normal 2 4 2 2 2 2 2 2 2 2 2 2 2 3" xfId="17384"/>
    <cellStyle name="Normal 2 4 2 2 2 2 2 2 2 2 2 2 2 4" xfId="17385"/>
    <cellStyle name="Normal 2 4 2 2 2 2 2 2 2 2 2 2 2 5" xfId="17386"/>
    <cellStyle name="Normal 2 4 2 2 2 2 2 2 2 2 2 2 2 6" xfId="17387"/>
    <cellStyle name="Normal 2 4 2 2 2 2 2 2 2 2 2 2 2 7" xfId="17388"/>
    <cellStyle name="Normal 2 4 2 2 2 2 2 2 2 2 2 2 3" xfId="17389"/>
    <cellStyle name="Normal 2 4 2 2 2 2 2 2 2 2 2 2 3 2" xfId="17390"/>
    <cellStyle name="Normal 2 4 2 2 2 2 2 2 2 2 2 2 3 2 2" xfId="17391"/>
    <cellStyle name="Normal 2 4 2 2 2 2 2 2 2 2 2 2 3 2 3" xfId="17392"/>
    <cellStyle name="Normal 2 4 2 2 2 2 2 2 2 2 2 2 3 2 4" xfId="17393"/>
    <cellStyle name="Normal 2 4 2 2 2 2 2 2 2 2 2 2 3 2 5" xfId="17394"/>
    <cellStyle name="Normal 2 4 2 2 2 2 2 2 2 2 2 2 3 3" xfId="17395"/>
    <cellStyle name="Normal 2 4 2 2 2 2 2 2 2 2 2 2 3 4" xfId="17396"/>
    <cellStyle name="Normal 2 4 2 2 2 2 2 2 2 2 2 2 3 5" xfId="17397"/>
    <cellStyle name="Normal 2 4 2 2 2 2 2 2 2 2 2 2 4" xfId="17398"/>
    <cellStyle name="Normal 2 4 2 2 2 2 2 2 2 2 2 2 5" xfId="17399"/>
    <cellStyle name="Normal 2 4 2 2 2 2 2 2 2 2 2 2 6" xfId="17400"/>
    <cellStyle name="Normal 2 4 2 2 2 2 2 2 2 2 2 2 7" xfId="17401"/>
    <cellStyle name="Normal 2 4 2 2 2 2 2 2 2 2 2 3" xfId="17402"/>
    <cellStyle name="Normal 2 4 2 2 2 2 2 2 2 2 2 4" xfId="17403"/>
    <cellStyle name="Normal 2 4 2 2 2 2 2 2 2 2 2 5" xfId="17404"/>
    <cellStyle name="Normal 2 4 2 2 2 2 2 2 2 2 2 6" xfId="17405"/>
    <cellStyle name="Normal 2 4 2 2 2 2 2 2 2 2 2 6 2" xfId="17406"/>
    <cellStyle name="Normal 2 4 2 2 2 2 2 2 2 2 2 6 2 2" xfId="17407"/>
    <cellStyle name="Normal 2 4 2 2 2 2 2 2 2 2 2 6 2 3" xfId="17408"/>
    <cellStyle name="Normal 2 4 2 2 2 2 2 2 2 2 2 6 2 4" xfId="17409"/>
    <cellStyle name="Normal 2 4 2 2 2 2 2 2 2 2 2 6 2 5" xfId="17410"/>
    <cellStyle name="Normal 2 4 2 2 2 2 2 2 2 2 2 6 3" xfId="17411"/>
    <cellStyle name="Normal 2 4 2 2 2 2 2 2 2 2 2 6 4" xfId="17412"/>
    <cellStyle name="Normal 2 4 2 2 2 2 2 2 2 2 2 6 5" xfId="17413"/>
    <cellStyle name="Normal 2 4 2 2 2 2 2 2 2 2 2 7" xfId="17414"/>
    <cellStyle name="Normal 2 4 2 2 2 2 2 2 2 2 2 8" xfId="17415"/>
    <cellStyle name="Normal 2 4 2 2 2 2 2 2 2 2 2 9" xfId="17416"/>
    <cellStyle name="Normal 2 4 2 2 2 2 2 2 2 2 3" xfId="17417"/>
    <cellStyle name="Normal 2 4 2 2 2 2 2 2 2 2 3 2" xfId="17418"/>
    <cellStyle name="Normal 2 4 2 2 2 2 2 2 2 2 3 2 2" xfId="17419"/>
    <cellStyle name="Normal 2 4 2 2 2 2 2 2 2 2 3 2 2 2" xfId="17420"/>
    <cellStyle name="Normal 2 4 2 2 2 2 2 2 2 2 3 2 2 2 2" xfId="17421"/>
    <cellStyle name="Normal 2 4 2 2 2 2 2 2 2 2 3 2 2 2 3" xfId="17422"/>
    <cellStyle name="Normal 2 4 2 2 2 2 2 2 2 2 3 2 2 2 4" xfId="17423"/>
    <cellStyle name="Normal 2 4 2 2 2 2 2 2 2 2 3 2 2 2 5" xfId="17424"/>
    <cellStyle name="Normal 2 4 2 2 2 2 2 2 2 2 3 2 2 3" xfId="17425"/>
    <cellStyle name="Normal 2 4 2 2 2 2 2 2 2 2 3 2 2 4" xfId="17426"/>
    <cellStyle name="Normal 2 4 2 2 2 2 2 2 2 2 3 2 2 5" xfId="17427"/>
    <cellStyle name="Normal 2 4 2 2 2 2 2 2 2 2 3 2 3" xfId="17428"/>
    <cellStyle name="Normal 2 4 2 2 2 2 2 2 2 2 3 2 4" xfId="17429"/>
    <cellStyle name="Normal 2 4 2 2 2 2 2 2 2 2 3 2 5" xfId="17430"/>
    <cellStyle name="Normal 2 4 2 2 2 2 2 2 2 2 3 2 6" xfId="17431"/>
    <cellStyle name="Normal 2 4 2 2 2 2 2 2 2 2 3 2 7" xfId="17432"/>
    <cellStyle name="Normal 2 4 2 2 2 2 2 2 2 2 3 3" xfId="17433"/>
    <cellStyle name="Normal 2 4 2 2 2 2 2 2 2 2 3 3 2" xfId="17434"/>
    <cellStyle name="Normal 2 4 2 2 2 2 2 2 2 2 3 3 2 2" xfId="17435"/>
    <cellStyle name="Normal 2 4 2 2 2 2 2 2 2 2 3 3 2 3" xfId="17436"/>
    <cellStyle name="Normal 2 4 2 2 2 2 2 2 2 2 3 3 2 4" xfId="17437"/>
    <cellStyle name="Normal 2 4 2 2 2 2 2 2 2 2 3 3 2 5" xfId="17438"/>
    <cellStyle name="Normal 2 4 2 2 2 2 2 2 2 2 3 3 3" xfId="17439"/>
    <cellStyle name="Normal 2 4 2 2 2 2 2 2 2 2 3 3 4" xfId="17440"/>
    <cellStyle name="Normal 2 4 2 2 2 2 2 2 2 2 3 3 5" xfId="17441"/>
    <cellStyle name="Normal 2 4 2 2 2 2 2 2 2 2 3 4" xfId="17442"/>
    <cellStyle name="Normal 2 4 2 2 2 2 2 2 2 2 3 5" xfId="17443"/>
    <cellStyle name="Normal 2 4 2 2 2 2 2 2 2 2 3 6" xfId="17444"/>
    <cellStyle name="Normal 2 4 2 2 2 2 2 2 2 2 3 7" xfId="17445"/>
    <cellStyle name="Normal 2 4 2 2 2 2 2 2 2 2 4" xfId="17446"/>
    <cellStyle name="Normal 2 4 2 2 2 2 2 2 2 2 5" xfId="17447"/>
    <cellStyle name="Normal 2 4 2 2 2 2 2 2 2 2 6" xfId="17448"/>
    <cellStyle name="Normal 2 4 2 2 2 2 2 2 2 2 6 2" xfId="17449"/>
    <cellStyle name="Normal 2 4 2 2 2 2 2 2 2 2 6 2 2" xfId="17450"/>
    <cellStyle name="Normal 2 4 2 2 2 2 2 2 2 2 6 2 3" xfId="17451"/>
    <cellStyle name="Normal 2 4 2 2 2 2 2 2 2 2 6 2 4" xfId="17452"/>
    <cellStyle name="Normal 2 4 2 2 2 2 2 2 2 2 6 2 5" xfId="17453"/>
    <cellStyle name="Normal 2 4 2 2 2 2 2 2 2 2 6 3" xfId="17454"/>
    <cellStyle name="Normal 2 4 2 2 2 2 2 2 2 2 6 4" xfId="17455"/>
    <cellStyle name="Normal 2 4 2 2 2 2 2 2 2 2 6 5" xfId="17456"/>
    <cellStyle name="Normal 2 4 2 2 2 2 2 2 2 2 7" xfId="17457"/>
    <cellStyle name="Normal 2 4 2 2 2 2 2 2 2 2 8" xfId="17458"/>
    <cellStyle name="Normal 2 4 2 2 2 2 2 2 2 2 9" xfId="17459"/>
    <cellStyle name="Normal 2 4 2 2 2 2 2 2 2 3" xfId="17460"/>
    <cellStyle name="Normal 2 4 2 2 2 2 2 2 2 4" xfId="17461"/>
    <cellStyle name="Normal 2 4 2 2 2 2 2 2 2 5" xfId="17462"/>
    <cellStyle name="Normal 2 4 2 2 2 2 2 2 2 6" xfId="17463"/>
    <cellStyle name="Normal 2 4 2 2 2 2 2 2 2 6 2" xfId="17464"/>
    <cellStyle name="Normal 2 4 2 2 2 2 2 2 2 6 2 2" xfId="17465"/>
    <cellStyle name="Normal 2 4 2 2 2 2 2 2 2 6 2 2 2" xfId="17466"/>
    <cellStyle name="Normal 2 4 2 2 2 2 2 2 2 6 2 2 2 2" xfId="17467"/>
    <cellStyle name="Normal 2 4 2 2 2 2 2 2 2 6 2 2 2 3" xfId="17468"/>
    <cellStyle name="Normal 2 4 2 2 2 2 2 2 2 6 2 2 2 4" xfId="17469"/>
    <cellStyle name="Normal 2 4 2 2 2 2 2 2 2 6 2 2 2 5" xfId="17470"/>
    <cellStyle name="Normal 2 4 2 2 2 2 2 2 2 6 2 2 3" xfId="17471"/>
    <cellStyle name="Normal 2 4 2 2 2 2 2 2 2 6 2 2 4" xfId="17472"/>
    <cellStyle name="Normal 2 4 2 2 2 2 2 2 2 6 2 2 5" xfId="17473"/>
    <cellStyle name="Normal 2 4 2 2 2 2 2 2 2 6 2 3" xfId="17474"/>
    <cellStyle name="Normal 2 4 2 2 2 2 2 2 2 6 2 4" xfId="17475"/>
    <cellStyle name="Normal 2 4 2 2 2 2 2 2 2 6 2 5" xfId="17476"/>
    <cellStyle name="Normal 2 4 2 2 2 2 2 2 2 6 2 6" xfId="17477"/>
    <cellStyle name="Normal 2 4 2 2 2 2 2 2 2 6 2 7" xfId="17478"/>
    <cellStyle name="Normal 2 4 2 2 2 2 2 2 2 6 3" xfId="17479"/>
    <cellStyle name="Normal 2 4 2 2 2 2 2 2 2 6 3 2" xfId="17480"/>
    <cellStyle name="Normal 2 4 2 2 2 2 2 2 2 6 3 2 2" xfId="17481"/>
    <cellStyle name="Normal 2 4 2 2 2 2 2 2 2 6 3 2 3" xfId="17482"/>
    <cellStyle name="Normal 2 4 2 2 2 2 2 2 2 6 3 2 4" xfId="17483"/>
    <cellStyle name="Normal 2 4 2 2 2 2 2 2 2 6 3 2 5" xfId="17484"/>
    <cellStyle name="Normal 2 4 2 2 2 2 2 2 2 6 3 3" xfId="17485"/>
    <cellStyle name="Normal 2 4 2 2 2 2 2 2 2 6 3 4" xfId="17486"/>
    <cellStyle name="Normal 2 4 2 2 2 2 2 2 2 6 3 5" xfId="17487"/>
    <cellStyle name="Normal 2 4 2 2 2 2 2 2 2 6 4" xfId="17488"/>
    <cellStyle name="Normal 2 4 2 2 2 2 2 2 2 6 5" xfId="17489"/>
    <cellStyle name="Normal 2 4 2 2 2 2 2 2 2 6 6" xfId="17490"/>
    <cellStyle name="Normal 2 4 2 2 2 2 2 2 2 6 7" xfId="17491"/>
    <cellStyle name="Normal 2 4 2 2 2 2 2 2 2 7" xfId="17492"/>
    <cellStyle name="Normal 2 4 2 2 2 2 2 2 2 8" xfId="17493"/>
    <cellStyle name="Normal 2 4 2 2 2 2 2 2 2 9" xfId="17494"/>
    <cellStyle name="Normal 2 4 2 2 2 2 2 2 2 9 2" xfId="17495"/>
    <cellStyle name="Normal 2 4 2 2 2 2 2 2 2 9 2 2" xfId="17496"/>
    <cellStyle name="Normal 2 4 2 2 2 2 2 2 2 9 2 3" xfId="17497"/>
    <cellStyle name="Normal 2 4 2 2 2 2 2 2 2 9 2 4" xfId="17498"/>
    <cellStyle name="Normal 2 4 2 2 2 2 2 2 2 9 2 5" xfId="17499"/>
    <cellStyle name="Normal 2 4 2 2 2 2 2 2 2 9 3" xfId="17500"/>
    <cellStyle name="Normal 2 4 2 2 2 2 2 2 2 9 4" xfId="17501"/>
    <cellStyle name="Normal 2 4 2 2 2 2 2 2 2 9 5" xfId="17502"/>
    <cellStyle name="Normal 2 4 2 2 2 2 2 2 3" xfId="17503"/>
    <cellStyle name="Normal 2 4 2 2 2 2 2 2 3 2" xfId="17504"/>
    <cellStyle name="Normal 2 4 2 2 2 2 2 2 3 3" xfId="17505"/>
    <cellStyle name="Normal 2 4 2 2 2 2 2 2 3 4" xfId="17506"/>
    <cellStyle name="Normal 2 4 2 2 2 2 2 2 3 5" xfId="17507"/>
    <cellStyle name="Normal 2 4 2 2 2 2 2 2 3 6" xfId="17508"/>
    <cellStyle name="Normal 2 4 2 2 2 2 2 2 3 7" xfId="17509"/>
    <cellStyle name="Normal 2 4 2 2 2 2 2 2 4" xfId="17510"/>
    <cellStyle name="Normal 2 4 2 2 2 2 2 2 5" xfId="17511"/>
    <cellStyle name="Normal 2 4 2 2 2 2 2 2 6" xfId="17512"/>
    <cellStyle name="Normal 2 4 2 2 2 2 2 2 6 2" xfId="17513"/>
    <cellStyle name="Normal 2 4 2 2 2 2 2 2 6 2 2" xfId="17514"/>
    <cellStyle name="Normal 2 4 2 2 2 2 2 2 6 2 2 2" xfId="17515"/>
    <cellStyle name="Normal 2 4 2 2 2 2 2 2 6 2 2 2 2" xfId="17516"/>
    <cellStyle name="Normal 2 4 2 2 2 2 2 2 6 2 2 2 3" xfId="17517"/>
    <cellStyle name="Normal 2 4 2 2 2 2 2 2 6 2 2 2 4" xfId="17518"/>
    <cellStyle name="Normal 2 4 2 2 2 2 2 2 6 2 2 2 5" xfId="17519"/>
    <cellStyle name="Normal 2 4 2 2 2 2 2 2 6 2 2 3" xfId="17520"/>
    <cellStyle name="Normal 2 4 2 2 2 2 2 2 6 2 2 4" xfId="17521"/>
    <cellStyle name="Normal 2 4 2 2 2 2 2 2 6 2 2 5" xfId="17522"/>
    <cellStyle name="Normal 2 4 2 2 2 2 2 2 6 2 3" xfId="17523"/>
    <cellStyle name="Normal 2 4 2 2 2 2 2 2 6 2 4" xfId="17524"/>
    <cellStyle name="Normal 2 4 2 2 2 2 2 2 6 2 5" xfId="17525"/>
    <cellStyle name="Normal 2 4 2 2 2 2 2 2 6 2 6" xfId="17526"/>
    <cellStyle name="Normal 2 4 2 2 2 2 2 2 6 2 7" xfId="17527"/>
    <cellStyle name="Normal 2 4 2 2 2 2 2 2 6 3" xfId="17528"/>
    <cellStyle name="Normal 2 4 2 2 2 2 2 2 6 3 2" xfId="17529"/>
    <cellStyle name="Normal 2 4 2 2 2 2 2 2 6 3 2 2" xfId="17530"/>
    <cellStyle name="Normal 2 4 2 2 2 2 2 2 6 3 2 3" xfId="17531"/>
    <cellStyle name="Normal 2 4 2 2 2 2 2 2 6 3 2 4" xfId="17532"/>
    <cellStyle name="Normal 2 4 2 2 2 2 2 2 6 3 2 5" xfId="17533"/>
    <cellStyle name="Normal 2 4 2 2 2 2 2 2 6 3 3" xfId="17534"/>
    <cellStyle name="Normal 2 4 2 2 2 2 2 2 6 3 4" xfId="17535"/>
    <cellStyle name="Normal 2 4 2 2 2 2 2 2 6 3 5" xfId="17536"/>
    <cellStyle name="Normal 2 4 2 2 2 2 2 2 6 4" xfId="17537"/>
    <cellStyle name="Normal 2 4 2 2 2 2 2 2 6 5" xfId="17538"/>
    <cellStyle name="Normal 2 4 2 2 2 2 2 2 6 6" xfId="17539"/>
    <cellStyle name="Normal 2 4 2 2 2 2 2 2 6 7" xfId="17540"/>
    <cellStyle name="Normal 2 4 2 2 2 2 2 2 7" xfId="17541"/>
    <cellStyle name="Normal 2 4 2 2 2 2 2 2 8" xfId="17542"/>
    <cellStyle name="Normal 2 4 2 2 2 2 2 2 9" xfId="17543"/>
    <cellStyle name="Normal 2 4 2 2 2 2 2 2 9 2" xfId="17544"/>
    <cellStyle name="Normal 2 4 2 2 2 2 2 2 9 2 2" xfId="17545"/>
    <cellStyle name="Normal 2 4 2 2 2 2 2 2 9 2 3" xfId="17546"/>
    <cellStyle name="Normal 2 4 2 2 2 2 2 2 9 2 4" xfId="17547"/>
    <cellStyle name="Normal 2 4 2 2 2 2 2 2 9 2 5" xfId="17548"/>
    <cellStyle name="Normal 2 4 2 2 2 2 2 2 9 3" xfId="17549"/>
    <cellStyle name="Normal 2 4 2 2 2 2 2 2 9 4" xfId="17550"/>
    <cellStyle name="Normal 2 4 2 2 2 2 2 2 9 5" xfId="17551"/>
    <cellStyle name="Normal 2 4 2 2 2 2 2 20" xfId="17552"/>
    <cellStyle name="Normal 2 4 2 2 2 2 2 21" xfId="17553"/>
    <cellStyle name="Normal 2 4 2 2 2 2 2 22" xfId="17554"/>
    <cellStyle name="Normal 2 4 2 2 2 2 2 23" xfId="17555"/>
    <cellStyle name="Normal 2 4 2 2 2 2 2 24" xfId="17556"/>
    <cellStyle name="Normal 2 4 2 2 2 2 2 25" xfId="17557"/>
    <cellStyle name="Normal 2 4 2 2 2 2 2 26" xfId="17558"/>
    <cellStyle name="Normal 2 4 2 2 2 2 2 27" xfId="17559"/>
    <cellStyle name="Normal 2 4 2 2 2 2 2 28" xfId="17560"/>
    <cellStyle name="Normal 2 4 2 2 2 2 2 29" xfId="17561"/>
    <cellStyle name="Normal 2 4 2 2 2 2 2 3" xfId="17562"/>
    <cellStyle name="Normal 2 4 2 2 2 2 2 3 2" xfId="17563"/>
    <cellStyle name="Normal 2 4 2 2 2 2 2 3 3" xfId="17564"/>
    <cellStyle name="Normal 2 4 2 2 2 2 2 3 4" xfId="17565"/>
    <cellStyle name="Normal 2 4 2 2 2 2 2 3 5" xfId="17566"/>
    <cellStyle name="Normal 2 4 2 2 2 2 2 3 6" xfId="17567"/>
    <cellStyle name="Normal 2 4 2 2 2 2 2 3 7" xfId="17568"/>
    <cellStyle name="Normal 2 4 2 2 2 2 2 4" xfId="17569"/>
    <cellStyle name="Normal 2 4 2 2 2 2 2 5" xfId="17570"/>
    <cellStyle name="Normal 2 4 2 2 2 2 2 6" xfId="17571"/>
    <cellStyle name="Normal 2 4 2 2 2 2 2 6 2" xfId="17572"/>
    <cellStyle name="Normal 2 4 2 2 2 2 2 6 2 2" xfId="17573"/>
    <cellStyle name="Normal 2 4 2 2 2 2 2 6 2 2 2" xfId="17574"/>
    <cellStyle name="Normal 2 4 2 2 2 2 2 6 2 2 2 2" xfId="17575"/>
    <cellStyle name="Normal 2 4 2 2 2 2 2 6 2 2 2 3" xfId="17576"/>
    <cellStyle name="Normal 2 4 2 2 2 2 2 6 2 2 2 4" xfId="17577"/>
    <cellStyle name="Normal 2 4 2 2 2 2 2 6 2 2 2 5" xfId="17578"/>
    <cellStyle name="Normal 2 4 2 2 2 2 2 6 2 2 3" xfId="17579"/>
    <cellStyle name="Normal 2 4 2 2 2 2 2 6 2 2 4" xfId="17580"/>
    <cellStyle name="Normal 2 4 2 2 2 2 2 6 2 2 5" xfId="17581"/>
    <cellStyle name="Normal 2 4 2 2 2 2 2 6 2 3" xfId="17582"/>
    <cellStyle name="Normal 2 4 2 2 2 2 2 6 2 4" xfId="17583"/>
    <cellStyle name="Normal 2 4 2 2 2 2 2 6 2 5" xfId="17584"/>
    <cellStyle name="Normal 2 4 2 2 2 2 2 6 2 6" xfId="17585"/>
    <cellStyle name="Normal 2 4 2 2 2 2 2 6 2 7" xfId="17586"/>
    <cellStyle name="Normal 2 4 2 2 2 2 2 6 3" xfId="17587"/>
    <cellStyle name="Normal 2 4 2 2 2 2 2 6 3 2" xfId="17588"/>
    <cellStyle name="Normal 2 4 2 2 2 2 2 6 3 2 2" xfId="17589"/>
    <cellStyle name="Normal 2 4 2 2 2 2 2 6 3 2 3" xfId="17590"/>
    <cellStyle name="Normal 2 4 2 2 2 2 2 6 3 2 4" xfId="17591"/>
    <cellStyle name="Normal 2 4 2 2 2 2 2 6 3 2 5" xfId="17592"/>
    <cellStyle name="Normal 2 4 2 2 2 2 2 6 3 3" xfId="17593"/>
    <cellStyle name="Normal 2 4 2 2 2 2 2 6 3 4" xfId="17594"/>
    <cellStyle name="Normal 2 4 2 2 2 2 2 6 3 5" xfId="17595"/>
    <cellStyle name="Normal 2 4 2 2 2 2 2 6 4" xfId="17596"/>
    <cellStyle name="Normal 2 4 2 2 2 2 2 6 5" xfId="17597"/>
    <cellStyle name="Normal 2 4 2 2 2 2 2 6 6" xfId="17598"/>
    <cellStyle name="Normal 2 4 2 2 2 2 2 6 7" xfId="17599"/>
    <cellStyle name="Normal 2 4 2 2 2 2 2 7" xfId="17600"/>
    <cellStyle name="Normal 2 4 2 2 2 2 2 8" xfId="17601"/>
    <cellStyle name="Normal 2 4 2 2 2 2 2 9" xfId="17602"/>
    <cellStyle name="Normal 2 4 2 2 2 2 2 9 2" xfId="17603"/>
    <cellStyle name="Normal 2 4 2 2 2 2 2 9 2 2" xfId="17604"/>
    <cellStyle name="Normal 2 4 2 2 2 2 2 9 2 3" xfId="17605"/>
    <cellStyle name="Normal 2 4 2 2 2 2 2 9 2 4" xfId="17606"/>
    <cellStyle name="Normal 2 4 2 2 2 2 2 9 2 5" xfId="17607"/>
    <cellStyle name="Normal 2 4 2 2 2 2 2 9 3" xfId="17608"/>
    <cellStyle name="Normal 2 4 2 2 2 2 2 9 4" xfId="17609"/>
    <cellStyle name="Normal 2 4 2 2 2 2 2 9 5" xfId="17610"/>
    <cellStyle name="Normal 2 4 2 2 2 2 20" xfId="17611"/>
    <cellStyle name="Normal 2 4 2 2 2 2 21" xfId="17612"/>
    <cellStyle name="Normal 2 4 2 2 2 2 22" xfId="17613"/>
    <cellStyle name="Normal 2 4 2 2 2 2 23" xfId="17614"/>
    <cellStyle name="Normal 2 4 2 2 2 2 24" xfId="17615"/>
    <cellStyle name="Normal 2 4 2 2 2 2 25" xfId="17616"/>
    <cellStyle name="Normal 2 4 2 2 2 2 26" xfId="17617"/>
    <cellStyle name="Normal 2 4 2 2 2 2 27" xfId="17618"/>
    <cellStyle name="Normal 2 4 2 2 2 2 28" xfId="17619"/>
    <cellStyle name="Normal 2 4 2 2 2 2 29" xfId="17620"/>
    <cellStyle name="Normal 2 4 2 2 2 2 3" xfId="17621"/>
    <cellStyle name="Normal 2 4 2 2 2 2 30" xfId="17622"/>
    <cellStyle name="Normal 2 4 2 2 2 2 4" xfId="17623"/>
    <cellStyle name="Normal 2 4 2 2 2 2 4 2" xfId="17624"/>
    <cellStyle name="Normal 2 4 2 2 2 2 4 2 2" xfId="17625"/>
    <cellStyle name="Normal 2 4 2 2 2 2 4 2 3" xfId="17626"/>
    <cellStyle name="Normal 2 4 2 2 2 2 4 2 4" xfId="17627"/>
    <cellStyle name="Normal 2 4 2 2 2 2 4 2 5" xfId="17628"/>
    <cellStyle name="Normal 2 4 2 2 2 2 4 2 6" xfId="17629"/>
    <cellStyle name="Normal 2 4 2 2 2 2 4 3" xfId="17630"/>
    <cellStyle name="Normal 2 4 2 2 2 2 4 4" xfId="17631"/>
    <cellStyle name="Normal 2 4 2 2 2 2 4 5" xfId="17632"/>
    <cellStyle name="Normal 2 4 2 2 2 2 4 6" xfId="17633"/>
    <cellStyle name="Normal 2 4 2 2 2 2 4 7" xfId="17634"/>
    <cellStyle name="Normal 2 4 2 2 2 2 4 8" xfId="17635"/>
    <cellStyle name="Normal 2 4 2 2 2 2 5" xfId="17636"/>
    <cellStyle name="Normal 2 4 2 2 2 2 5 2" xfId="17637"/>
    <cellStyle name="Normal 2 4 2 2 2 2 5 2 2" xfId="17638"/>
    <cellStyle name="Normal 2 4 2 2 2 2 5 2 3" xfId="17639"/>
    <cellStyle name="Normal 2 4 2 2 2 2 5 2 4" xfId="17640"/>
    <cellStyle name="Normal 2 4 2 2 2 2 5 2 5" xfId="17641"/>
    <cellStyle name="Normal 2 4 2 2 2 2 5 2 6" xfId="17642"/>
    <cellStyle name="Normal 2 4 2 2 2 2 5 3" xfId="17643"/>
    <cellStyle name="Normal 2 4 2 2 2 2 5 4" xfId="17644"/>
    <cellStyle name="Normal 2 4 2 2 2 2 5 5" xfId="17645"/>
    <cellStyle name="Normal 2 4 2 2 2 2 6" xfId="17646"/>
    <cellStyle name="Normal 2 4 2 2 2 2 6 2" xfId="17647"/>
    <cellStyle name="Normal 2 4 2 2 2 2 6 2 2" xfId="17648"/>
    <cellStyle name="Normal 2 4 2 2 2 2 6 2 3" xfId="17649"/>
    <cellStyle name="Normal 2 4 2 2 2 2 6 2 4" xfId="17650"/>
    <cellStyle name="Normal 2 4 2 2 2 2 6 2 5" xfId="17651"/>
    <cellStyle name="Normal 2 4 2 2 2 2 6 2 6" xfId="17652"/>
    <cellStyle name="Normal 2 4 2 2 2 2 6 3" xfId="17653"/>
    <cellStyle name="Normal 2 4 2 2 2 2 6 4" xfId="17654"/>
    <cellStyle name="Normal 2 4 2 2 2 2 6 5" xfId="17655"/>
    <cellStyle name="Normal 2 4 2 2 2 2 7" xfId="17656"/>
    <cellStyle name="Normal 2 4 2 2 2 2 7 2" xfId="17657"/>
    <cellStyle name="Normal 2 4 2 2 2 2 7 3" xfId="17658"/>
    <cellStyle name="Normal 2 4 2 2 2 2 7 4" xfId="17659"/>
    <cellStyle name="Normal 2 4 2 2 2 2 7 5" xfId="17660"/>
    <cellStyle name="Normal 2 4 2 2 2 2 7 6" xfId="17661"/>
    <cellStyle name="Normal 2 4 2 2 2 2 7 7" xfId="17662"/>
    <cellStyle name="Normal 2 4 2 2 2 2 8" xfId="17663"/>
    <cellStyle name="Normal 2 4 2 2 2 2 9" xfId="17664"/>
    <cellStyle name="Normal 2 4 2 2 2 20" xfId="17665"/>
    <cellStyle name="Normal 2 4 2 2 2 21" xfId="17666"/>
    <cellStyle name="Normal 2 4 2 2 2 22" xfId="17667"/>
    <cellStyle name="Normal 2 4 2 2 2 23" xfId="17668"/>
    <cellStyle name="Normal 2 4 2 2 2 24" xfId="17669"/>
    <cellStyle name="Normal 2 4 2 2 2 25" xfId="17670"/>
    <cellStyle name="Normal 2 4 2 2 2 26" xfId="17671"/>
    <cellStyle name="Normal 2 4 2 2 2 27" xfId="17672"/>
    <cellStyle name="Normal 2 4 2 2 2 28" xfId="17673"/>
    <cellStyle name="Normal 2 4 2 2 2 29" xfId="17674"/>
    <cellStyle name="Normal 2 4 2 2 2 3" xfId="17675"/>
    <cellStyle name="Normal 2 4 2 2 2 3 2" xfId="17676"/>
    <cellStyle name="Normal 2 4 2 2 2 3 2 2" xfId="17677"/>
    <cellStyle name="Normal 2 4 2 2 2 3 2 2 2" xfId="17678"/>
    <cellStyle name="Normal 2 4 2 2 2 3 2 2 2 2" xfId="17679"/>
    <cellStyle name="Normal 2 4 2 2 2 3 2 2 2 2 2" xfId="17680"/>
    <cellStyle name="Normal 2 4 2 2 2 3 2 2 2 3" xfId="17681"/>
    <cellStyle name="Normal 2 4 2 2 2 3 2 2 2 4" xfId="17682"/>
    <cellStyle name="Normal 2 4 2 2 2 3 2 2 2 5" xfId="17683"/>
    <cellStyle name="Normal 2 4 2 2 2 3 2 2 3" xfId="17684"/>
    <cellStyle name="Normal 2 4 2 2 2 3 2 2 3 2" xfId="17685"/>
    <cellStyle name="Normal 2 4 2 2 2 3 2 2 4" xfId="17686"/>
    <cellStyle name="Normal 2 4 2 2 2 3 2 2 5" xfId="17687"/>
    <cellStyle name="Normal 2 4 2 2 2 3 2 3" xfId="17688"/>
    <cellStyle name="Normal 2 4 2 2 2 3 2 4" xfId="17689"/>
    <cellStyle name="Normal 2 4 2 2 2 3 2 5" xfId="17690"/>
    <cellStyle name="Normal 2 4 2 2 2 3 2 6" xfId="17691"/>
    <cellStyle name="Normal 2 4 2 2 2 3 2 6 2" xfId="17692"/>
    <cellStyle name="Normal 2 4 2 2 2 3 2 7" xfId="17693"/>
    <cellStyle name="Normal 2 4 2 2 2 3 2 8" xfId="17694"/>
    <cellStyle name="Normal 2 4 2 2 2 3 3" xfId="17695"/>
    <cellStyle name="Normal 2 4 2 2 2 3 3 2" xfId="17696"/>
    <cellStyle name="Normal 2 4 2 2 2 3 3 2 2" xfId="17697"/>
    <cellStyle name="Normal 2 4 2 2 2 3 3 3" xfId="17698"/>
    <cellStyle name="Normal 2 4 2 2 2 3 3 4" xfId="17699"/>
    <cellStyle name="Normal 2 4 2 2 2 3 3 5" xfId="17700"/>
    <cellStyle name="Normal 2 4 2 2 2 3 4" xfId="17701"/>
    <cellStyle name="Normal 2 4 2 2 2 3 4 2" xfId="17702"/>
    <cellStyle name="Normal 2 4 2 2 2 3 4 3" xfId="17703"/>
    <cellStyle name="Normal 2 4 2 2 2 3 4 4" xfId="17704"/>
    <cellStyle name="Normal 2 4 2 2 2 3 4 5" xfId="17705"/>
    <cellStyle name="Normal 2 4 2 2 2 3 4 6" xfId="17706"/>
    <cellStyle name="Normal 2 4 2 2 2 3 4 7" xfId="17707"/>
    <cellStyle name="Normal 2 4 2 2 2 3 5" xfId="17708"/>
    <cellStyle name="Normal 2 4 2 2 2 3 6" xfId="17709"/>
    <cellStyle name="Normal 2 4 2 2 2 3 7" xfId="17710"/>
    <cellStyle name="Normal 2 4 2 2 2 3 7 2" xfId="17711"/>
    <cellStyle name="Normal 2 4 2 2 2 3 8" xfId="17712"/>
    <cellStyle name="Normal 2 4 2 2 2 3 9" xfId="17713"/>
    <cellStyle name="Normal 2 4 2 2 2 30" xfId="17714"/>
    <cellStyle name="Normal 2 4 2 2 2 4" xfId="17715"/>
    <cellStyle name="Normal 2 4 2 2 2 4 2" xfId="17716"/>
    <cellStyle name="Normal 2 4 2 2 2 4 2 2" xfId="17717"/>
    <cellStyle name="Normal 2 4 2 2 2 4 2 3" xfId="17718"/>
    <cellStyle name="Normal 2 4 2 2 2 4 2 4" xfId="17719"/>
    <cellStyle name="Normal 2 4 2 2 2 4 2 5" xfId="17720"/>
    <cellStyle name="Normal 2 4 2 2 2 4 2 6" xfId="17721"/>
    <cellStyle name="Normal 2 4 2 2 2 4 2 7" xfId="17722"/>
    <cellStyle name="Normal 2 4 2 2 2 4 3" xfId="17723"/>
    <cellStyle name="Normal 2 4 2 2 2 4 4" xfId="17724"/>
    <cellStyle name="Normal 2 4 2 2 2 4 5" xfId="17725"/>
    <cellStyle name="Normal 2 4 2 2 2 4 6" xfId="17726"/>
    <cellStyle name="Normal 2 4 2 2 2 4 7" xfId="17727"/>
    <cellStyle name="Normal 2 4 2 2 2 4 8" xfId="17728"/>
    <cellStyle name="Normal 2 4 2 2 2 4 9" xfId="17729"/>
    <cellStyle name="Normal 2 4 2 2 2 5" xfId="17730"/>
    <cellStyle name="Normal 2 4 2 2 2 5 2" xfId="17731"/>
    <cellStyle name="Normal 2 4 2 2 2 5 2 2" xfId="17732"/>
    <cellStyle name="Normal 2 4 2 2 2 5 2 3" xfId="17733"/>
    <cellStyle name="Normal 2 4 2 2 2 5 2 4" xfId="17734"/>
    <cellStyle name="Normal 2 4 2 2 2 5 2 5" xfId="17735"/>
    <cellStyle name="Normal 2 4 2 2 2 5 2 6" xfId="17736"/>
    <cellStyle name="Normal 2 4 2 2 2 5 3" xfId="17737"/>
    <cellStyle name="Normal 2 4 2 2 2 5 4" xfId="17738"/>
    <cellStyle name="Normal 2 4 2 2 2 5 5" xfId="17739"/>
    <cellStyle name="Normal 2 4 2 2 2 6" xfId="17740"/>
    <cellStyle name="Normal 2 4 2 2 2 6 2" xfId="17741"/>
    <cellStyle name="Normal 2 4 2 2 2 6 2 2" xfId="17742"/>
    <cellStyle name="Normal 2 4 2 2 2 6 2 3" xfId="17743"/>
    <cellStyle name="Normal 2 4 2 2 2 6 2 4" xfId="17744"/>
    <cellStyle name="Normal 2 4 2 2 2 6 2 5" xfId="17745"/>
    <cellStyle name="Normal 2 4 2 2 2 6 2 6" xfId="17746"/>
    <cellStyle name="Normal 2 4 2 2 2 6 3" xfId="17747"/>
    <cellStyle name="Normal 2 4 2 2 2 6 4" xfId="17748"/>
    <cellStyle name="Normal 2 4 2 2 2 6 5" xfId="17749"/>
    <cellStyle name="Normal 2 4 2 2 2 7" xfId="17750"/>
    <cellStyle name="Normal 2 4 2 2 2 7 2" xfId="17751"/>
    <cellStyle name="Normal 2 4 2 2 2 7 3" xfId="17752"/>
    <cellStyle name="Normal 2 4 2 2 2 7 4" xfId="17753"/>
    <cellStyle name="Normal 2 4 2 2 2 7 5" xfId="17754"/>
    <cellStyle name="Normal 2 4 2 2 2 7 6" xfId="17755"/>
    <cellStyle name="Normal 2 4 2 2 2 7 7" xfId="17756"/>
    <cellStyle name="Normal 2 4 2 2 2 8" xfId="17757"/>
    <cellStyle name="Normal 2 4 2 2 2 9" xfId="17758"/>
    <cellStyle name="Normal 2 4 2 2 20" xfId="17759"/>
    <cellStyle name="Normal 2 4 2 2 21" xfId="17760"/>
    <cellStyle name="Normal 2 4 2 2 22" xfId="17761"/>
    <cellStyle name="Normal 2 4 2 2 23" xfId="17762"/>
    <cellStyle name="Normal 2 4 2 2 24" xfId="17763"/>
    <cellStyle name="Normal 2 4 2 2 25" xfId="17764"/>
    <cellStyle name="Normal 2 4 2 2 26" xfId="17765"/>
    <cellStyle name="Normal 2 4 2 2 27" xfId="17766"/>
    <cellStyle name="Normal 2 4 2 2 28" xfId="17767"/>
    <cellStyle name="Normal 2 4 2 2 28 2" xfId="17768"/>
    <cellStyle name="Normal 2 4 2 2 28 2 2" xfId="17769"/>
    <cellStyle name="Normal 2 4 2 2 28 3" xfId="17770"/>
    <cellStyle name="Normal 2 4 2 2 28 4" xfId="17771"/>
    <cellStyle name="Normal 2 4 2 2 28 5" xfId="17772"/>
    <cellStyle name="Normal 2 4 2 2 28 6" xfId="17773"/>
    <cellStyle name="Normal 2 4 2 2 28 7" xfId="17774"/>
    <cellStyle name="Normal 2 4 2 2 28 8" xfId="17775"/>
    <cellStyle name="Normal 2 4 2 2 28 9" xfId="17776"/>
    <cellStyle name="Normal 2 4 2 2 29" xfId="17777"/>
    <cellStyle name="Normal 2 4 2 2 3" xfId="17778"/>
    <cellStyle name="Normal 2 4 2 2 30" xfId="17779"/>
    <cellStyle name="Normal 2 4 2 2 31" xfId="17780"/>
    <cellStyle name="Normal 2 4 2 2 31 2" xfId="17781"/>
    <cellStyle name="Normal 2 4 2 2 31 2 2" xfId="17782"/>
    <cellStyle name="Normal 2 4 2 2 31 2 2 2" xfId="17783"/>
    <cellStyle name="Normal 2 4 2 2 31 2 2 3" xfId="17784"/>
    <cellStyle name="Normal 2 4 2 2 31 2 2 4" xfId="17785"/>
    <cellStyle name="Normal 2 4 2 2 31 2 2 5" xfId="17786"/>
    <cellStyle name="Normal 2 4 2 2 31 2 2 6" xfId="17787"/>
    <cellStyle name="Normal 2 4 2 2 31 2 3" xfId="17788"/>
    <cellStyle name="Normal 2 4 2 2 31 2 4" xfId="17789"/>
    <cellStyle name="Normal 2 4 2 2 31 2 5" xfId="17790"/>
    <cellStyle name="Normal 2 4 2 2 31 3" xfId="17791"/>
    <cellStyle name="Normal 2 4 2 2 31 3 2" xfId="17792"/>
    <cellStyle name="Normal 2 4 2 2 31 3 3" xfId="17793"/>
    <cellStyle name="Normal 2 4 2 2 31 3 4" xfId="17794"/>
    <cellStyle name="Normal 2 4 2 2 31 3 5" xfId="17795"/>
    <cellStyle name="Normal 2 4 2 2 31 3 6" xfId="17796"/>
    <cellStyle name="Normal 2 4 2 2 31 4" xfId="17797"/>
    <cellStyle name="Normal 2 4 2 2 31 5" xfId="17798"/>
    <cellStyle name="Normal 2 4 2 2 31 6" xfId="17799"/>
    <cellStyle name="Normal 2 4 2 2 31 7" xfId="17800"/>
    <cellStyle name="Normal 2 4 2 2 31 8" xfId="17801"/>
    <cellStyle name="Normal 2 4 2 2 32" xfId="17802"/>
    <cellStyle name="Normal 2 4 2 2 32 2" xfId="17803"/>
    <cellStyle name="Normal 2 4 2 2 32 2 2" xfId="17804"/>
    <cellStyle name="Normal 2 4 2 2 32 2 3" xfId="17805"/>
    <cellStyle name="Normal 2 4 2 2 32 2 4" xfId="17806"/>
    <cellStyle name="Normal 2 4 2 2 32 2 5" xfId="17807"/>
    <cellStyle name="Normal 2 4 2 2 32 2 6" xfId="17808"/>
    <cellStyle name="Normal 2 4 2 2 32 3" xfId="17809"/>
    <cellStyle name="Normal 2 4 2 2 32 4" xfId="17810"/>
    <cellStyle name="Normal 2 4 2 2 32 5" xfId="17811"/>
    <cellStyle name="Normal 2 4 2 2 33" xfId="17812"/>
    <cellStyle name="Normal 2 4 2 2 33 2" xfId="17813"/>
    <cellStyle name="Normal 2 4 2 2 33 2 2" xfId="17814"/>
    <cellStyle name="Normal 2 4 2 2 33 2 3" xfId="17815"/>
    <cellStyle name="Normal 2 4 2 2 33 2 4" xfId="17816"/>
    <cellStyle name="Normal 2 4 2 2 33 2 5" xfId="17817"/>
    <cellStyle name="Normal 2 4 2 2 33 2 6" xfId="17818"/>
    <cellStyle name="Normal 2 4 2 2 33 3" xfId="17819"/>
    <cellStyle name="Normal 2 4 2 2 33 4" xfId="17820"/>
    <cellStyle name="Normal 2 4 2 2 33 5" xfId="17821"/>
    <cellStyle name="Normal 2 4 2 2 34" xfId="17822"/>
    <cellStyle name="Normal 2 4 2 2 34 2" xfId="17823"/>
    <cellStyle name="Normal 2 4 2 2 34 2 2" xfId="17824"/>
    <cellStyle name="Normal 2 4 2 2 34 2 3" xfId="17825"/>
    <cellStyle name="Normal 2 4 2 2 34 2 4" xfId="17826"/>
    <cellStyle name="Normal 2 4 2 2 34 2 5" xfId="17827"/>
    <cellStyle name="Normal 2 4 2 2 34 2 6" xfId="17828"/>
    <cellStyle name="Normal 2 4 2 2 34 3" xfId="17829"/>
    <cellStyle name="Normal 2 4 2 2 34 4" xfId="17830"/>
    <cellStyle name="Normal 2 4 2 2 34 5" xfId="17831"/>
    <cellStyle name="Normal 2 4 2 2 35" xfId="17832"/>
    <cellStyle name="Normal 2 4 2 2 35 2" xfId="17833"/>
    <cellStyle name="Normal 2 4 2 2 35 2 2" xfId="17834"/>
    <cellStyle name="Normal 2 4 2 2 35 2 3" xfId="17835"/>
    <cellStyle name="Normal 2 4 2 2 35 2 4" xfId="17836"/>
    <cellStyle name="Normal 2 4 2 2 35 2 5" xfId="17837"/>
    <cellStyle name="Normal 2 4 2 2 35 2 6" xfId="17838"/>
    <cellStyle name="Normal 2 4 2 2 35 3" xfId="17839"/>
    <cellStyle name="Normal 2 4 2 2 35 4" xfId="17840"/>
    <cellStyle name="Normal 2 4 2 2 35 5" xfId="17841"/>
    <cellStyle name="Normal 2 4 2 2 36" xfId="17842"/>
    <cellStyle name="Normal 2 4 2 2 36 2" xfId="17843"/>
    <cellStyle name="Normal 2 4 2 2 36 2 2" xfId="17844"/>
    <cellStyle name="Normal 2 4 2 2 36 2 3" xfId="17845"/>
    <cellStyle name="Normal 2 4 2 2 36 2 4" xfId="17846"/>
    <cellStyle name="Normal 2 4 2 2 36 2 5" xfId="17847"/>
    <cellStyle name="Normal 2 4 2 2 36 2 6" xfId="17848"/>
    <cellStyle name="Normal 2 4 2 2 36 3" xfId="17849"/>
    <cellStyle name="Normal 2 4 2 2 36 4" xfId="17850"/>
    <cellStyle name="Normal 2 4 2 2 36 5" xfId="17851"/>
    <cellStyle name="Normal 2 4 2 2 37" xfId="17852"/>
    <cellStyle name="Normal 2 4 2 2 37 2" xfId="17853"/>
    <cellStyle name="Normal 2 4 2 2 37 2 2" xfId="17854"/>
    <cellStyle name="Normal 2 4 2 2 37 2 3" xfId="17855"/>
    <cellStyle name="Normal 2 4 2 2 37 2 4" xfId="17856"/>
    <cellStyle name="Normal 2 4 2 2 37 2 5" xfId="17857"/>
    <cellStyle name="Normal 2 4 2 2 37 2 6" xfId="17858"/>
    <cellStyle name="Normal 2 4 2 2 37 3" xfId="17859"/>
    <cellStyle name="Normal 2 4 2 2 37 4" xfId="17860"/>
    <cellStyle name="Normal 2 4 2 2 37 5" xfId="17861"/>
    <cellStyle name="Normal 2 4 2 2 38" xfId="17862"/>
    <cellStyle name="Normal 2 4 2 2 38 2" xfId="17863"/>
    <cellStyle name="Normal 2 4 2 2 38 2 2" xfId="17864"/>
    <cellStyle name="Normal 2 4 2 2 38 2 3" xfId="17865"/>
    <cellStyle name="Normal 2 4 2 2 38 2 4" xfId="17866"/>
    <cellStyle name="Normal 2 4 2 2 38 2 5" xfId="17867"/>
    <cellStyle name="Normal 2 4 2 2 38 2 6" xfId="17868"/>
    <cellStyle name="Normal 2 4 2 2 38 3" xfId="17869"/>
    <cellStyle name="Normal 2 4 2 2 38 4" xfId="17870"/>
    <cellStyle name="Normal 2 4 2 2 38 5" xfId="17871"/>
    <cellStyle name="Normal 2 4 2 2 39" xfId="17872"/>
    <cellStyle name="Normal 2 4 2 2 4" xfId="17873"/>
    <cellStyle name="Normal 2 4 2 2 40" xfId="17874"/>
    <cellStyle name="Normal 2 4 2 2 40 2" xfId="17875"/>
    <cellStyle name="Normal 2 4 2 2 40 3" xfId="17876"/>
    <cellStyle name="Normal 2 4 2 2 40 4" xfId="17877"/>
    <cellStyle name="Normal 2 4 2 2 40 5" xfId="17878"/>
    <cellStyle name="Normal 2 4 2 2 40 6" xfId="17879"/>
    <cellStyle name="Normal 2 4 2 2 40 7" xfId="17880"/>
    <cellStyle name="Normal 2 4 2 2 41" xfId="17881"/>
    <cellStyle name="Normal 2 4 2 2 42" xfId="17882"/>
    <cellStyle name="Normal 2 4 2 2 43" xfId="17883"/>
    <cellStyle name="Normal 2 4 2 2 44" xfId="17884"/>
    <cellStyle name="Normal 2 4 2 2 44 2" xfId="17885"/>
    <cellStyle name="Normal 2 4 2 2 44 3" xfId="17886"/>
    <cellStyle name="Normal 2 4 2 2 44 4" xfId="17887"/>
    <cellStyle name="Normal 2 4 2 2 44 5" xfId="17888"/>
    <cellStyle name="Normal 2 4 2 2 44 6" xfId="17889"/>
    <cellStyle name="Normal 2 4 2 2 45" xfId="17890"/>
    <cellStyle name="Normal 2 4 2 2 45 2" xfId="17891"/>
    <cellStyle name="Normal 2 4 2 2 45 2 2" xfId="17892"/>
    <cellStyle name="Normal 2 4 2 2 45 2 2 2" xfId="17893"/>
    <cellStyle name="Normal 2 4 2 2 45 2 2 2 2" xfId="17894"/>
    <cellStyle name="Normal 2 4 2 2 45 2 2 2 3" xfId="17895"/>
    <cellStyle name="Normal 2 4 2 2 45 2 2 2 4" xfId="17896"/>
    <cellStyle name="Normal 2 4 2 2 45 2 2 2 5" xfId="17897"/>
    <cellStyle name="Normal 2 4 2 2 45 2 2 3" xfId="17898"/>
    <cellStyle name="Normal 2 4 2 2 45 2 2 4" xfId="17899"/>
    <cellStyle name="Normal 2 4 2 2 45 2 2 5" xfId="17900"/>
    <cellStyle name="Normal 2 4 2 2 45 2 3" xfId="17901"/>
    <cellStyle name="Normal 2 4 2 2 45 2 4" xfId="17902"/>
    <cellStyle name="Normal 2 4 2 2 45 2 5" xfId="17903"/>
    <cellStyle name="Normal 2 4 2 2 45 2 6" xfId="17904"/>
    <cellStyle name="Normal 2 4 2 2 45 2 7" xfId="17905"/>
    <cellStyle name="Normal 2 4 2 2 45 3" xfId="17906"/>
    <cellStyle name="Normal 2 4 2 2 45 3 2" xfId="17907"/>
    <cellStyle name="Normal 2 4 2 2 45 3 2 2" xfId="17908"/>
    <cellStyle name="Normal 2 4 2 2 45 3 2 3" xfId="17909"/>
    <cellStyle name="Normal 2 4 2 2 45 3 2 4" xfId="17910"/>
    <cellStyle name="Normal 2 4 2 2 45 3 2 5" xfId="17911"/>
    <cellStyle name="Normal 2 4 2 2 45 3 3" xfId="17912"/>
    <cellStyle name="Normal 2 4 2 2 45 3 4" xfId="17913"/>
    <cellStyle name="Normal 2 4 2 2 45 3 5" xfId="17914"/>
    <cellStyle name="Normal 2 4 2 2 45 4" xfId="17915"/>
    <cellStyle name="Normal 2 4 2 2 45 5" xfId="17916"/>
    <cellStyle name="Normal 2 4 2 2 45 6" xfId="17917"/>
    <cellStyle name="Normal 2 4 2 2 45 7" xfId="17918"/>
    <cellStyle name="Normal 2 4 2 2 46" xfId="17919"/>
    <cellStyle name="Normal 2 4 2 2 46 2" xfId="17920"/>
    <cellStyle name="Normal 2 4 2 2 46 2 2" xfId="17921"/>
    <cellStyle name="Normal 2 4 2 2 46 2 2 2" xfId="17922"/>
    <cellStyle name="Normal 2 4 2 2 46 2 2 2 2" xfId="17923"/>
    <cellStyle name="Normal 2 4 2 2 46 2 2 2 3" xfId="17924"/>
    <cellStyle name="Normal 2 4 2 2 46 2 2 2 4" xfId="17925"/>
    <cellStyle name="Normal 2 4 2 2 46 2 2 2 5" xfId="17926"/>
    <cellStyle name="Normal 2 4 2 2 46 2 2 3" xfId="17927"/>
    <cellStyle name="Normal 2 4 2 2 46 2 2 4" xfId="17928"/>
    <cellStyle name="Normal 2 4 2 2 46 2 2 5" xfId="17929"/>
    <cellStyle name="Normal 2 4 2 2 46 2 3" xfId="17930"/>
    <cellStyle name="Normal 2 4 2 2 46 2 4" xfId="17931"/>
    <cellStyle name="Normal 2 4 2 2 46 2 5" xfId="17932"/>
    <cellStyle name="Normal 2 4 2 2 46 2 6" xfId="17933"/>
    <cellStyle name="Normal 2 4 2 2 46 2 7" xfId="17934"/>
    <cellStyle name="Normal 2 4 2 2 46 3" xfId="17935"/>
    <cellStyle name="Normal 2 4 2 2 46 3 2" xfId="17936"/>
    <cellStyle name="Normal 2 4 2 2 46 3 2 2" xfId="17937"/>
    <cellStyle name="Normal 2 4 2 2 46 3 2 3" xfId="17938"/>
    <cellStyle name="Normal 2 4 2 2 46 3 2 4" xfId="17939"/>
    <cellStyle name="Normal 2 4 2 2 46 3 2 5" xfId="17940"/>
    <cellStyle name="Normal 2 4 2 2 46 3 3" xfId="17941"/>
    <cellStyle name="Normal 2 4 2 2 46 3 4" xfId="17942"/>
    <cellStyle name="Normal 2 4 2 2 46 3 5" xfId="17943"/>
    <cellStyle name="Normal 2 4 2 2 46 4" xfId="17944"/>
    <cellStyle name="Normal 2 4 2 2 46 5" xfId="17945"/>
    <cellStyle name="Normal 2 4 2 2 46 6" xfId="17946"/>
    <cellStyle name="Normal 2 4 2 2 46 7" xfId="17947"/>
    <cellStyle name="Normal 2 4 2 2 47" xfId="17948"/>
    <cellStyle name="Normal 2 4 2 2 47 2" xfId="17949"/>
    <cellStyle name="Normal 2 4 2 2 47 2 2" xfId="17950"/>
    <cellStyle name="Normal 2 4 2 2 47 2 2 2" xfId="17951"/>
    <cellStyle name="Normal 2 4 2 2 47 2 2 2 2" xfId="17952"/>
    <cellStyle name="Normal 2 4 2 2 47 2 2 2 3" xfId="17953"/>
    <cellStyle name="Normal 2 4 2 2 47 2 2 2 4" xfId="17954"/>
    <cellStyle name="Normal 2 4 2 2 47 2 2 2 5" xfId="17955"/>
    <cellStyle name="Normal 2 4 2 2 47 2 2 3" xfId="17956"/>
    <cellStyle name="Normal 2 4 2 2 47 2 2 4" xfId="17957"/>
    <cellStyle name="Normal 2 4 2 2 47 2 2 5" xfId="17958"/>
    <cellStyle name="Normal 2 4 2 2 47 2 3" xfId="17959"/>
    <cellStyle name="Normal 2 4 2 2 47 2 4" xfId="17960"/>
    <cellStyle name="Normal 2 4 2 2 47 2 5" xfId="17961"/>
    <cellStyle name="Normal 2 4 2 2 47 2 6" xfId="17962"/>
    <cellStyle name="Normal 2 4 2 2 47 2 7" xfId="17963"/>
    <cellStyle name="Normal 2 4 2 2 47 3" xfId="17964"/>
    <cellStyle name="Normal 2 4 2 2 47 3 2" xfId="17965"/>
    <cellStyle name="Normal 2 4 2 2 47 3 2 2" xfId="17966"/>
    <cellStyle name="Normal 2 4 2 2 47 3 2 3" xfId="17967"/>
    <cellStyle name="Normal 2 4 2 2 47 3 2 4" xfId="17968"/>
    <cellStyle name="Normal 2 4 2 2 47 3 2 5" xfId="17969"/>
    <cellStyle name="Normal 2 4 2 2 47 3 3" xfId="17970"/>
    <cellStyle name="Normal 2 4 2 2 47 3 4" xfId="17971"/>
    <cellStyle name="Normal 2 4 2 2 47 3 5" xfId="17972"/>
    <cellStyle name="Normal 2 4 2 2 47 4" xfId="17973"/>
    <cellStyle name="Normal 2 4 2 2 47 5" xfId="17974"/>
    <cellStyle name="Normal 2 4 2 2 47 6" xfId="17975"/>
    <cellStyle name="Normal 2 4 2 2 47 7" xfId="17976"/>
    <cellStyle name="Normal 2 4 2 2 48" xfId="17977"/>
    <cellStyle name="Normal 2 4 2 2 48 2" xfId="17978"/>
    <cellStyle name="Normal 2 4 2 2 48 2 2" xfId="17979"/>
    <cellStyle name="Normal 2 4 2 2 48 2 2 2" xfId="17980"/>
    <cellStyle name="Normal 2 4 2 2 48 2 2 3" xfId="17981"/>
    <cellStyle name="Normal 2 4 2 2 48 2 2 4" xfId="17982"/>
    <cellStyle name="Normal 2 4 2 2 48 2 2 5" xfId="17983"/>
    <cellStyle name="Normal 2 4 2 2 48 2 3" xfId="17984"/>
    <cellStyle name="Normal 2 4 2 2 48 2 4" xfId="17985"/>
    <cellStyle name="Normal 2 4 2 2 48 2 5" xfId="17986"/>
    <cellStyle name="Normal 2 4 2 2 48 3" xfId="17987"/>
    <cellStyle name="Normal 2 4 2 2 48 4" xfId="17988"/>
    <cellStyle name="Normal 2 4 2 2 48 5" xfId="17989"/>
    <cellStyle name="Normal 2 4 2 2 48 6" xfId="17990"/>
    <cellStyle name="Normal 2 4 2 2 48 7" xfId="17991"/>
    <cellStyle name="Normal 2 4 2 2 49" xfId="17992"/>
    <cellStyle name="Normal 2 4 2 2 49 2" xfId="17993"/>
    <cellStyle name="Normal 2 4 2 2 49 3" xfId="17994"/>
    <cellStyle name="Normal 2 4 2 2 49 4" xfId="17995"/>
    <cellStyle name="Normal 2 4 2 2 49 5" xfId="17996"/>
    <cellStyle name="Normal 2 4 2 2 49 6" xfId="17997"/>
    <cellStyle name="Normal 2 4 2 2 5" xfId="17998"/>
    <cellStyle name="Normal 2 4 2 2 50" xfId="17999"/>
    <cellStyle name="Normal 2 4 2 2 50 2" xfId="18000"/>
    <cellStyle name="Normal 2 4 2 2 50 2 2" xfId="18001"/>
    <cellStyle name="Normal 2 4 2 2 50 2 3" xfId="18002"/>
    <cellStyle name="Normal 2 4 2 2 50 2 4" xfId="18003"/>
    <cellStyle name="Normal 2 4 2 2 50 2 5" xfId="18004"/>
    <cellStyle name="Normal 2 4 2 2 50 3" xfId="18005"/>
    <cellStyle name="Normal 2 4 2 2 50 4" xfId="18006"/>
    <cellStyle name="Normal 2 4 2 2 50 5" xfId="18007"/>
    <cellStyle name="Normal 2 4 2 2 51" xfId="18008"/>
    <cellStyle name="Normal 2 4 2 2 52" xfId="18009"/>
    <cellStyle name="Normal 2 4 2 2 53" xfId="18010"/>
    <cellStyle name="Normal 2 4 2 2 54" xfId="18011"/>
    <cellStyle name="Normal 2 4 2 2 55" xfId="18012"/>
    <cellStyle name="Normal 2 4 2 2 56" xfId="18013"/>
    <cellStyle name="Normal 2 4 2 2 57" xfId="18014"/>
    <cellStyle name="Normal 2 4 2 2 6" xfId="18015"/>
    <cellStyle name="Normal 2 4 2 2 7" xfId="18016"/>
    <cellStyle name="Normal 2 4 2 2 8" xfId="18017"/>
    <cellStyle name="Normal 2 4 2 2 9" xfId="18018"/>
    <cellStyle name="Normal 2 4 2 20" xfId="18019"/>
    <cellStyle name="Normal 2 4 2 21" xfId="18020"/>
    <cellStyle name="Normal 2 4 2 22" xfId="18021"/>
    <cellStyle name="Normal 2 4 2 23" xfId="18022"/>
    <cellStyle name="Normal 2 4 2 24" xfId="18023"/>
    <cellStyle name="Normal 2 4 2 25" xfId="18024"/>
    <cellStyle name="Normal 2 4 2 26" xfId="18025"/>
    <cellStyle name="Normal 2 4 2 27" xfId="18026"/>
    <cellStyle name="Normal 2 4 2 28" xfId="18027"/>
    <cellStyle name="Normal 2 4 2 29" xfId="18028"/>
    <cellStyle name="Normal 2 4 2 3" xfId="18029"/>
    <cellStyle name="Normal 2 4 2 30" xfId="18030"/>
    <cellStyle name="Normal 2 4 2 31" xfId="18031"/>
    <cellStyle name="Normal 2 4 2 31 2" xfId="18032"/>
    <cellStyle name="Normal 2 4 2 31 2 2" xfId="18033"/>
    <cellStyle name="Normal 2 4 2 31 3" xfId="18034"/>
    <cellStyle name="Normal 2 4 2 31 4" xfId="18035"/>
    <cellStyle name="Normal 2 4 2 31 5" xfId="18036"/>
    <cellStyle name="Normal 2 4 2 31 6" xfId="18037"/>
    <cellStyle name="Normal 2 4 2 31 7" xfId="18038"/>
    <cellStyle name="Normal 2 4 2 31 8" xfId="18039"/>
    <cellStyle name="Normal 2 4 2 31 9" xfId="18040"/>
    <cellStyle name="Normal 2 4 2 32" xfId="18041"/>
    <cellStyle name="Normal 2 4 2 33" xfId="18042"/>
    <cellStyle name="Normal 2 4 2 34" xfId="18043"/>
    <cellStyle name="Normal 2 4 2 34 2" xfId="18044"/>
    <cellStyle name="Normal 2 4 2 34 2 2" xfId="18045"/>
    <cellStyle name="Normal 2 4 2 34 2 2 2" xfId="18046"/>
    <cellStyle name="Normal 2 4 2 34 2 2 3" xfId="18047"/>
    <cellStyle name="Normal 2 4 2 34 2 2 4" xfId="18048"/>
    <cellStyle name="Normal 2 4 2 34 2 2 5" xfId="18049"/>
    <cellStyle name="Normal 2 4 2 34 2 2 6" xfId="18050"/>
    <cellStyle name="Normal 2 4 2 34 2 3" xfId="18051"/>
    <cellStyle name="Normal 2 4 2 34 2 4" xfId="18052"/>
    <cellStyle name="Normal 2 4 2 34 2 5" xfId="18053"/>
    <cellStyle name="Normal 2 4 2 34 3" xfId="18054"/>
    <cellStyle name="Normal 2 4 2 34 3 2" xfId="18055"/>
    <cellStyle name="Normal 2 4 2 34 3 3" xfId="18056"/>
    <cellStyle name="Normal 2 4 2 34 3 4" xfId="18057"/>
    <cellStyle name="Normal 2 4 2 34 3 5" xfId="18058"/>
    <cellStyle name="Normal 2 4 2 34 3 6" xfId="18059"/>
    <cellStyle name="Normal 2 4 2 34 4" xfId="18060"/>
    <cellStyle name="Normal 2 4 2 34 5" xfId="18061"/>
    <cellStyle name="Normal 2 4 2 34 6" xfId="18062"/>
    <cellStyle name="Normal 2 4 2 34 7" xfId="18063"/>
    <cellStyle name="Normal 2 4 2 34 8" xfId="18064"/>
    <cellStyle name="Normal 2 4 2 35" xfId="18065"/>
    <cellStyle name="Normal 2 4 2 35 2" xfId="18066"/>
    <cellStyle name="Normal 2 4 2 35 2 2" xfId="18067"/>
    <cellStyle name="Normal 2 4 2 35 2 3" xfId="18068"/>
    <cellStyle name="Normal 2 4 2 35 2 4" xfId="18069"/>
    <cellStyle name="Normal 2 4 2 35 2 5" xfId="18070"/>
    <cellStyle name="Normal 2 4 2 35 2 6" xfId="18071"/>
    <cellStyle name="Normal 2 4 2 35 3" xfId="18072"/>
    <cellStyle name="Normal 2 4 2 35 4" xfId="18073"/>
    <cellStyle name="Normal 2 4 2 35 5" xfId="18074"/>
    <cellStyle name="Normal 2 4 2 36" xfId="18075"/>
    <cellStyle name="Normal 2 4 2 36 2" xfId="18076"/>
    <cellStyle name="Normal 2 4 2 36 2 2" xfId="18077"/>
    <cellStyle name="Normal 2 4 2 36 2 3" xfId="18078"/>
    <cellStyle name="Normal 2 4 2 36 2 4" xfId="18079"/>
    <cellStyle name="Normal 2 4 2 36 2 5" xfId="18080"/>
    <cellStyle name="Normal 2 4 2 36 2 6" xfId="18081"/>
    <cellStyle name="Normal 2 4 2 36 3" xfId="18082"/>
    <cellStyle name="Normal 2 4 2 36 4" xfId="18083"/>
    <cellStyle name="Normal 2 4 2 36 5" xfId="18084"/>
    <cellStyle name="Normal 2 4 2 37" xfId="18085"/>
    <cellStyle name="Normal 2 4 2 37 2" xfId="18086"/>
    <cellStyle name="Normal 2 4 2 37 2 2" xfId="18087"/>
    <cellStyle name="Normal 2 4 2 37 2 3" xfId="18088"/>
    <cellStyle name="Normal 2 4 2 37 2 4" xfId="18089"/>
    <cellStyle name="Normal 2 4 2 37 2 5" xfId="18090"/>
    <cellStyle name="Normal 2 4 2 37 2 6" xfId="18091"/>
    <cellStyle name="Normal 2 4 2 37 3" xfId="18092"/>
    <cellStyle name="Normal 2 4 2 37 4" xfId="18093"/>
    <cellStyle name="Normal 2 4 2 37 5" xfId="18094"/>
    <cellStyle name="Normal 2 4 2 38" xfId="18095"/>
    <cellStyle name="Normal 2 4 2 38 2" xfId="18096"/>
    <cellStyle name="Normal 2 4 2 38 2 2" xfId="18097"/>
    <cellStyle name="Normal 2 4 2 38 2 3" xfId="18098"/>
    <cellStyle name="Normal 2 4 2 38 2 4" xfId="18099"/>
    <cellStyle name="Normal 2 4 2 38 2 5" xfId="18100"/>
    <cellStyle name="Normal 2 4 2 38 2 6" xfId="18101"/>
    <cellStyle name="Normal 2 4 2 38 3" xfId="18102"/>
    <cellStyle name="Normal 2 4 2 38 4" xfId="18103"/>
    <cellStyle name="Normal 2 4 2 38 5" xfId="18104"/>
    <cellStyle name="Normal 2 4 2 39" xfId="18105"/>
    <cellStyle name="Normal 2 4 2 39 2" xfId="18106"/>
    <cellStyle name="Normal 2 4 2 39 2 2" xfId="18107"/>
    <cellStyle name="Normal 2 4 2 39 2 3" xfId="18108"/>
    <cellStyle name="Normal 2 4 2 39 2 4" xfId="18109"/>
    <cellStyle name="Normal 2 4 2 39 2 5" xfId="18110"/>
    <cellStyle name="Normal 2 4 2 39 2 6" xfId="18111"/>
    <cellStyle name="Normal 2 4 2 39 3" xfId="18112"/>
    <cellStyle name="Normal 2 4 2 39 4" xfId="18113"/>
    <cellStyle name="Normal 2 4 2 39 5" xfId="18114"/>
    <cellStyle name="Normal 2 4 2 4" xfId="18115"/>
    <cellStyle name="Normal 2 4 2 40" xfId="18116"/>
    <cellStyle name="Normal 2 4 2 40 2" xfId="18117"/>
    <cellStyle name="Normal 2 4 2 40 2 2" xfId="18118"/>
    <cellStyle name="Normal 2 4 2 40 2 3" xfId="18119"/>
    <cellStyle name="Normal 2 4 2 40 2 4" xfId="18120"/>
    <cellStyle name="Normal 2 4 2 40 2 5" xfId="18121"/>
    <cellStyle name="Normal 2 4 2 40 2 6" xfId="18122"/>
    <cellStyle name="Normal 2 4 2 40 3" xfId="18123"/>
    <cellStyle name="Normal 2 4 2 40 4" xfId="18124"/>
    <cellStyle name="Normal 2 4 2 40 5" xfId="18125"/>
    <cellStyle name="Normal 2 4 2 41" xfId="18126"/>
    <cellStyle name="Normal 2 4 2 41 2" xfId="18127"/>
    <cellStyle name="Normal 2 4 2 41 2 2" xfId="18128"/>
    <cellStyle name="Normal 2 4 2 41 2 3" xfId="18129"/>
    <cellStyle name="Normal 2 4 2 41 2 4" xfId="18130"/>
    <cellStyle name="Normal 2 4 2 41 2 5" xfId="18131"/>
    <cellStyle name="Normal 2 4 2 41 2 6" xfId="18132"/>
    <cellStyle name="Normal 2 4 2 41 3" xfId="18133"/>
    <cellStyle name="Normal 2 4 2 41 4" xfId="18134"/>
    <cellStyle name="Normal 2 4 2 41 5" xfId="18135"/>
    <cellStyle name="Normal 2 4 2 42" xfId="18136"/>
    <cellStyle name="Normal 2 4 2 43" xfId="18137"/>
    <cellStyle name="Normal 2 4 2 43 2" xfId="18138"/>
    <cellStyle name="Normal 2 4 2 43 3" xfId="18139"/>
    <cellStyle name="Normal 2 4 2 43 4" xfId="18140"/>
    <cellStyle name="Normal 2 4 2 43 5" xfId="18141"/>
    <cellStyle name="Normal 2 4 2 43 6" xfId="18142"/>
    <cellStyle name="Normal 2 4 2 43 7" xfId="18143"/>
    <cellStyle name="Normal 2 4 2 44" xfId="18144"/>
    <cellStyle name="Normal 2 4 2 45" xfId="18145"/>
    <cellStyle name="Normal 2 4 2 46" xfId="18146"/>
    <cellStyle name="Normal 2 4 2 47" xfId="18147"/>
    <cellStyle name="Normal 2 4 2 47 2" xfId="18148"/>
    <cellStyle name="Normal 2 4 2 47 3" xfId="18149"/>
    <cellStyle name="Normal 2 4 2 47 4" xfId="18150"/>
    <cellStyle name="Normal 2 4 2 47 5" xfId="18151"/>
    <cellStyle name="Normal 2 4 2 47 6" xfId="18152"/>
    <cellStyle name="Normal 2 4 2 48" xfId="18153"/>
    <cellStyle name="Normal 2 4 2 48 2" xfId="18154"/>
    <cellStyle name="Normal 2 4 2 48 2 2" xfId="18155"/>
    <cellStyle name="Normal 2 4 2 48 2 2 2" xfId="18156"/>
    <cellStyle name="Normal 2 4 2 48 2 2 2 2" xfId="18157"/>
    <cellStyle name="Normal 2 4 2 48 2 2 2 3" xfId="18158"/>
    <cellStyle name="Normal 2 4 2 48 2 2 2 4" xfId="18159"/>
    <cellStyle name="Normal 2 4 2 48 2 2 2 5" xfId="18160"/>
    <cellStyle name="Normal 2 4 2 48 2 2 3" xfId="18161"/>
    <cellStyle name="Normal 2 4 2 48 2 2 4" xfId="18162"/>
    <cellStyle name="Normal 2 4 2 48 2 2 5" xfId="18163"/>
    <cellStyle name="Normal 2 4 2 48 2 3" xfId="18164"/>
    <cellStyle name="Normal 2 4 2 48 2 4" xfId="18165"/>
    <cellStyle name="Normal 2 4 2 48 2 5" xfId="18166"/>
    <cellStyle name="Normal 2 4 2 48 2 6" xfId="18167"/>
    <cellStyle name="Normal 2 4 2 48 2 7" xfId="18168"/>
    <cellStyle name="Normal 2 4 2 48 3" xfId="18169"/>
    <cellStyle name="Normal 2 4 2 48 3 2" xfId="18170"/>
    <cellStyle name="Normal 2 4 2 48 3 2 2" xfId="18171"/>
    <cellStyle name="Normal 2 4 2 48 3 2 3" xfId="18172"/>
    <cellStyle name="Normal 2 4 2 48 3 2 4" xfId="18173"/>
    <cellStyle name="Normal 2 4 2 48 3 2 5" xfId="18174"/>
    <cellStyle name="Normal 2 4 2 48 3 3" xfId="18175"/>
    <cellStyle name="Normal 2 4 2 48 3 4" xfId="18176"/>
    <cellStyle name="Normal 2 4 2 48 3 5" xfId="18177"/>
    <cellStyle name="Normal 2 4 2 48 4" xfId="18178"/>
    <cellStyle name="Normal 2 4 2 48 5" xfId="18179"/>
    <cellStyle name="Normal 2 4 2 48 6" xfId="18180"/>
    <cellStyle name="Normal 2 4 2 48 7" xfId="18181"/>
    <cellStyle name="Normal 2 4 2 49" xfId="18182"/>
    <cellStyle name="Normal 2 4 2 49 2" xfId="18183"/>
    <cellStyle name="Normal 2 4 2 49 2 2" xfId="18184"/>
    <cellStyle name="Normal 2 4 2 49 2 2 2" xfId="18185"/>
    <cellStyle name="Normal 2 4 2 49 2 2 2 2" xfId="18186"/>
    <cellStyle name="Normal 2 4 2 49 2 2 2 3" xfId="18187"/>
    <cellStyle name="Normal 2 4 2 49 2 2 2 4" xfId="18188"/>
    <cellStyle name="Normal 2 4 2 49 2 2 2 5" xfId="18189"/>
    <cellStyle name="Normal 2 4 2 49 2 2 3" xfId="18190"/>
    <cellStyle name="Normal 2 4 2 49 2 2 4" xfId="18191"/>
    <cellStyle name="Normal 2 4 2 49 2 2 5" xfId="18192"/>
    <cellStyle name="Normal 2 4 2 49 2 3" xfId="18193"/>
    <cellStyle name="Normal 2 4 2 49 2 4" xfId="18194"/>
    <cellStyle name="Normal 2 4 2 49 2 5" xfId="18195"/>
    <cellStyle name="Normal 2 4 2 49 2 6" xfId="18196"/>
    <cellStyle name="Normal 2 4 2 49 2 7" xfId="18197"/>
    <cellStyle name="Normal 2 4 2 49 3" xfId="18198"/>
    <cellStyle name="Normal 2 4 2 49 3 2" xfId="18199"/>
    <cellStyle name="Normal 2 4 2 49 3 2 2" xfId="18200"/>
    <cellStyle name="Normal 2 4 2 49 3 2 3" xfId="18201"/>
    <cellStyle name="Normal 2 4 2 49 3 2 4" xfId="18202"/>
    <cellStyle name="Normal 2 4 2 49 3 2 5" xfId="18203"/>
    <cellStyle name="Normal 2 4 2 49 3 3" xfId="18204"/>
    <cellStyle name="Normal 2 4 2 49 3 4" xfId="18205"/>
    <cellStyle name="Normal 2 4 2 49 3 5" xfId="18206"/>
    <cellStyle name="Normal 2 4 2 49 4" xfId="18207"/>
    <cellStyle name="Normal 2 4 2 49 5" xfId="18208"/>
    <cellStyle name="Normal 2 4 2 49 6" xfId="18209"/>
    <cellStyle name="Normal 2 4 2 49 7" xfId="18210"/>
    <cellStyle name="Normal 2 4 2 5" xfId="18211"/>
    <cellStyle name="Normal 2 4 2 50" xfId="18212"/>
    <cellStyle name="Normal 2 4 2 50 2" xfId="18213"/>
    <cellStyle name="Normal 2 4 2 50 2 2" xfId="18214"/>
    <cellStyle name="Normal 2 4 2 50 2 2 2" xfId="18215"/>
    <cellStyle name="Normal 2 4 2 50 2 2 2 2" xfId="18216"/>
    <cellStyle name="Normal 2 4 2 50 2 2 2 3" xfId="18217"/>
    <cellStyle name="Normal 2 4 2 50 2 2 2 4" xfId="18218"/>
    <cellStyle name="Normal 2 4 2 50 2 2 2 5" xfId="18219"/>
    <cellStyle name="Normal 2 4 2 50 2 2 3" xfId="18220"/>
    <cellStyle name="Normal 2 4 2 50 2 2 4" xfId="18221"/>
    <cellStyle name="Normal 2 4 2 50 2 2 5" xfId="18222"/>
    <cellStyle name="Normal 2 4 2 50 2 3" xfId="18223"/>
    <cellStyle name="Normal 2 4 2 50 2 4" xfId="18224"/>
    <cellStyle name="Normal 2 4 2 50 2 5" xfId="18225"/>
    <cellStyle name="Normal 2 4 2 50 2 6" xfId="18226"/>
    <cellStyle name="Normal 2 4 2 50 2 7" xfId="18227"/>
    <cellStyle name="Normal 2 4 2 50 3" xfId="18228"/>
    <cellStyle name="Normal 2 4 2 50 3 2" xfId="18229"/>
    <cellStyle name="Normal 2 4 2 50 3 2 2" xfId="18230"/>
    <cellStyle name="Normal 2 4 2 50 3 2 3" xfId="18231"/>
    <cellStyle name="Normal 2 4 2 50 3 2 4" xfId="18232"/>
    <cellStyle name="Normal 2 4 2 50 3 2 5" xfId="18233"/>
    <cellStyle name="Normal 2 4 2 50 3 3" xfId="18234"/>
    <cellStyle name="Normal 2 4 2 50 3 4" xfId="18235"/>
    <cellStyle name="Normal 2 4 2 50 3 5" xfId="18236"/>
    <cellStyle name="Normal 2 4 2 50 4" xfId="18237"/>
    <cellStyle name="Normal 2 4 2 50 5" xfId="18238"/>
    <cellStyle name="Normal 2 4 2 50 6" xfId="18239"/>
    <cellStyle name="Normal 2 4 2 50 7" xfId="18240"/>
    <cellStyle name="Normal 2 4 2 51" xfId="18241"/>
    <cellStyle name="Normal 2 4 2 51 2" xfId="18242"/>
    <cellStyle name="Normal 2 4 2 51 2 2" xfId="18243"/>
    <cellStyle name="Normal 2 4 2 51 2 2 2" xfId="18244"/>
    <cellStyle name="Normal 2 4 2 51 2 2 3" xfId="18245"/>
    <cellStyle name="Normal 2 4 2 51 2 2 4" xfId="18246"/>
    <cellStyle name="Normal 2 4 2 51 2 2 5" xfId="18247"/>
    <cellStyle name="Normal 2 4 2 51 2 3" xfId="18248"/>
    <cellStyle name="Normal 2 4 2 51 2 4" xfId="18249"/>
    <cellStyle name="Normal 2 4 2 51 2 5" xfId="18250"/>
    <cellStyle name="Normal 2 4 2 51 3" xfId="18251"/>
    <cellStyle name="Normal 2 4 2 51 4" xfId="18252"/>
    <cellStyle name="Normal 2 4 2 51 5" xfId="18253"/>
    <cellStyle name="Normal 2 4 2 51 6" xfId="18254"/>
    <cellStyle name="Normal 2 4 2 51 7" xfId="18255"/>
    <cellStyle name="Normal 2 4 2 52" xfId="18256"/>
    <cellStyle name="Normal 2 4 2 52 2" xfId="18257"/>
    <cellStyle name="Normal 2 4 2 52 3" xfId="18258"/>
    <cellStyle name="Normal 2 4 2 52 4" xfId="18259"/>
    <cellStyle name="Normal 2 4 2 52 5" xfId="18260"/>
    <cellStyle name="Normal 2 4 2 52 6" xfId="18261"/>
    <cellStyle name="Normal 2 4 2 53" xfId="18262"/>
    <cellStyle name="Normal 2 4 2 53 2" xfId="18263"/>
    <cellStyle name="Normal 2 4 2 53 2 2" xfId="18264"/>
    <cellStyle name="Normal 2 4 2 53 2 3" xfId="18265"/>
    <cellStyle name="Normal 2 4 2 53 2 4" xfId="18266"/>
    <cellStyle name="Normal 2 4 2 53 2 5" xfId="18267"/>
    <cellStyle name="Normal 2 4 2 53 3" xfId="18268"/>
    <cellStyle name="Normal 2 4 2 53 4" xfId="18269"/>
    <cellStyle name="Normal 2 4 2 53 5" xfId="18270"/>
    <cellStyle name="Normal 2 4 2 54" xfId="18271"/>
    <cellStyle name="Normal 2 4 2 55" xfId="18272"/>
    <cellStyle name="Normal 2 4 2 56" xfId="18273"/>
    <cellStyle name="Normal 2 4 2 57" xfId="18274"/>
    <cellStyle name="Normal 2 4 2 58" xfId="18275"/>
    <cellStyle name="Normal 2 4 2 59" xfId="18276"/>
    <cellStyle name="Normal 2 4 2 6" xfId="18277"/>
    <cellStyle name="Normal 2 4 2 6 10" xfId="18278"/>
    <cellStyle name="Normal 2 4 2 6 10 2" xfId="18279"/>
    <cellStyle name="Normal 2 4 2 6 10 2 2" xfId="18280"/>
    <cellStyle name="Normal 2 4 2 6 10 2 2 2" xfId="18281"/>
    <cellStyle name="Normal 2 4 2 6 10 2 2 2 2" xfId="18282"/>
    <cellStyle name="Normal 2 4 2 6 10 2 2 2 3" xfId="18283"/>
    <cellStyle name="Normal 2 4 2 6 10 2 2 2 4" xfId="18284"/>
    <cellStyle name="Normal 2 4 2 6 10 2 2 2 5" xfId="18285"/>
    <cellStyle name="Normal 2 4 2 6 10 2 2 3" xfId="18286"/>
    <cellStyle name="Normal 2 4 2 6 10 2 2 4" xfId="18287"/>
    <cellStyle name="Normal 2 4 2 6 10 2 2 5" xfId="18288"/>
    <cellStyle name="Normal 2 4 2 6 10 2 3" xfId="18289"/>
    <cellStyle name="Normal 2 4 2 6 10 2 4" xfId="18290"/>
    <cellStyle name="Normal 2 4 2 6 10 2 5" xfId="18291"/>
    <cellStyle name="Normal 2 4 2 6 10 2 6" xfId="18292"/>
    <cellStyle name="Normal 2 4 2 6 10 2 7" xfId="18293"/>
    <cellStyle name="Normal 2 4 2 6 10 3" xfId="18294"/>
    <cellStyle name="Normal 2 4 2 6 10 3 2" xfId="18295"/>
    <cellStyle name="Normal 2 4 2 6 10 3 2 2" xfId="18296"/>
    <cellStyle name="Normal 2 4 2 6 10 3 2 3" xfId="18297"/>
    <cellStyle name="Normal 2 4 2 6 10 3 2 4" xfId="18298"/>
    <cellStyle name="Normal 2 4 2 6 10 3 2 5" xfId="18299"/>
    <cellStyle name="Normal 2 4 2 6 10 3 3" xfId="18300"/>
    <cellStyle name="Normal 2 4 2 6 10 3 4" xfId="18301"/>
    <cellStyle name="Normal 2 4 2 6 10 3 5" xfId="18302"/>
    <cellStyle name="Normal 2 4 2 6 10 4" xfId="18303"/>
    <cellStyle name="Normal 2 4 2 6 10 5" xfId="18304"/>
    <cellStyle name="Normal 2 4 2 6 10 6" xfId="18305"/>
    <cellStyle name="Normal 2 4 2 6 10 7" xfId="18306"/>
    <cellStyle name="Normal 2 4 2 6 11" xfId="18307"/>
    <cellStyle name="Normal 2 4 2 6 12" xfId="18308"/>
    <cellStyle name="Normal 2 4 2 6 13" xfId="18309"/>
    <cellStyle name="Normal 2 4 2 6 13 2" xfId="18310"/>
    <cellStyle name="Normal 2 4 2 6 13 2 2" xfId="18311"/>
    <cellStyle name="Normal 2 4 2 6 13 2 3" xfId="18312"/>
    <cellStyle name="Normal 2 4 2 6 13 2 4" xfId="18313"/>
    <cellStyle name="Normal 2 4 2 6 13 2 5" xfId="18314"/>
    <cellStyle name="Normal 2 4 2 6 13 3" xfId="18315"/>
    <cellStyle name="Normal 2 4 2 6 13 4" xfId="18316"/>
    <cellStyle name="Normal 2 4 2 6 13 5" xfId="18317"/>
    <cellStyle name="Normal 2 4 2 6 14" xfId="18318"/>
    <cellStyle name="Normal 2 4 2 6 15" xfId="18319"/>
    <cellStyle name="Normal 2 4 2 6 16" xfId="18320"/>
    <cellStyle name="Normal 2 4 2 6 17" xfId="18321"/>
    <cellStyle name="Normal 2 4 2 6 18" xfId="18322"/>
    <cellStyle name="Normal 2 4 2 6 19" xfId="18323"/>
    <cellStyle name="Normal 2 4 2 6 2" xfId="18324"/>
    <cellStyle name="Normal 2 4 2 6 2 10" xfId="18325"/>
    <cellStyle name="Normal 2 4 2 6 2 10 2" xfId="18326"/>
    <cellStyle name="Normal 2 4 2 6 2 10 2 2" xfId="18327"/>
    <cellStyle name="Normal 2 4 2 6 2 10 2 2 2" xfId="18328"/>
    <cellStyle name="Normal 2 4 2 6 2 10 2 2 2 2" xfId="18329"/>
    <cellStyle name="Normal 2 4 2 6 2 10 2 2 2 3" xfId="18330"/>
    <cellStyle name="Normal 2 4 2 6 2 10 2 2 2 4" xfId="18331"/>
    <cellStyle name="Normal 2 4 2 6 2 10 2 2 2 5" xfId="18332"/>
    <cellStyle name="Normal 2 4 2 6 2 10 2 2 3" xfId="18333"/>
    <cellStyle name="Normal 2 4 2 6 2 10 2 2 4" xfId="18334"/>
    <cellStyle name="Normal 2 4 2 6 2 10 2 2 5" xfId="18335"/>
    <cellStyle name="Normal 2 4 2 6 2 10 2 3" xfId="18336"/>
    <cellStyle name="Normal 2 4 2 6 2 10 2 4" xfId="18337"/>
    <cellStyle name="Normal 2 4 2 6 2 10 2 5" xfId="18338"/>
    <cellStyle name="Normal 2 4 2 6 2 10 2 6" xfId="18339"/>
    <cellStyle name="Normal 2 4 2 6 2 10 2 7" xfId="18340"/>
    <cellStyle name="Normal 2 4 2 6 2 10 3" xfId="18341"/>
    <cellStyle name="Normal 2 4 2 6 2 10 3 2" xfId="18342"/>
    <cellStyle name="Normal 2 4 2 6 2 10 3 2 2" xfId="18343"/>
    <cellStyle name="Normal 2 4 2 6 2 10 3 2 3" xfId="18344"/>
    <cellStyle name="Normal 2 4 2 6 2 10 3 2 4" xfId="18345"/>
    <cellStyle name="Normal 2 4 2 6 2 10 3 2 5" xfId="18346"/>
    <cellStyle name="Normal 2 4 2 6 2 10 3 3" xfId="18347"/>
    <cellStyle name="Normal 2 4 2 6 2 10 3 4" xfId="18348"/>
    <cellStyle name="Normal 2 4 2 6 2 10 3 5" xfId="18349"/>
    <cellStyle name="Normal 2 4 2 6 2 10 4" xfId="18350"/>
    <cellStyle name="Normal 2 4 2 6 2 10 5" xfId="18351"/>
    <cellStyle name="Normal 2 4 2 6 2 10 6" xfId="18352"/>
    <cellStyle name="Normal 2 4 2 6 2 10 7" xfId="18353"/>
    <cellStyle name="Normal 2 4 2 6 2 11" xfId="18354"/>
    <cellStyle name="Normal 2 4 2 6 2 12" xfId="18355"/>
    <cellStyle name="Normal 2 4 2 6 2 13" xfId="18356"/>
    <cellStyle name="Normal 2 4 2 6 2 13 2" xfId="18357"/>
    <cellStyle name="Normal 2 4 2 6 2 13 2 2" xfId="18358"/>
    <cellStyle name="Normal 2 4 2 6 2 13 2 3" xfId="18359"/>
    <cellStyle name="Normal 2 4 2 6 2 13 2 4" xfId="18360"/>
    <cellStyle name="Normal 2 4 2 6 2 13 2 5" xfId="18361"/>
    <cellStyle name="Normal 2 4 2 6 2 13 3" xfId="18362"/>
    <cellStyle name="Normal 2 4 2 6 2 13 4" xfId="18363"/>
    <cellStyle name="Normal 2 4 2 6 2 13 5" xfId="18364"/>
    <cellStyle name="Normal 2 4 2 6 2 14" xfId="18365"/>
    <cellStyle name="Normal 2 4 2 6 2 15" xfId="18366"/>
    <cellStyle name="Normal 2 4 2 6 2 16" xfId="18367"/>
    <cellStyle name="Normal 2 4 2 6 2 17" xfId="18368"/>
    <cellStyle name="Normal 2 4 2 6 2 18" xfId="18369"/>
    <cellStyle name="Normal 2 4 2 6 2 19" xfId="18370"/>
    <cellStyle name="Normal 2 4 2 6 2 2" xfId="18371"/>
    <cellStyle name="Normal 2 4 2 6 2 2 10" xfId="18372"/>
    <cellStyle name="Normal 2 4 2 6 2 2 11" xfId="18373"/>
    <cellStyle name="Normal 2 4 2 6 2 2 12" xfId="18374"/>
    <cellStyle name="Normal 2 4 2 6 2 2 13" xfId="18375"/>
    <cellStyle name="Normal 2 4 2 6 2 2 14" xfId="18376"/>
    <cellStyle name="Normal 2 4 2 6 2 2 15" xfId="18377"/>
    <cellStyle name="Normal 2 4 2 6 2 2 16" xfId="18378"/>
    <cellStyle name="Normal 2 4 2 6 2 2 17" xfId="18379"/>
    <cellStyle name="Normal 2 4 2 6 2 2 18" xfId="18380"/>
    <cellStyle name="Normal 2 4 2 6 2 2 19" xfId="18381"/>
    <cellStyle name="Normal 2 4 2 6 2 2 2" xfId="18382"/>
    <cellStyle name="Normal 2 4 2 6 2 2 2 10" xfId="18383"/>
    <cellStyle name="Normal 2 4 2 6 2 2 2 11" xfId="18384"/>
    <cellStyle name="Normal 2 4 2 6 2 2 2 12" xfId="18385"/>
    <cellStyle name="Normal 2 4 2 6 2 2 2 13" xfId="18386"/>
    <cellStyle name="Normal 2 4 2 6 2 2 2 14" xfId="18387"/>
    <cellStyle name="Normal 2 4 2 6 2 2 2 2" xfId="18388"/>
    <cellStyle name="Normal 2 4 2 6 2 2 2 2 10" xfId="18389"/>
    <cellStyle name="Normal 2 4 2 6 2 2 2 2 11" xfId="18390"/>
    <cellStyle name="Normal 2 4 2 6 2 2 2 2 12" xfId="18391"/>
    <cellStyle name="Normal 2 4 2 6 2 2 2 2 13" xfId="18392"/>
    <cellStyle name="Normal 2 4 2 6 2 2 2 2 14" xfId="18393"/>
    <cellStyle name="Normal 2 4 2 6 2 2 2 2 2" xfId="18394"/>
    <cellStyle name="Normal 2 4 2 6 2 2 2 2 2 10" xfId="18395"/>
    <cellStyle name="Normal 2 4 2 6 2 2 2 2 2 11" xfId="18396"/>
    <cellStyle name="Normal 2 4 2 6 2 2 2 2 2 2" xfId="18397"/>
    <cellStyle name="Normal 2 4 2 6 2 2 2 2 2 2 10" xfId="18398"/>
    <cellStyle name="Normal 2 4 2 6 2 2 2 2 2 2 11" xfId="18399"/>
    <cellStyle name="Normal 2 4 2 6 2 2 2 2 2 2 2" xfId="18400"/>
    <cellStyle name="Normal 2 4 2 6 2 2 2 2 2 2 2 2" xfId="18401"/>
    <cellStyle name="Normal 2 4 2 6 2 2 2 2 2 2 2 2 2" xfId="18402"/>
    <cellStyle name="Normal 2 4 2 6 2 2 2 2 2 2 2 2 2 2" xfId="18403"/>
    <cellStyle name="Normal 2 4 2 6 2 2 2 2 2 2 2 2 2 2 2" xfId="18404"/>
    <cellStyle name="Normal 2 4 2 6 2 2 2 2 2 2 2 2 2 2 3" xfId="18405"/>
    <cellStyle name="Normal 2 4 2 6 2 2 2 2 2 2 2 2 2 2 4" xfId="18406"/>
    <cellStyle name="Normal 2 4 2 6 2 2 2 2 2 2 2 2 2 2 5" xfId="18407"/>
    <cellStyle name="Normal 2 4 2 6 2 2 2 2 2 2 2 2 2 3" xfId="18408"/>
    <cellStyle name="Normal 2 4 2 6 2 2 2 2 2 2 2 2 2 4" xfId="18409"/>
    <cellStyle name="Normal 2 4 2 6 2 2 2 2 2 2 2 2 2 5" xfId="18410"/>
    <cellStyle name="Normal 2 4 2 6 2 2 2 2 2 2 2 2 3" xfId="18411"/>
    <cellStyle name="Normal 2 4 2 6 2 2 2 2 2 2 2 2 4" xfId="18412"/>
    <cellStyle name="Normal 2 4 2 6 2 2 2 2 2 2 2 2 5" xfId="18413"/>
    <cellStyle name="Normal 2 4 2 6 2 2 2 2 2 2 2 2 6" xfId="18414"/>
    <cellStyle name="Normal 2 4 2 6 2 2 2 2 2 2 2 2 7" xfId="18415"/>
    <cellStyle name="Normal 2 4 2 6 2 2 2 2 2 2 2 3" xfId="18416"/>
    <cellStyle name="Normal 2 4 2 6 2 2 2 2 2 2 2 3 2" xfId="18417"/>
    <cellStyle name="Normal 2 4 2 6 2 2 2 2 2 2 2 3 2 2" xfId="18418"/>
    <cellStyle name="Normal 2 4 2 6 2 2 2 2 2 2 2 3 2 3" xfId="18419"/>
    <cellStyle name="Normal 2 4 2 6 2 2 2 2 2 2 2 3 2 4" xfId="18420"/>
    <cellStyle name="Normal 2 4 2 6 2 2 2 2 2 2 2 3 2 5" xfId="18421"/>
    <cellStyle name="Normal 2 4 2 6 2 2 2 2 2 2 2 3 3" xfId="18422"/>
    <cellStyle name="Normal 2 4 2 6 2 2 2 2 2 2 2 3 4" xfId="18423"/>
    <cellStyle name="Normal 2 4 2 6 2 2 2 2 2 2 2 3 5" xfId="18424"/>
    <cellStyle name="Normal 2 4 2 6 2 2 2 2 2 2 2 4" xfId="18425"/>
    <cellStyle name="Normal 2 4 2 6 2 2 2 2 2 2 2 5" xfId="18426"/>
    <cellStyle name="Normal 2 4 2 6 2 2 2 2 2 2 2 6" xfId="18427"/>
    <cellStyle name="Normal 2 4 2 6 2 2 2 2 2 2 2 7" xfId="18428"/>
    <cellStyle name="Normal 2 4 2 6 2 2 2 2 2 2 3" xfId="18429"/>
    <cellStyle name="Normal 2 4 2 6 2 2 2 2 2 2 4" xfId="18430"/>
    <cellStyle name="Normal 2 4 2 6 2 2 2 2 2 2 5" xfId="18431"/>
    <cellStyle name="Normal 2 4 2 6 2 2 2 2 2 2 6" xfId="18432"/>
    <cellStyle name="Normal 2 4 2 6 2 2 2 2 2 2 6 2" xfId="18433"/>
    <cellStyle name="Normal 2 4 2 6 2 2 2 2 2 2 6 2 2" xfId="18434"/>
    <cellStyle name="Normal 2 4 2 6 2 2 2 2 2 2 6 2 3" xfId="18435"/>
    <cellStyle name="Normal 2 4 2 6 2 2 2 2 2 2 6 2 4" xfId="18436"/>
    <cellStyle name="Normal 2 4 2 6 2 2 2 2 2 2 6 2 5" xfId="18437"/>
    <cellStyle name="Normal 2 4 2 6 2 2 2 2 2 2 6 3" xfId="18438"/>
    <cellStyle name="Normal 2 4 2 6 2 2 2 2 2 2 6 4" xfId="18439"/>
    <cellStyle name="Normal 2 4 2 6 2 2 2 2 2 2 6 5" xfId="18440"/>
    <cellStyle name="Normal 2 4 2 6 2 2 2 2 2 2 7" xfId="18441"/>
    <cellStyle name="Normal 2 4 2 6 2 2 2 2 2 2 8" xfId="18442"/>
    <cellStyle name="Normal 2 4 2 6 2 2 2 2 2 2 9" xfId="18443"/>
    <cellStyle name="Normal 2 4 2 6 2 2 2 2 2 3" xfId="18444"/>
    <cellStyle name="Normal 2 4 2 6 2 2 2 2 2 3 2" xfId="18445"/>
    <cellStyle name="Normal 2 4 2 6 2 2 2 2 2 3 2 2" xfId="18446"/>
    <cellStyle name="Normal 2 4 2 6 2 2 2 2 2 3 2 2 2" xfId="18447"/>
    <cellStyle name="Normal 2 4 2 6 2 2 2 2 2 3 2 2 2 2" xfId="18448"/>
    <cellStyle name="Normal 2 4 2 6 2 2 2 2 2 3 2 2 2 3" xfId="18449"/>
    <cellStyle name="Normal 2 4 2 6 2 2 2 2 2 3 2 2 2 4" xfId="18450"/>
    <cellStyle name="Normal 2 4 2 6 2 2 2 2 2 3 2 2 2 5" xfId="18451"/>
    <cellStyle name="Normal 2 4 2 6 2 2 2 2 2 3 2 2 3" xfId="18452"/>
    <cellStyle name="Normal 2 4 2 6 2 2 2 2 2 3 2 2 4" xfId="18453"/>
    <cellStyle name="Normal 2 4 2 6 2 2 2 2 2 3 2 2 5" xfId="18454"/>
    <cellStyle name="Normal 2 4 2 6 2 2 2 2 2 3 2 3" xfId="18455"/>
    <cellStyle name="Normal 2 4 2 6 2 2 2 2 2 3 2 4" xfId="18456"/>
    <cellStyle name="Normal 2 4 2 6 2 2 2 2 2 3 2 5" xfId="18457"/>
    <cellStyle name="Normal 2 4 2 6 2 2 2 2 2 3 2 6" xfId="18458"/>
    <cellStyle name="Normal 2 4 2 6 2 2 2 2 2 3 2 7" xfId="18459"/>
    <cellStyle name="Normal 2 4 2 6 2 2 2 2 2 3 3" xfId="18460"/>
    <cellStyle name="Normal 2 4 2 6 2 2 2 2 2 3 3 2" xfId="18461"/>
    <cellStyle name="Normal 2 4 2 6 2 2 2 2 2 3 3 2 2" xfId="18462"/>
    <cellStyle name="Normal 2 4 2 6 2 2 2 2 2 3 3 2 3" xfId="18463"/>
    <cellStyle name="Normal 2 4 2 6 2 2 2 2 2 3 3 2 4" xfId="18464"/>
    <cellStyle name="Normal 2 4 2 6 2 2 2 2 2 3 3 2 5" xfId="18465"/>
    <cellStyle name="Normal 2 4 2 6 2 2 2 2 2 3 3 3" xfId="18466"/>
    <cellStyle name="Normal 2 4 2 6 2 2 2 2 2 3 3 4" xfId="18467"/>
    <cellStyle name="Normal 2 4 2 6 2 2 2 2 2 3 3 5" xfId="18468"/>
    <cellStyle name="Normal 2 4 2 6 2 2 2 2 2 3 4" xfId="18469"/>
    <cellStyle name="Normal 2 4 2 6 2 2 2 2 2 3 5" xfId="18470"/>
    <cellStyle name="Normal 2 4 2 6 2 2 2 2 2 3 6" xfId="18471"/>
    <cellStyle name="Normal 2 4 2 6 2 2 2 2 2 3 7" xfId="18472"/>
    <cellStyle name="Normal 2 4 2 6 2 2 2 2 2 4" xfId="18473"/>
    <cellStyle name="Normal 2 4 2 6 2 2 2 2 2 5" xfId="18474"/>
    <cellStyle name="Normal 2 4 2 6 2 2 2 2 2 6" xfId="18475"/>
    <cellStyle name="Normal 2 4 2 6 2 2 2 2 2 6 2" xfId="18476"/>
    <cellStyle name="Normal 2 4 2 6 2 2 2 2 2 6 2 2" xfId="18477"/>
    <cellStyle name="Normal 2 4 2 6 2 2 2 2 2 6 2 3" xfId="18478"/>
    <cellStyle name="Normal 2 4 2 6 2 2 2 2 2 6 2 4" xfId="18479"/>
    <cellStyle name="Normal 2 4 2 6 2 2 2 2 2 6 2 5" xfId="18480"/>
    <cellStyle name="Normal 2 4 2 6 2 2 2 2 2 6 3" xfId="18481"/>
    <cellStyle name="Normal 2 4 2 6 2 2 2 2 2 6 4" xfId="18482"/>
    <cellStyle name="Normal 2 4 2 6 2 2 2 2 2 6 5" xfId="18483"/>
    <cellStyle name="Normal 2 4 2 6 2 2 2 2 2 7" xfId="18484"/>
    <cellStyle name="Normal 2 4 2 6 2 2 2 2 2 8" xfId="18485"/>
    <cellStyle name="Normal 2 4 2 6 2 2 2 2 2 9" xfId="18486"/>
    <cellStyle name="Normal 2 4 2 6 2 2 2 2 3" xfId="18487"/>
    <cellStyle name="Normal 2 4 2 6 2 2 2 2 4" xfId="18488"/>
    <cellStyle name="Normal 2 4 2 6 2 2 2 2 5" xfId="18489"/>
    <cellStyle name="Normal 2 4 2 6 2 2 2 2 6" xfId="18490"/>
    <cellStyle name="Normal 2 4 2 6 2 2 2 2 6 2" xfId="18491"/>
    <cellStyle name="Normal 2 4 2 6 2 2 2 2 6 2 2" xfId="18492"/>
    <cellStyle name="Normal 2 4 2 6 2 2 2 2 6 2 2 2" xfId="18493"/>
    <cellStyle name="Normal 2 4 2 6 2 2 2 2 6 2 2 2 2" xfId="18494"/>
    <cellStyle name="Normal 2 4 2 6 2 2 2 2 6 2 2 2 3" xfId="18495"/>
    <cellStyle name="Normal 2 4 2 6 2 2 2 2 6 2 2 2 4" xfId="18496"/>
    <cellStyle name="Normal 2 4 2 6 2 2 2 2 6 2 2 2 5" xfId="18497"/>
    <cellStyle name="Normal 2 4 2 6 2 2 2 2 6 2 2 3" xfId="18498"/>
    <cellStyle name="Normal 2 4 2 6 2 2 2 2 6 2 2 4" xfId="18499"/>
    <cellStyle name="Normal 2 4 2 6 2 2 2 2 6 2 2 5" xfId="18500"/>
    <cellStyle name="Normal 2 4 2 6 2 2 2 2 6 2 3" xfId="18501"/>
    <cellStyle name="Normal 2 4 2 6 2 2 2 2 6 2 4" xfId="18502"/>
    <cellStyle name="Normal 2 4 2 6 2 2 2 2 6 2 5" xfId="18503"/>
    <cellStyle name="Normal 2 4 2 6 2 2 2 2 6 2 6" xfId="18504"/>
    <cellStyle name="Normal 2 4 2 6 2 2 2 2 6 2 7" xfId="18505"/>
    <cellStyle name="Normal 2 4 2 6 2 2 2 2 6 3" xfId="18506"/>
    <cellStyle name="Normal 2 4 2 6 2 2 2 2 6 3 2" xfId="18507"/>
    <cellStyle name="Normal 2 4 2 6 2 2 2 2 6 3 2 2" xfId="18508"/>
    <cellStyle name="Normal 2 4 2 6 2 2 2 2 6 3 2 3" xfId="18509"/>
    <cellStyle name="Normal 2 4 2 6 2 2 2 2 6 3 2 4" xfId="18510"/>
    <cellStyle name="Normal 2 4 2 6 2 2 2 2 6 3 2 5" xfId="18511"/>
    <cellStyle name="Normal 2 4 2 6 2 2 2 2 6 3 3" xfId="18512"/>
    <cellStyle name="Normal 2 4 2 6 2 2 2 2 6 3 4" xfId="18513"/>
    <cellStyle name="Normal 2 4 2 6 2 2 2 2 6 3 5" xfId="18514"/>
    <cellStyle name="Normal 2 4 2 6 2 2 2 2 6 4" xfId="18515"/>
    <cellStyle name="Normal 2 4 2 6 2 2 2 2 6 5" xfId="18516"/>
    <cellStyle name="Normal 2 4 2 6 2 2 2 2 6 6" xfId="18517"/>
    <cellStyle name="Normal 2 4 2 6 2 2 2 2 6 7" xfId="18518"/>
    <cellStyle name="Normal 2 4 2 6 2 2 2 2 7" xfId="18519"/>
    <cellStyle name="Normal 2 4 2 6 2 2 2 2 8" xfId="18520"/>
    <cellStyle name="Normal 2 4 2 6 2 2 2 2 9" xfId="18521"/>
    <cellStyle name="Normal 2 4 2 6 2 2 2 2 9 2" xfId="18522"/>
    <cellStyle name="Normal 2 4 2 6 2 2 2 2 9 2 2" xfId="18523"/>
    <cellStyle name="Normal 2 4 2 6 2 2 2 2 9 2 3" xfId="18524"/>
    <cellStyle name="Normal 2 4 2 6 2 2 2 2 9 2 4" xfId="18525"/>
    <cellStyle name="Normal 2 4 2 6 2 2 2 2 9 2 5" xfId="18526"/>
    <cellStyle name="Normal 2 4 2 6 2 2 2 2 9 3" xfId="18527"/>
    <cellStyle name="Normal 2 4 2 6 2 2 2 2 9 4" xfId="18528"/>
    <cellStyle name="Normal 2 4 2 6 2 2 2 2 9 5" xfId="18529"/>
    <cellStyle name="Normal 2 4 2 6 2 2 2 3" xfId="18530"/>
    <cellStyle name="Normal 2 4 2 6 2 2 2 3 2" xfId="18531"/>
    <cellStyle name="Normal 2 4 2 6 2 2 2 3 3" xfId="18532"/>
    <cellStyle name="Normal 2 4 2 6 2 2 2 3 4" xfId="18533"/>
    <cellStyle name="Normal 2 4 2 6 2 2 2 3 5" xfId="18534"/>
    <cellStyle name="Normal 2 4 2 6 2 2 2 3 6" xfId="18535"/>
    <cellStyle name="Normal 2 4 2 6 2 2 2 3 7" xfId="18536"/>
    <cellStyle name="Normal 2 4 2 6 2 2 2 4" xfId="18537"/>
    <cellStyle name="Normal 2 4 2 6 2 2 2 5" xfId="18538"/>
    <cellStyle name="Normal 2 4 2 6 2 2 2 6" xfId="18539"/>
    <cellStyle name="Normal 2 4 2 6 2 2 2 6 2" xfId="18540"/>
    <cellStyle name="Normal 2 4 2 6 2 2 2 6 2 2" xfId="18541"/>
    <cellStyle name="Normal 2 4 2 6 2 2 2 6 2 2 2" xfId="18542"/>
    <cellStyle name="Normal 2 4 2 6 2 2 2 6 2 2 2 2" xfId="18543"/>
    <cellStyle name="Normal 2 4 2 6 2 2 2 6 2 2 2 3" xfId="18544"/>
    <cellStyle name="Normal 2 4 2 6 2 2 2 6 2 2 2 4" xfId="18545"/>
    <cellStyle name="Normal 2 4 2 6 2 2 2 6 2 2 2 5" xfId="18546"/>
    <cellStyle name="Normal 2 4 2 6 2 2 2 6 2 2 3" xfId="18547"/>
    <cellStyle name="Normal 2 4 2 6 2 2 2 6 2 2 4" xfId="18548"/>
    <cellStyle name="Normal 2 4 2 6 2 2 2 6 2 2 5" xfId="18549"/>
    <cellStyle name="Normal 2 4 2 6 2 2 2 6 2 3" xfId="18550"/>
    <cellStyle name="Normal 2 4 2 6 2 2 2 6 2 4" xfId="18551"/>
    <cellStyle name="Normal 2 4 2 6 2 2 2 6 2 5" xfId="18552"/>
    <cellStyle name="Normal 2 4 2 6 2 2 2 6 2 6" xfId="18553"/>
    <cellStyle name="Normal 2 4 2 6 2 2 2 6 2 7" xfId="18554"/>
    <cellStyle name="Normal 2 4 2 6 2 2 2 6 3" xfId="18555"/>
    <cellStyle name="Normal 2 4 2 6 2 2 2 6 3 2" xfId="18556"/>
    <cellStyle name="Normal 2 4 2 6 2 2 2 6 3 2 2" xfId="18557"/>
    <cellStyle name="Normal 2 4 2 6 2 2 2 6 3 2 3" xfId="18558"/>
    <cellStyle name="Normal 2 4 2 6 2 2 2 6 3 2 4" xfId="18559"/>
    <cellStyle name="Normal 2 4 2 6 2 2 2 6 3 2 5" xfId="18560"/>
    <cellStyle name="Normal 2 4 2 6 2 2 2 6 3 3" xfId="18561"/>
    <cellStyle name="Normal 2 4 2 6 2 2 2 6 3 4" xfId="18562"/>
    <cellStyle name="Normal 2 4 2 6 2 2 2 6 3 5" xfId="18563"/>
    <cellStyle name="Normal 2 4 2 6 2 2 2 6 4" xfId="18564"/>
    <cellStyle name="Normal 2 4 2 6 2 2 2 6 5" xfId="18565"/>
    <cellStyle name="Normal 2 4 2 6 2 2 2 6 6" xfId="18566"/>
    <cellStyle name="Normal 2 4 2 6 2 2 2 6 7" xfId="18567"/>
    <cellStyle name="Normal 2 4 2 6 2 2 2 7" xfId="18568"/>
    <cellStyle name="Normal 2 4 2 6 2 2 2 8" xfId="18569"/>
    <cellStyle name="Normal 2 4 2 6 2 2 2 9" xfId="18570"/>
    <cellStyle name="Normal 2 4 2 6 2 2 2 9 2" xfId="18571"/>
    <cellStyle name="Normal 2 4 2 6 2 2 2 9 2 2" xfId="18572"/>
    <cellStyle name="Normal 2 4 2 6 2 2 2 9 2 3" xfId="18573"/>
    <cellStyle name="Normal 2 4 2 6 2 2 2 9 2 4" xfId="18574"/>
    <cellStyle name="Normal 2 4 2 6 2 2 2 9 2 5" xfId="18575"/>
    <cellStyle name="Normal 2 4 2 6 2 2 2 9 3" xfId="18576"/>
    <cellStyle name="Normal 2 4 2 6 2 2 2 9 4" xfId="18577"/>
    <cellStyle name="Normal 2 4 2 6 2 2 2 9 5" xfId="18578"/>
    <cellStyle name="Normal 2 4 2 6 2 2 20" xfId="18579"/>
    <cellStyle name="Normal 2 4 2 6 2 2 21" xfId="18580"/>
    <cellStyle name="Normal 2 4 2 6 2 2 22" xfId="18581"/>
    <cellStyle name="Normal 2 4 2 6 2 2 23" xfId="18582"/>
    <cellStyle name="Normal 2 4 2 6 2 2 24" xfId="18583"/>
    <cellStyle name="Normal 2 4 2 6 2 2 25" xfId="18584"/>
    <cellStyle name="Normal 2 4 2 6 2 2 26" xfId="18585"/>
    <cellStyle name="Normal 2 4 2 6 2 2 27" xfId="18586"/>
    <cellStyle name="Normal 2 4 2 6 2 2 28" xfId="18587"/>
    <cellStyle name="Normal 2 4 2 6 2 2 29" xfId="18588"/>
    <cellStyle name="Normal 2 4 2 6 2 2 3" xfId="18589"/>
    <cellStyle name="Normal 2 4 2 6 2 2 3 2" xfId="18590"/>
    <cellStyle name="Normal 2 4 2 6 2 2 3 3" xfId="18591"/>
    <cellStyle name="Normal 2 4 2 6 2 2 3 4" xfId="18592"/>
    <cellStyle name="Normal 2 4 2 6 2 2 3 5" xfId="18593"/>
    <cellStyle name="Normal 2 4 2 6 2 2 3 6" xfId="18594"/>
    <cellStyle name="Normal 2 4 2 6 2 2 3 7" xfId="18595"/>
    <cellStyle name="Normal 2 4 2 6 2 2 4" xfId="18596"/>
    <cellStyle name="Normal 2 4 2 6 2 2 5" xfId="18597"/>
    <cellStyle name="Normal 2 4 2 6 2 2 6" xfId="18598"/>
    <cellStyle name="Normal 2 4 2 6 2 2 6 2" xfId="18599"/>
    <cellStyle name="Normal 2 4 2 6 2 2 6 2 2" xfId="18600"/>
    <cellStyle name="Normal 2 4 2 6 2 2 6 2 2 2" xfId="18601"/>
    <cellStyle name="Normal 2 4 2 6 2 2 6 2 2 2 2" xfId="18602"/>
    <cellStyle name="Normal 2 4 2 6 2 2 6 2 2 2 3" xfId="18603"/>
    <cellStyle name="Normal 2 4 2 6 2 2 6 2 2 2 4" xfId="18604"/>
    <cellStyle name="Normal 2 4 2 6 2 2 6 2 2 2 5" xfId="18605"/>
    <cellStyle name="Normal 2 4 2 6 2 2 6 2 2 3" xfId="18606"/>
    <cellStyle name="Normal 2 4 2 6 2 2 6 2 2 4" xfId="18607"/>
    <cellStyle name="Normal 2 4 2 6 2 2 6 2 2 5" xfId="18608"/>
    <cellStyle name="Normal 2 4 2 6 2 2 6 2 3" xfId="18609"/>
    <cellStyle name="Normal 2 4 2 6 2 2 6 2 4" xfId="18610"/>
    <cellStyle name="Normal 2 4 2 6 2 2 6 2 5" xfId="18611"/>
    <cellStyle name="Normal 2 4 2 6 2 2 6 2 6" xfId="18612"/>
    <cellStyle name="Normal 2 4 2 6 2 2 6 2 7" xfId="18613"/>
    <cellStyle name="Normal 2 4 2 6 2 2 6 3" xfId="18614"/>
    <cellStyle name="Normal 2 4 2 6 2 2 6 3 2" xfId="18615"/>
    <cellStyle name="Normal 2 4 2 6 2 2 6 3 2 2" xfId="18616"/>
    <cellStyle name="Normal 2 4 2 6 2 2 6 3 2 3" xfId="18617"/>
    <cellStyle name="Normal 2 4 2 6 2 2 6 3 2 4" xfId="18618"/>
    <cellStyle name="Normal 2 4 2 6 2 2 6 3 2 5" xfId="18619"/>
    <cellStyle name="Normal 2 4 2 6 2 2 6 3 3" xfId="18620"/>
    <cellStyle name="Normal 2 4 2 6 2 2 6 3 4" xfId="18621"/>
    <cellStyle name="Normal 2 4 2 6 2 2 6 3 5" xfId="18622"/>
    <cellStyle name="Normal 2 4 2 6 2 2 6 4" xfId="18623"/>
    <cellStyle name="Normal 2 4 2 6 2 2 6 5" xfId="18624"/>
    <cellStyle name="Normal 2 4 2 6 2 2 6 6" xfId="18625"/>
    <cellStyle name="Normal 2 4 2 6 2 2 6 7" xfId="18626"/>
    <cellStyle name="Normal 2 4 2 6 2 2 7" xfId="18627"/>
    <cellStyle name="Normal 2 4 2 6 2 2 8" xfId="18628"/>
    <cellStyle name="Normal 2 4 2 6 2 2 9" xfId="18629"/>
    <cellStyle name="Normal 2 4 2 6 2 2 9 2" xfId="18630"/>
    <cellStyle name="Normal 2 4 2 6 2 2 9 2 2" xfId="18631"/>
    <cellStyle name="Normal 2 4 2 6 2 2 9 2 3" xfId="18632"/>
    <cellStyle name="Normal 2 4 2 6 2 2 9 2 4" xfId="18633"/>
    <cellStyle name="Normal 2 4 2 6 2 2 9 2 5" xfId="18634"/>
    <cellStyle name="Normal 2 4 2 6 2 2 9 3" xfId="18635"/>
    <cellStyle name="Normal 2 4 2 6 2 2 9 4" xfId="18636"/>
    <cellStyle name="Normal 2 4 2 6 2 2 9 5" xfId="18637"/>
    <cellStyle name="Normal 2 4 2 6 2 20" xfId="18638"/>
    <cellStyle name="Normal 2 4 2 6 2 21" xfId="18639"/>
    <cellStyle name="Normal 2 4 2 6 2 22" xfId="18640"/>
    <cellStyle name="Normal 2 4 2 6 2 23" xfId="18641"/>
    <cellStyle name="Normal 2 4 2 6 2 24" xfId="18642"/>
    <cellStyle name="Normal 2 4 2 6 2 25" xfId="18643"/>
    <cellStyle name="Normal 2 4 2 6 2 26" xfId="18644"/>
    <cellStyle name="Normal 2 4 2 6 2 27" xfId="18645"/>
    <cellStyle name="Normal 2 4 2 6 2 28" xfId="18646"/>
    <cellStyle name="Normal 2 4 2 6 2 29" xfId="18647"/>
    <cellStyle name="Normal 2 4 2 6 2 3" xfId="18648"/>
    <cellStyle name="Normal 2 4 2 6 2 30" xfId="18649"/>
    <cellStyle name="Normal 2 4 2 6 2 4" xfId="18650"/>
    <cellStyle name="Normal 2 4 2 6 2 4 2" xfId="18651"/>
    <cellStyle name="Normal 2 4 2 6 2 4 2 2" xfId="18652"/>
    <cellStyle name="Normal 2 4 2 6 2 4 2 3" xfId="18653"/>
    <cellStyle name="Normal 2 4 2 6 2 4 2 4" xfId="18654"/>
    <cellStyle name="Normal 2 4 2 6 2 4 2 5" xfId="18655"/>
    <cellStyle name="Normal 2 4 2 6 2 4 2 6" xfId="18656"/>
    <cellStyle name="Normal 2 4 2 6 2 4 3" xfId="18657"/>
    <cellStyle name="Normal 2 4 2 6 2 4 4" xfId="18658"/>
    <cellStyle name="Normal 2 4 2 6 2 4 5" xfId="18659"/>
    <cellStyle name="Normal 2 4 2 6 2 4 6" xfId="18660"/>
    <cellStyle name="Normal 2 4 2 6 2 4 7" xfId="18661"/>
    <cellStyle name="Normal 2 4 2 6 2 4 8" xfId="18662"/>
    <cellStyle name="Normal 2 4 2 6 2 5" xfId="18663"/>
    <cellStyle name="Normal 2 4 2 6 2 5 2" xfId="18664"/>
    <cellStyle name="Normal 2 4 2 6 2 5 2 2" xfId="18665"/>
    <cellStyle name="Normal 2 4 2 6 2 5 2 3" xfId="18666"/>
    <cellStyle name="Normal 2 4 2 6 2 5 2 4" xfId="18667"/>
    <cellStyle name="Normal 2 4 2 6 2 5 2 5" xfId="18668"/>
    <cellStyle name="Normal 2 4 2 6 2 5 2 6" xfId="18669"/>
    <cellStyle name="Normal 2 4 2 6 2 5 3" xfId="18670"/>
    <cellStyle name="Normal 2 4 2 6 2 5 4" xfId="18671"/>
    <cellStyle name="Normal 2 4 2 6 2 5 5" xfId="18672"/>
    <cellStyle name="Normal 2 4 2 6 2 6" xfId="18673"/>
    <cellStyle name="Normal 2 4 2 6 2 6 2" xfId="18674"/>
    <cellStyle name="Normal 2 4 2 6 2 6 2 2" xfId="18675"/>
    <cellStyle name="Normal 2 4 2 6 2 6 2 3" xfId="18676"/>
    <cellStyle name="Normal 2 4 2 6 2 6 2 4" xfId="18677"/>
    <cellStyle name="Normal 2 4 2 6 2 6 2 5" xfId="18678"/>
    <cellStyle name="Normal 2 4 2 6 2 6 2 6" xfId="18679"/>
    <cellStyle name="Normal 2 4 2 6 2 6 3" xfId="18680"/>
    <cellStyle name="Normal 2 4 2 6 2 6 4" xfId="18681"/>
    <cellStyle name="Normal 2 4 2 6 2 6 5" xfId="18682"/>
    <cellStyle name="Normal 2 4 2 6 2 7" xfId="18683"/>
    <cellStyle name="Normal 2 4 2 6 2 7 2" xfId="18684"/>
    <cellStyle name="Normal 2 4 2 6 2 7 3" xfId="18685"/>
    <cellStyle name="Normal 2 4 2 6 2 7 4" xfId="18686"/>
    <cellStyle name="Normal 2 4 2 6 2 7 5" xfId="18687"/>
    <cellStyle name="Normal 2 4 2 6 2 7 6" xfId="18688"/>
    <cellStyle name="Normal 2 4 2 6 2 7 7" xfId="18689"/>
    <cellStyle name="Normal 2 4 2 6 2 8" xfId="18690"/>
    <cellStyle name="Normal 2 4 2 6 2 9" xfId="18691"/>
    <cellStyle name="Normal 2 4 2 6 20" xfId="18692"/>
    <cellStyle name="Normal 2 4 2 6 21" xfId="18693"/>
    <cellStyle name="Normal 2 4 2 6 22" xfId="18694"/>
    <cellStyle name="Normal 2 4 2 6 23" xfId="18695"/>
    <cellStyle name="Normal 2 4 2 6 24" xfId="18696"/>
    <cellStyle name="Normal 2 4 2 6 25" xfId="18697"/>
    <cellStyle name="Normal 2 4 2 6 26" xfId="18698"/>
    <cellStyle name="Normal 2 4 2 6 27" xfId="18699"/>
    <cellStyle name="Normal 2 4 2 6 28" xfId="18700"/>
    <cellStyle name="Normal 2 4 2 6 29" xfId="18701"/>
    <cellStyle name="Normal 2 4 2 6 3" xfId="18702"/>
    <cellStyle name="Normal 2 4 2 6 3 2" xfId="18703"/>
    <cellStyle name="Normal 2 4 2 6 3 2 2" xfId="18704"/>
    <cellStyle name="Normal 2 4 2 6 3 2 2 2" xfId="18705"/>
    <cellStyle name="Normal 2 4 2 6 3 2 2 2 2" xfId="18706"/>
    <cellStyle name="Normal 2 4 2 6 3 2 2 2 2 2" xfId="18707"/>
    <cellStyle name="Normal 2 4 2 6 3 2 2 2 3" xfId="18708"/>
    <cellStyle name="Normal 2 4 2 6 3 2 2 2 4" xfId="18709"/>
    <cellStyle name="Normal 2 4 2 6 3 2 2 2 5" xfId="18710"/>
    <cellStyle name="Normal 2 4 2 6 3 2 2 3" xfId="18711"/>
    <cellStyle name="Normal 2 4 2 6 3 2 2 3 2" xfId="18712"/>
    <cellStyle name="Normal 2 4 2 6 3 2 2 4" xfId="18713"/>
    <cellStyle name="Normal 2 4 2 6 3 2 2 5" xfId="18714"/>
    <cellStyle name="Normal 2 4 2 6 3 2 3" xfId="18715"/>
    <cellStyle name="Normal 2 4 2 6 3 2 4" xfId="18716"/>
    <cellStyle name="Normal 2 4 2 6 3 2 5" xfId="18717"/>
    <cellStyle name="Normal 2 4 2 6 3 2 6" xfId="18718"/>
    <cellStyle name="Normal 2 4 2 6 3 2 6 2" xfId="18719"/>
    <cellStyle name="Normal 2 4 2 6 3 2 7" xfId="18720"/>
    <cellStyle name="Normal 2 4 2 6 3 2 8" xfId="18721"/>
    <cellStyle name="Normal 2 4 2 6 3 3" xfId="18722"/>
    <cellStyle name="Normal 2 4 2 6 3 3 2" xfId="18723"/>
    <cellStyle name="Normal 2 4 2 6 3 3 2 2" xfId="18724"/>
    <cellStyle name="Normal 2 4 2 6 3 3 3" xfId="18725"/>
    <cellStyle name="Normal 2 4 2 6 3 3 4" xfId="18726"/>
    <cellStyle name="Normal 2 4 2 6 3 3 5" xfId="18727"/>
    <cellStyle name="Normal 2 4 2 6 3 4" xfId="18728"/>
    <cellStyle name="Normal 2 4 2 6 3 4 2" xfId="18729"/>
    <cellStyle name="Normal 2 4 2 6 3 4 3" xfId="18730"/>
    <cellStyle name="Normal 2 4 2 6 3 4 4" xfId="18731"/>
    <cellStyle name="Normal 2 4 2 6 3 4 5" xfId="18732"/>
    <cellStyle name="Normal 2 4 2 6 3 4 6" xfId="18733"/>
    <cellStyle name="Normal 2 4 2 6 3 4 7" xfId="18734"/>
    <cellStyle name="Normal 2 4 2 6 3 5" xfId="18735"/>
    <cellStyle name="Normal 2 4 2 6 3 6" xfId="18736"/>
    <cellStyle name="Normal 2 4 2 6 3 7" xfId="18737"/>
    <cellStyle name="Normal 2 4 2 6 3 7 2" xfId="18738"/>
    <cellStyle name="Normal 2 4 2 6 3 8" xfId="18739"/>
    <cellStyle name="Normal 2 4 2 6 3 9" xfId="18740"/>
    <cellStyle name="Normal 2 4 2 6 30" xfId="18741"/>
    <cellStyle name="Normal 2 4 2 6 4" xfId="18742"/>
    <cellStyle name="Normal 2 4 2 6 4 2" xfId="18743"/>
    <cellStyle name="Normal 2 4 2 6 4 2 2" xfId="18744"/>
    <cellStyle name="Normal 2 4 2 6 4 2 3" xfId="18745"/>
    <cellStyle name="Normal 2 4 2 6 4 2 4" xfId="18746"/>
    <cellStyle name="Normal 2 4 2 6 4 2 5" xfId="18747"/>
    <cellStyle name="Normal 2 4 2 6 4 2 6" xfId="18748"/>
    <cellStyle name="Normal 2 4 2 6 4 2 7" xfId="18749"/>
    <cellStyle name="Normal 2 4 2 6 4 3" xfId="18750"/>
    <cellStyle name="Normal 2 4 2 6 4 4" xfId="18751"/>
    <cellStyle name="Normal 2 4 2 6 4 5" xfId="18752"/>
    <cellStyle name="Normal 2 4 2 6 4 6" xfId="18753"/>
    <cellStyle name="Normal 2 4 2 6 4 7" xfId="18754"/>
    <cellStyle name="Normal 2 4 2 6 4 8" xfId="18755"/>
    <cellStyle name="Normal 2 4 2 6 4 9" xfId="18756"/>
    <cellStyle name="Normal 2 4 2 6 5" xfId="18757"/>
    <cellStyle name="Normal 2 4 2 6 5 2" xfId="18758"/>
    <cellStyle name="Normal 2 4 2 6 5 2 2" xfId="18759"/>
    <cellStyle name="Normal 2 4 2 6 5 2 3" xfId="18760"/>
    <cellStyle name="Normal 2 4 2 6 5 2 4" xfId="18761"/>
    <cellStyle name="Normal 2 4 2 6 5 2 5" xfId="18762"/>
    <cellStyle name="Normal 2 4 2 6 5 2 6" xfId="18763"/>
    <cellStyle name="Normal 2 4 2 6 5 3" xfId="18764"/>
    <cellStyle name="Normal 2 4 2 6 5 4" xfId="18765"/>
    <cellStyle name="Normal 2 4 2 6 5 5" xfId="18766"/>
    <cellStyle name="Normal 2 4 2 6 6" xfId="18767"/>
    <cellStyle name="Normal 2 4 2 6 6 2" xfId="18768"/>
    <cellStyle name="Normal 2 4 2 6 6 2 2" xfId="18769"/>
    <cellStyle name="Normal 2 4 2 6 6 2 3" xfId="18770"/>
    <cellStyle name="Normal 2 4 2 6 6 2 4" xfId="18771"/>
    <cellStyle name="Normal 2 4 2 6 6 2 5" xfId="18772"/>
    <cellStyle name="Normal 2 4 2 6 6 2 6" xfId="18773"/>
    <cellStyle name="Normal 2 4 2 6 6 3" xfId="18774"/>
    <cellStyle name="Normal 2 4 2 6 6 4" xfId="18775"/>
    <cellStyle name="Normal 2 4 2 6 6 5" xfId="18776"/>
    <cellStyle name="Normal 2 4 2 6 7" xfId="18777"/>
    <cellStyle name="Normal 2 4 2 6 7 2" xfId="18778"/>
    <cellStyle name="Normal 2 4 2 6 7 3" xfId="18779"/>
    <cellStyle name="Normal 2 4 2 6 7 4" xfId="18780"/>
    <cellStyle name="Normal 2 4 2 6 7 5" xfId="18781"/>
    <cellStyle name="Normal 2 4 2 6 7 6" xfId="18782"/>
    <cellStyle name="Normal 2 4 2 6 7 7" xfId="18783"/>
    <cellStyle name="Normal 2 4 2 6 8" xfId="18784"/>
    <cellStyle name="Normal 2 4 2 6 9" xfId="18785"/>
    <cellStyle name="Normal 2 4 2 60" xfId="18786"/>
    <cellStyle name="Normal 2 4 2 7" xfId="18787"/>
    <cellStyle name="Normal 2 4 2 8" xfId="18788"/>
    <cellStyle name="Normal 2 4 2 9" xfId="18789"/>
    <cellStyle name="Normal 2 4 2_11 CC2007 trabajo" xfId="18790"/>
    <cellStyle name="Normal 2 4 20" xfId="18791"/>
    <cellStyle name="Normal 2 4 21" xfId="18792"/>
    <cellStyle name="Normal 2 4 22" xfId="18793"/>
    <cellStyle name="Normal 2 4 23" xfId="18794"/>
    <cellStyle name="Normal 2 4 24" xfId="18795"/>
    <cellStyle name="Normal 2 4 25" xfId="18796"/>
    <cellStyle name="Normal 2 4 26" xfId="18797"/>
    <cellStyle name="Normal 2 4 27" xfId="18798"/>
    <cellStyle name="Normal 2 4 28" xfId="18799"/>
    <cellStyle name="Normal 2 4 29" xfId="18800"/>
    <cellStyle name="Normal 2 4 3" xfId="18801"/>
    <cellStyle name="Normal 2 4 30" xfId="18802"/>
    <cellStyle name="Normal 2 4 31" xfId="18803"/>
    <cellStyle name="Normal 2 4 32" xfId="18804"/>
    <cellStyle name="Normal 2 4 33" xfId="18805"/>
    <cellStyle name="Normal 2 4 34" xfId="18806"/>
    <cellStyle name="Normal 2 4 35" xfId="18807"/>
    <cellStyle name="Normal 2 4 36" xfId="18808"/>
    <cellStyle name="Normal 2 4 36 2" xfId="18809"/>
    <cellStyle name="Normal 2 4 36 2 2" xfId="18810"/>
    <cellStyle name="Normal 2 4 36 3" xfId="18811"/>
    <cellStyle name="Normal 2 4 36 4" xfId="18812"/>
    <cellStyle name="Normal 2 4 36 5" xfId="18813"/>
    <cellStyle name="Normal 2 4 36 6" xfId="18814"/>
    <cellStyle name="Normal 2 4 36 7" xfId="18815"/>
    <cellStyle name="Normal 2 4 36 8" xfId="18816"/>
    <cellStyle name="Normal 2 4 36 9" xfId="18817"/>
    <cellStyle name="Normal 2 4 37" xfId="18818"/>
    <cellStyle name="Normal 2 4 38" xfId="18819"/>
    <cellStyle name="Normal 2 4 39" xfId="18820"/>
    <cellStyle name="Normal 2 4 39 2" xfId="18821"/>
    <cellStyle name="Normal 2 4 39 2 2" xfId="18822"/>
    <cellStyle name="Normal 2 4 39 2 2 2" xfId="18823"/>
    <cellStyle name="Normal 2 4 39 2 2 3" xfId="18824"/>
    <cellStyle name="Normal 2 4 39 2 2 4" xfId="18825"/>
    <cellStyle name="Normal 2 4 39 2 2 5" xfId="18826"/>
    <cellStyle name="Normal 2 4 39 2 2 6" xfId="18827"/>
    <cellStyle name="Normal 2 4 39 2 3" xfId="18828"/>
    <cellStyle name="Normal 2 4 39 2 4" xfId="18829"/>
    <cellStyle name="Normal 2 4 39 2 5" xfId="18830"/>
    <cellStyle name="Normal 2 4 39 3" xfId="18831"/>
    <cellStyle name="Normal 2 4 39 3 2" xfId="18832"/>
    <cellStyle name="Normal 2 4 39 3 3" xfId="18833"/>
    <cellStyle name="Normal 2 4 39 3 4" xfId="18834"/>
    <cellStyle name="Normal 2 4 39 3 5" xfId="18835"/>
    <cellStyle name="Normal 2 4 39 3 6" xfId="18836"/>
    <cellStyle name="Normal 2 4 39 4" xfId="18837"/>
    <cellStyle name="Normal 2 4 39 5" xfId="18838"/>
    <cellStyle name="Normal 2 4 39 6" xfId="18839"/>
    <cellStyle name="Normal 2 4 39 7" xfId="18840"/>
    <cellStyle name="Normal 2 4 39 8" xfId="18841"/>
    <cellStyle name="Normal 2 4 4" xfId="18842"/>
    <cellStyle name="Normal 2 4 40" xfId="18843"/>
    <cellStyle name="Normal 2 4 40 2" xfId="18844"/>
    <cellStyle name="Normal 2 4 40 2 2" xfId="18845"/>
    <cellStyle name="Normal 2 4 40 2 3" xfId="18846"/>
    <cellStyle name="Normal 2 4 40 2 4" xfId="18847"/>
    <cellStyle name="Normal 2 4 40 2 5" xfId="18848"/>
    <cellStyle name="Normal 2 4 40 2 6" xfId="18849"/>
    <cellStyle name="Normal 2 4 40 3" xfId="18850"/>
    <cellStyle name="Normal 2 4 40 4" xfId="18851"/>
    <cellStyle name="Normal 2 4 40 5" xfId="18852"/>
    <cellStyle name="Normal 2 4 41" xfId="18853"/>
    <cellStyle name="Normal 2 4 41 2" xfId="18854"/>
    <cellStyle name="Normal 2 4 41 2 2" xfId="18855"/>
    <cellStyle name="Normal 2 4 41 2 3" xfId="18856"/>
    <cellStyle name="Normal 2 4 41 2 4" xfId="18857"/>
    <cellStyle name="Normal 2 4 41 2 5" xfId="18858"/>
    <cellStyle name="Normal 2 4 41 2 6" xfId="18859"/>
    <cellStyle name="Normal 2 4 41 3" xfId="18860"/>
    <cellStyle name="Normal 2 4 41 4" xfId="18861"/>
    <cellStyle name="Normal 2 4 41 5" xfId="18862"/>
    <cellStyle name="Normal 2 4 42" xfId="18863"/>
    <cellStyle name="Normal 2 4 42 2" xfId="18864"/>
    <cellStyle name="Normal 2 4 42 2 2" xfId="18865"/>
    <cellStyle name="Normal 2 4 42 2 3" xfId="18866"/>
    <cellStyle name="Normal 2 4 42 2 4" xfId="18867"/>
    <cellStyle name="Normal 2 4 42 2 5" xfId="18868"/>
    <cellStyle name="Normal 2 4 42 2 6" xfId="18869"/>
    <cellStyle name="Normal 2 4 42 3" xfId="18870"/>
    <cellStyle name="Normal 2 4 42 4" xfId="18871"/>
    <cellStyle name="Normal 2 4 42 5" xfId="18872"/>
    <cellStyle name="Normal 2 4 43" xfId="18873"/>
    <cellStyle name="Normal 2 4 43 2" xfId="18874"/>
    <cellStyle name="Normal 2 4 43 2 2" xfId="18875"/>
    <cellStyle name="Normal 2 4 43 2 3" xfId="18876"/>
    <cellStyle name="Normal 2 4 43 2 4" xfId="18877"/>
    <cellStyle name="Normal 2 4 43 2 5" xfId="18878"/>
    <cellStyle name="Normal 2 4 43 2 6" xfId="18879"/>
    <cellStyle name="Normal 2 4 43 3" xfId="18880"/>
    <cellStyle name="Normal 2 4 43 4" xfId="18881"/>
    <cellStyle name="Normal 2 4 43 5" xfId="18882"/>
    <cellStyle name="Normal 2 4 44" xfId="18883"/>
    <cellStyle name="Normal 2 4 44 2" xfId="18884"/>
    <cellStyle name="Normal 2 4 44 2 2" xfId="18885"/>
    <cellStyle name="Normal 2 4 44 2 3" xfId="18886"/>
    <cellStyle name="Normal 2 4 44 2 4" xfId="18887"/>
    <cellStyle name="Normal 2 4 44 2 5" xfId="18888"/>
    <cellStyle name="Normal 2 4 44 2 6" xfId="18889"/>
    <cellStyle name="Normal 2 4 44 3" xfId="18890"/>
    <cellStyle name="Normal 2 4 44 4" xfId="18891"/>
    <cellStyle name="Normal 2 4 44 5" xfId="18892"/>
    <cellStyle name="Normal 2 4 45" xfId="18893"/>
    <cellStyle name="Normal 2 4 45 2" xfId="18894"/>
    <cellStyle name="Normal 2 4 45 2 2" xfId="18895"/>
    <cellStyle name="Normal 2 4 45 2 3" xfId="18896"/>
    <cellStyle name="Normal 2 4 45 2 4" xfId="18897"/>
    <cellStyle name="Normal 2 4 45 2 5" xfId="18898"/>
    <cellStyle name="Normal 2 4 45 2 6" xfId="18899"/>
    <cellStyle name="Normal 2 4 45 3" xfId="18900"/>
    <cellStyle name="Normal 2 4 45 4" xfId="18901"/>
    <cellStyle name="Normal 2 4 45 5" xfId="18902"/>
    <cellStyle name="Normal 2 4 46" xfId="18903"/>
    <cellStyle name="Normal 2 4 46 2" xfId="18904"/>
    <cellStyle name="Normal 2 4 46 2 2" xfId="18905"/>
    <cellStyle name="Normal 2 4 46 2 3" xfId="18906"/>
    <cellStyle name="Normal 2 4 46 2 4" xfId="18907"/>
    <cellStyle name="Normal 2 4 46 2 5" xfId="18908"/>
    <cellStyle name="Normal 2 4 46 2 6" xfId="18909"/>
    <cellStyle name="Normal 2 4 46 3" xfId="18910"/>
    <cellStyle name="Normal 2 4 46 4" xfId="18911"/>
    <cellStyle name="Normal 2 4 46 5" xfId="18912"/>
    <cellStyle name="Normal 2 4 47" xfId="18913"/>
    <cellStyle name="Normal 2 4 48" xfId="18914"/>
    <cellStyle name="Normal 2 4 48 2" xfId="18915"/>
    <cellStyle name="Normal 2 4 48 3" xfId="18916"/>
    <cellStyle name="Normal 2 4 48 4" xfId="18917"/>
    <cellStyle name="Normal 2 4 48 5" xfId="18918"/>
    <cellStyle name="Normal 2 4 48 6" xfId="18919"/>
    <cellStyle name="Normal 2 4 48 7" xfId="18920"/>
    <cellStyle name="Normal 2 4 49" xfId="18921"/>
    <cellStyle name="Normal 2 4 5" xfId="18922"/>
    <cellStyle name="Normal 2 4 50" xfId="18923"/>
    <cellStyle name="Normal 2 4 51" xfId="18924"/>
    <cellStyle name="Normal 2 4 52" xfId="18925"/>
    <cellStyle name="Normal 2 4 52 2" xfId="18926"/>
    <cellStyle name="Normal 2 4 52 3" xfId="18927"/>
    <cellStyle name="Normal 2 4 52 4" xfId="18928"/>
    <cellStyle name="Normal 2 4 52 5" xfId="18929"/>
    <cellStyle name="Normal 2 4 52 6" xfId="18930"/>
    <cellStyle name="Normal 2 4 53" xfId="18931"/>
    <cellStyle name="Normal 2 4 53 2" xfId="18932"/>
    <cellStyle name="Normal 2 4 53 2 2" xfId="18933"/>
    <cellStyle name="Normal 2 4 53 2 2 2" xfId="18934"/>
    <cellStyle name="Normal 2 4 53 2 2 2 2" xfId="18935"/>
    <cellStyle name="Normal 2 4 53 2 2 2 3" xfId="18936"/>
    <cellStyle name="Normal 2 4 53 2 2 2 4" xfId="18937"/>
    <cellStyle name="Normal 2 4 53 2 2 2 5" xfId="18938"/>
    <cellStyle name="Normal 2 4 53 2 2 3" xfId="18939"/>
    <cellStyle name="Normal 2 4 53 2 2 4" xfId="18940"/>
    <cellStyle name="Normal 2 4 53 2 2 5" xfId="18941"/>
    <cellStyle name="Normal 2 4 53 2 3" xfId="18942"/>
    <cellStyle name="Normal 2 4 53 2 4" xfId="18943"/>
    <cellStyle name="Normal 2 4 53 2 5" xfId="18944"/>
    <cellStyle name="Normal 2 4 53 2 6" xfId="18945"/>
    <cellStyle name="Normal 2 4 53 2 7" xfId="18946"/>
    <cellStyle name="Normal 2 4 53 3" xfId="18947"/>
    <cellStyle name="Normal 2 4 53 3 2" xfId="18948"/>
    <cellStyle name="Normal 2 4 53 3 2 2" xfId="18949"/>
    <cellStyle name="Normal 2 4 53 3 2 3" xfId="18950"/>
    <cellStyle name="Normal 2 4 53 3 2 4" xfId="18951"/>
    <cellStyle name="Normal 2 4 53 3 2 5" xfId="18952"/>
    <cellStyle name="Normal 2 4 53 3 3" xfId="18953"/>
    <cellStyle name="Normal 2 4 53 3 4" xfId="18954"/>
    <cellStyle name="Normal 2 4 53 3 5" xfId="18955"/>
    <cellStyle name="Normal 2 4 53 4" xfId="18956"/>
    <cellStyle name="Normal 2 4 53 5" xfId="18957"/>
    <cellStyle name="Normal 2 4 53 6" xfId="18958"/>
    <cellStyle name="Normal 2 4 53 7" xfId="18959"/>
    <cellStyle name="Normal 2 4 54" xfId="18960"/>
    <cellStyle name="Normal 2 4 54 2" xfId="18961"/>
    <cellStyle name="Normal 2 4 54 2 2" xfId="18962"/>
    <cellStyle name="Normal 2 4 54 2 2 2" xfId="18963"/>
    <cellStyle name="Normal 2 4 54 2 2 2 2" xfId="18964"/>
    <cellStyle name="Normal 2 4 54 2 2 2 3" xfId="18965"/>
    <cellStyle name="Normal 2 4 54 2 2 2 4" xfId="18966"/>
    <cellStyle name="Normal 2 4 54 2 2 2 5" xfId="18967"/>
    <cellStyle name="Normal 2 4 54 2 2 3" xfId="18968"/>
    <cellStyle name="Normal 2 4 54 2 2 4" xfId="18969"/>
    <cellStyle name="Normal 2 4 54 2 2 5" xfId="18970"/>
    <cellStyle name="Normal 2 4 54 2 3" xfId="18971"/>
    <cellStyle name="Normal 2 4 54 2 4" xfId="18972"/>
    <cellStyle name="Normal 2 4 54 2 5" xfId="18973"/>
    <cellStyle name="Normal 2 4 54 2 6" xfId="18974"/>
    <cellStyle name="Normal 2 4 54 2 7" xfId="18975"/>
    <cellStyle name="Normal 2 4 54 3" xfId="18976"/>
    <cellStyle name="Normal 2 4 54 3 2" xfId="18977"/>
    <cellStyle name="Normal 2 4 54 3 2 2" xfId="18978"/>
    <cellStyle name="Normal 2 4 54 3 2 3" xfId="18979"/>
    <cellStyle name="Normal 2 4 54 3 2 4" xfId="18980"/>
    <cellStyle name="Normal 2 4 54 3 2 5" xfId="18981"/>
    <cellStyle name="Normal 2 4 54 3 3" xfId="18982"/>
    <cellStyle name="Normal 2 4 54 3 4" xfId="18983"/>
    <cellStyle name="Normal 2 4 54 3 5" xfId="18984"/>
    <cellStyle name="Normal 2 4 54 4" xfId="18985"/>
    <cellStyle name="Normal 2 4 54 5" xfId="18986"/>
    <cellStyle name="Normal 2 4 54 6" xfId="18987"/>
    <cellStyle name="Normal 2 4 54 7" xfId="18988"/>
    <cellStyle name="Normal 2 4 55" xfId="18989"/>
    <cellStyle name="Normal 2 4 55 2" xfId="18990"/>
    <cellStyle name="Normal 2 4 55 2 2" xfId="18991"/>
    <cellStyle name="Normal 2 4 55 2 2 2" xfId="18992"/>
    <cellStyle name="Normal 2 4 55 2 2 2 2" xfId="18993"/>
    <cellStyle name="Normal 2 4 55 2 2 2 3" xfId="18994"/>
    <cellStyle name="Normal 2 4 55 2 2 2 4" xfId="18995"/>
    <cellStyle name="Normal 2 4 55 2 2 2 5" xfId="18996"/>
    <cellStyle name="Normal 2 4 55 2 2 3" xfId="18997"/>
    <cellStyle name="Normal 2 4 55 2 2 4" xfId="18998"/>
    <cellStyle name="Normal 2 4 55 2 2 5" xfId="18999"/>
    <cellStyle name="Normal 2 4 55 2 3" xfId="19000"/>
    <cellStyle name="Normal 2 4 55 2 4" xfId="19001"/>
    <cellStyle name="Normal 2 4 55 2 5" xfId="19002"/>
    <cellStyle name="Normal 2 4 55 2 6" xfId="19003"/>
    <cellStyle name="Normal 2 4 55 2 7" xfId="19004"/>
    <cellStyle name="Normal 2 4 55 3" xfId="19005"/>
    <cellStyle name="Normal 2 4 55 3 2" xfId="19006"/>
    <cellStyle name="Normal 2 4 55 3 2 2" xfId="19007"/>
    <cellStyle name="Normal 2 4 55 3 2 3" xfId="19008"/>
    <cellStyle name="Normal 2 4 55 3 2 4" xfId="19009"/>
    <cellStyle name="Normal 2 4 55 3 2 5" xfId="19010"/>
    <cellStyle name="Normal 2 4 55 3 3" xfId="19011"/>
    <cellStyle name="Normal 2 4 55 3 4" xfId="19012"/>
    <cellStyle name="Normal 2 4 55 3 5" xfId="19013"/>
    <cellStyle name="Normal 2 4 55 4" xfId="19014"/>
    <cellStyle name="Normal 2 4 55 5" xfId="19015"/>
    <cellStyle name="Normal 2 4 55 6" xfId="19016"/>
    <cellStyle name="Normal 2 4 55 7" xfId="19017"/>
    <cellStyle name="Normal 2 4 56" xfId="19018"/>
    <cellStyle name="Normal 2 4 56 2" xfId="19019"/>
    <cellStyle name="Normal 2 4 56 2 2" xfId="19020"/>
    <cellStyle name="Normal 2 4 56 2 2 2" xfId="19021"/>
    <cellStyle name="Normal 2 4 56 2 2 3" xfId="19022"/>
    <cellStyle name="Normal 2 4 56 2 2 4" xfId="19023"/>
    <cellStyle name="Normal 2 4 56 2 2 5" xfId="19024"/>
    <cellStyle name="Normal 2 4 56 2 3" xfId="19025"/>
    <cellStyle name="Normal 2 4 56 2 4" xfId="19026"/>
    <cellStyle name="Normal 2 4 56 2 5" xfId="19027"/>
    <cellStyle name="Normal 2 4 56 3" xfId="19028"/>
    <cellStyle name="Normal 2 4 56 4" xfId="19029"/>
    <cellStyle name="Normal 2 4 56 5" xfId="19030"/>
    <cellStyle name="Normal 2 4 56 6" xfId="19031"/>
    <cellStyle name="Normal 2 4 56 7" xfId="19032"/>
    <cellStyle name="Normal 2 4 57" xfId="19033"/>
    <cellStyle name="Normal 2 4 57 2" xfId="19034"/>
    <cellStyle name="Normal 2 4 57 3" xfId="19035"/>
    <cellStyle name="Normal 2 4 57 4" xfId="19036"/>
    <cellStyle name="Normal 2 4 57 5" xfId="19037"/>
    <cellStyle name="Normal 2 4 57 6" xfId="19038"/>
    <cellStyle name="Normal 2 4 58" xfId="19039"/>
    <cellStyle name="Normal 2 4 58 2" xfId="19040"/>
    <cellStyle name="Normal 2 4 58 2 2" xfId="19041"/>
    <cellStyle name="Normal 2 4 58 2 3" xfId="19042"/>
    <cellStyle name="Normal 2 4 58 2 4" xfId="19043"/>
    <cellStyle name="Normal 2 4 58 2 5" xfId="19044"/>
    <cellStyle name="Normal 2 4 58 3" xfId="19045"/>
    <cellStyle name="Normal 2 4 58 4" xfId="19046"/>
    <cellStyle name="Normal 2 4 58 5" xfId="19047"/>
    <cellStyle name="Normal 2 4 59" xfId="19048"/>
    <cellStyle name="Normal 2 4 6" xfId="19049"/>
    <cellStyle name="Normal 2 4 60" xfId="19050"/>
    <cellStyle name="Normal 2 4 61" xfId="19051"/>
    <cellStyle name="Normal 2 4 62" xfId="19052"/>
    <cellStyle name="Normal 2 4 63" xfId="19053"/>
    <cellStyle name="Normal 2 4 64" xfId="19054"/>
    <cellStyle name="Normal 2 4 65" xfId="19055"/>
    <cellStyle name="Normal 2 4 7" xfId="19056"/>
    <cellStyle name="Normal 2 4 8" xfId="19057"/>
    <cellStyle name="Normal 2 4 9" xfId="19058"/>
    <cellStyle name="Normal 2 4 9 10" xfId="19059"/>
    <cellStyle name="Normal 2 4 9 10 2" xfId="19060"/>
    <cellStyle name="Normal 2 4 9 10 2 2" xfId="19061"/>
    <cellStyle name="Normal 2 4 9 10 2 2 2" xfId="19062"/>
    <cellStyle name="Normal 2 4 9 10 2 2 2 2" xfId="19063"/>
    <cellStyle name="Normal 2 4 9 10 2 2 2 3" xfId="19064"/>
    <cellStyle name="Normal 2 4 9 10 2 2 2 4" xfId="19065"/>
    <cellStyle name="Normal 2 4 9 10 2 2 2 5" xfId="19066"/>
    <cellStyle name="Normal 2 4 9 10 2 2 3" xfId="19067"/>
    <cellStyle name="Normal 2 4 9 10 2 2 4" xfId="19068"/>
    <cellStyle name="Normal 2 4 9 10 2 2 5" xfId="19069"/>
    <cellStyle name="Normal 2 4 9 10 2 3" xfId="19070"/>
    <cellStyle name="Normal 2 4 9 10 2 4" xfId="19071"/>
    <cellStyle name="Normal 2 4 9 10 2 5" xfId="19072"/>
    <cellStyle name="Normal 2 4 9 10 2 6" xfId="19073"/>
    <cellStyle name="Normal 2 4 9 10 2 7" xfId="19074"/>
    <cellStyle name="Normal 2 4 9 10 3" xfId="19075"/>
    <cellStyle name="Normal 2 4 9 10 3 2" xfId="19076"/>
    <cellStyle name="Normal 2 4 9 10 3 2 2" xfId="19077"/>
    <cellStyle name="Normal 2 4 9 10 3 2 3" xfId="19078"/>
    <cellStyle name="Normal 2 4 9 10 3 2 4" xfId="19079"/>
    <cellStyle name="Normal 2 4 9 10 3 2 5" xfId="19080"/>
    <cellStyle name="Normal 2 4 9 10 3 3" xfId="19081"/>
    <cellStyle name="Normal 2 4 9 10 3 4" xfId="19082"/>
    <cellStyle name="Normal 2 4 9 10 3 5" xfId="19083"/>
    <cellStyle name="Normal 2 4 9 10 4" xfId="19084"/>
    <cellStyle name="Normal 2 4 9 10 5" xfId="19085"/>
    <cellStyle name="Normal 2 4 9 10 6" xfId="19086"/>
    <cellStyle name="Normal 2 4 9 10 7" xfId="19087"/>
    <cellStyle name="Normal 2 4 9 11" xfId="19088"/>
    <cellStyle name="Normal 2 4 9 12" xfId="19089"/>
    <cellStyle name="Normal 2 4 9 13" xfId="19090"/>
    <cellStyle name="Normal 2 4 9 13 2" xfId="19091"/>
    <cellStyle name="Normal 2 4 9 13 2 2" xfId="19092"/>
    <cellStyle name="Normal 2 4 9 13 2 3" xfId="19093"/>
    <cellStyle name="Normal 2 4 9 13 2 4" xfId="19094"/>
    <cellStyle name="Normal 2 4 9 13 2 5" xfId="19095"/>
    <cellStyle name="Normal 2 4 9 13 3" xfId="19096"/>
    <cellStyle name="Normal 2 4 9 13 4" xfId="19097"/>
    <cellStyle name="Normal 2 4 9 13 5" xfId="19098"/>
    <cellStyle name="Normal 2 4 9 14" xfId="19099"/>
    <cellStyle name="Normal 2 4 9 15" xfId="19100"/>
    <cellStyle name="Normal 2 4 9 16" xfId="19101"/>
    <cellStyle name="Normal 2 4 9 17" xfId="19102"/>
    <cellStyle name="Normal 2 4 9 18" xfId="19103"/>
    <cellStyle name="Normal 2 4 9 19" xfId="19104"/>
    <cellStyle name="Normal 2 4 9 2" xfId="19105"/>
    <cellStyle name="Normal 2 4 9 2 10" xfId="19106"/>
    <cellStyle name="Normal 2 4 9 2 11" xfId="19107"/>
    <cellStyle name="Normal 2 4 9 2 12" xfId="19108"/>
    <cellStyle name="Normal 2 4 9 2 13" xfId="19109"/>
    <cellStyle name="Normal 2 4 9 2 14" xfId="19110"/>
    <cellStyle name="Normal 2 4 9 2 15" xfId="19111"/>
    <cellStyle name="Normal 2 4 9 2 16" xfId="19112"/>
    <cellStyle name="Normal 2 4 9 2 17" xfId="19113"/>
    <cellStyle name="Normal 2 4 9 2 18" xfId="19114"/>
    <cellStyle name="Normal 2 4 9 2 19" xfId="19115"/>
    <cellStyle name="Normal 2 4 9 2 2" xfId="19116"/>
    <cellStyle name="Normal 2 4 9 2 2 10" xfId="19117"/>
    <cellStyle name="Normal 2 4 9 2 2 11" xfId="19118"/>
    <cellStyle name="Normal 2 4 9 2 2 12" xfId="19119"/>
    <cellStyle name="Normal 2 4 9 2 2 13" xfId="19120"/>
    <cellStyle name="Normal 2 4 9 2 2 14" xfId="19121"/>
    <cellStyle name="Normal 2 4 9 2 2 2" xfId="19122"/>
    <cellStyle name="Normal 2 4 9 2 2 2 10" xfId="19123"/>
    <cellStyle name="Normal 2 4 9 2 2 2 11" xfId="19124"/>
    <cellStyle name="Normal 2 4 9 2 2 2 12" xfId="19125"/>
    <cellStyle name="Normal 2 4 9 2 2 2 13" xfId="19126"/>
    <cellStyle name="Normal 2 4 9 2 2 2 14" xfId="19127"/>
    <cellStyle name="Normal 2 4 9 2 2 2 2" xfId="19128"/>
    <cellStyle name="Normal 2 4 9 2 2 2 2 10" xfId="19129"/>
    <cellStyle name="Normal 2 4 9 2 2 2 2 11" xfId="19130"/>
    <cellStyle name="Normal 2 4 9 2 2 2 2 2" xfId="19131"/>
    <cellStyle name="Normal 2 4 9 2 2 2 2 2 10" xfId="19132"/>
    <cellStyle name="Normal 2 4 9 2 2 2 2 2 11" xfId="19133"/>
    <cellStyle name="Normal 2 4 9 2 2 2 2 2 2" xfId="19134"/>
    <cellStyle name="Normal 2 4 9 2 2 2 2 2 2 2" xfId="19135"/>
    <cellStyle name="Normal 2 4 9 2 2 2 2 2 2 2 2" xfId="19136"/>
    <cellStyle name="Normal 2 4 9 2 2 2 2 2 2 2 2 2" xfId="19137"/>
    <cellStyle name="Normal 2 4 9 2 2 2 2 2 2 2 2 2 2" xfId="19138"/>
    <cellStyle name="Normal 2 4 9 2 2 2 2 2 2 2 2 2 3" xfId="19139"/>
    <cellStyle name="Normal 2 4 9 2 2 2 2 2 2 2 2 2 4" xfId="19140"/>
    <cellStyle name="Normal 2 4 9 2 2 2 2 2 2 2 2 2 5" xfId="19141"/>
    <cellStyle name="Normal 2 4 9 2 2 2 2 2 2 2 2 3" xfId="19142"/>
    <cellStyle name="Normal 2 4 9 2 2 2 2 2 2 2 2 4" xfId="19143"/>
    <cellStyle name="Normal 2 4 9 2 2 2 2 2 2 2 2 5" xfId="19144"/>
    <cellStyle name="Normal 2 4 9 2 2 2 2 2 2 2 3" xfId="19145"/>
    <cellStyle name="Normal 2 4 9 2 2 2 2 2 2 2 4" xfId="19146"/>
    <cellStyle name="Normal 2 4 9 2 2 2 2 2 2 2 5" xfId="19147"/>
    <cellStyle name="Normal 2 4 9 2 2 2 2 2 2 2 6" xfId="19148"/>
    <cellStyle name="Normal 2 4 9 2 2 2 2 2 2 2 7" xfId="19149"/>
    <cellStyle name="Normal 2 4 9 2 2 2 2 2 2 3" xfId="19150"/>
    <cellStyle name="Normal 2 4 9 2 2 2 2 2 2 3 2" xfId="19151"/>
    <cellStyle name="Normal 2 4 9 2 2 2 2 2 2 3 2 2" xfId="19152"/>
    <cellStyle name="Normal 2 4 9 2 2 2 2 2 2 3 2 3" xfId="19153"/>
    <cellStyle name="Normal 2 4 9 2 2 2 2 2 2 3 2 4" xfId="19154"/>
    <cellStyle name="Normal 2 4 9 2 2 2 2 2 2 3 2 5" xfId="19155"/>
    <cellStyle name="Normal 2 4 9 2 2 2 2 2 2 3 3" xfId="19156"/>
    <cellStyle name="Normal 2 4 9 2 2 2 2 2 2 3 4" xfId="19157"/>
    <cellStyle name="Normal 2 4 9 2 2 2 2 2 2 3 5" xfId="19158"/>
    <cellStyle name="Normal 2 4 9 2 2 2 2 2 2 4" xfId="19159"/>
    <cellStyle name="Normal 2 4 9 2 2 2 2 2 2 5" xfId="19160"/>
    <cellStyle name="Normal 2 4 9 2 2 2 2 2 2 6" xfId="19161"/>
    <cellStyle name="Normal 2 4 9 2 2 2 2 2 2 7" xfId="19162"/>
    <cellStyle name="Normal 2 4 9 2 2 2 2 2 3" xfId="19163"/>
    <cellStyle name="Normal 2 4 9 2 2 2 2 2 4" xfId="19164"/>
    <cellStyle name="Normal 2 4 9 2 2 2 2 2 5" xfId="19165"/>
    <cellStyle name="Normal 2 4 9 2 2 2 2 2 6" xfId="19166"/>
    <cellStyle name="Normal 2 4 9 2 2 2 2 2 6 2" xfId="19167"/>
    <cellStyle name="Normal 2 4 9 2 2 2 2 2 6 2 2" xfId="19168"/>
    <cellStyle name="Normal 2 4 9 2 2 2 2 2 6 2 3" xfId="19169"/>
    <cellStyle name="Normal 2 4 9 2 2 2 2 2 6 2 4" xfId="19170"/>
    <cellStyle name="Normal 2 4 9 2 2 2 2 2 6 2 5" xfId="19171"/>
    <cellStyle name="Normal 2 4 9 2 2 2 2 2 6 3" xfId="19172"/>
    <cellStyle name="Normal 2 4 9 2 2 2 2 2 6 4" xfId="19173"/>
    <cellStyle name="Normal 2 4 9 2 2 2 2 2 6 5" xfId="19174"/>
    <cellStyle name="Normal 2 4 9 2 2 2 2 2 7" xfId="19175"/>
    <cellStyle name="Normal 2 4 9 2 2 2 2 2 8" xfId="19176"/>
    <cellStyle name="Normal 2 4 9 2 2 2 2 2 9" xfId="19177"/>
    <cellStyle name="Normal 2 4 9 2 2 2 2 3" xfId="19178"/>
    <cellStyle name="Normal 2 4 9 2 2 2 2 3 2" xfId="19179"/>
    <cellStyle name="Normal 2 4 9 2 2 2 2 3 2 2" xfId="19180"/>
    <cellStyle name="Normal 2 4 9 2 2 2 2 3 2 2 2" xfId="19181"/>
    <cellStyle name="Normal 2 4 9 2 2 2 2 3 2 2 2 2" xfId="19182"/>
    <cellStyle name="Normal 2 4 9 2 2 2 2 3 2 2 2 3" xfId="19183"/>
    <cellStyle name="Normal 2 4 9 2 2 2 2 3 2 2 2 4" xfId="19184"/>
    <cellStyle name="Normal 2 4 9 2 2 2 2 3 2 2 2 5" xfId="19185"/>
    <cellStyle name="Normal 2 4 9 2 2 2 2 3 2 2 3" xfId="19186"/>
    <cellStyle name="Normal 2 4 9 2 2 2 2 3 2 2 4" xfId="19187"/>
    <cellStyle name="Normal 2 4 9 2 2 2 2 3 2 2 5" xfId="19188"/>
    <cellStyle name="Normal 2 4 9 2 2 2 2 3 2 3" xfId="19189"/>
    <cellStyle name="Normal 2 4 9 2 2 2 2 3 2 4" xfId="19190"/>
    <cellStyle name="Normal 2 4 9 2 2 2 2 3 2 5" xfId="19191"/>
    <cellStyle name="Normal 2 4 9 2 2 2 2 3 2 6" xfId="19192"/>
    <cellStyle name="Normal 2 4 9 2 2 2 2 3 2 7" xfId="19193"/>
    <cellStyle name="Normal 2 4 9 2 2 2 2 3 3" xfId="19194"/>
    <cellStyle name="Normal 2 4 9 2 2 2 2 3 3 2" xfId="19195"/>
    <cellStyle name="Normal 2 4 9 2 2 2 2 3 3 2 2" xfId="19196"/>
    <cellStyle name="Normal 2 4 9 2 2 2 2 3 3 2 3" xfId="19197"/>
    <cellStyle name="Normal 2 4 9 2 2 2 2 3 3 2 4" xfId="19198"/>
    <cellStyle name="Normal 2 4 9 2 2 2 2 3 3 2 5" xfId="19199"/>
    <cellStyle name="Normal 2 4 9 2 2 2 2 3 3 3" xfId="19200"/>
    <cellStyle name="Normal 2 4 9 2 2 2 2 3 3 4" xfId="19201"/>
    <cellStyle name="Normal 2 4 9 2 2 2 2 3 3 5" xfId="19202"/>
    <cellStyle name="Normal 2 4 9 2 2 2 2 3 4" xfId="19203"/>
    <cellStyle name="Normal 2 4 9 2 2 2 2 3 5" xfId="19204"/>
    <cellStyle name="Normal 2 4 9 2 2 2 2 3 6" xfId="19205"/>
    <cellStyle name="Normal 2 4 9 2 2 2 2 3 7" xfId="19206"/>
    <cellStyle name="Normal 2 4 9 2 2 2 2 4" xfId="19207"/>
    <cellStyle name="Normal 2 4 9 2 2 2 2 5" xfId="19208"/>
    <cellStyle name="Normal 2 4 9 2 2 2 2 6" xfId="19209"/>
    <cellStyle name="Normal 2 4 9 2 2 2 2 6 2" xfId="19210"/>
    <cellStyle name="Normal 2 4 9 2 2 2 2 6 2 2" xfId="19211"/>
    <cellStyle name="Normal 2 4 9 2 2 2 2 6 2 3" xfId="19212"/>
    <cellStyle name="Normal 2 4 9 2 2 2 2 6 2 4" xfId="19213"/>
    <cellStyle name="Normal 2 4 9 2 2 2 2 6 2 5" xfId="19214"/>
    <cellStyle name="Normal 2 4 9 2 2 2 2 6 3" xfId="19215"/>
    <cellStyle name="Normal 2 4 9 2 2 2 2 6 4" xfId="19216"/>
    <cellStyle name="Normal 2 4 9 2 2 2 2 6 5" xfId="19217"/>
    <cellStyle name="Normal 2 4 9 2 2 2 2 7" xfId="19218"/>
    <cellStyle name="Normal 2 4 9 2 2 2 2 8" xfId="19219"/>
    <cellStyle name="Normal 2 4 9 2 2 2 2 9" xfId="19220"/>
    <cellStyle name="Normal 2 4 9 2 2 2 3" xfId="19221"/>
    <cellStyle name="Normal 2 4 9 2 2 2 4" xfId="19222"/>
    <cellStyle name="Normal 2 4 9 2 2 2 5" xfId="19223"/>
    <cellStyle name="Normal 2 4 9 2 2 2 6" xfId="19224"/>
    <cellStyle name="Normal 2 4 9 2 2 2 6 2" xfId="19225"/>
    <cellStyle name="Normal 2 4 9 2 2 2 6 2 2" xfId="19226"/>
    <cellStyle name="Normal 2 4 9 2 2 2 6 2 2 2" xfId="19227"/>
    <cellStyle name="Normal 2 4 9 2 2 2 6 2 2 2 2" xfId="19228"/>
    <cellStyle name="Normal 2 4 9 2 2 2 6 2 2 2 3" xfId="19229"/>
    <cellStyle name="Normal 2 4 9 2 2 2 6 2 2 2 4" xfId="19230"/>
    <cellStyle name="Normal 2 4 9 2 2 2 6 2 2 2 5" xfId="19231"/>
    <cellStyle name="Normal 2 4 9 2 2 2 6 2 2 3" xfId="19232"/>
    <cellStyle name="Normal 2 4 9 2 2 2 6 2 2 4" xfId="19233"/>
    <cellStyle name="Normal 2 4 9 2 2 2 6 2 2 5" xfId="19234"/>
    <cellStyle name="Normal 2 4 9 2 2 2 6 2 3" xfId="19235"/>
    <cellStyle name="Normal 2 4 9 2 2 2 6 2 4" xfId="19236"/>
    <cellStyle name="Normal 2 4 9 2 2 2 6 2 5" xfId="19237"/>
    <cellStyle name="Normal 2 4 9 2 2 2 6 2 6" xfId="19238"/>
    <cellStyle name="Normal 2 4 9 2 2 2 6 2 7" xfId="19239"/>
    <cellStyle name="Normal 2 4 9 2 2 2 6 3" xfId="19240"/>
    <cellStyle name="Normal 2 4 9 2 2 2 6 3 2" xfId="19241"/>
    <cellStyle name="Normal 2 4 9 2 2 2 6 3 2 2" xfId="19242"/>
    <cellStyle name="Normal 2 4 9 2 2 2 6 3 2 3" xfId="19243"/>
    <cellStyle name="Normal 2 4 9 2 2 2 6 3 2 4" xfId="19244"/>
    <cellStyle name="Normal 2 4 9 2 2 2 6 3 2 5" xfId="19245"/>
    <cellStyle name="Normal 2 4 9 2 2 2 6 3 3" xfId="19246"/>
    <cellStyle name="Normal 2 4 9 2 2 2 6 3 4" xfId="19247"/>
    <cellStyle name="Normal 2 4 9 2 2 2 6 3 5" xfId="19248"/>
    <cellStyle name="Normal 2 4 9 2 2 2 6 4" xfId="19249"/>
    <cellStyle name="Normal 2 4 9 2 2 2 6 5" xfId="19250"/>
    <cellStyle name="Normal 2 4 9 2 2 2 6 6" xfId="19251"/>
    <cellStyle name="Normal 2 4 9 2 2 2 6 7" xfId="19252"/>
    <cellStyle name="Normal 2 4 9 2 2 2 7" xfId="19253"/>
    <cellStyle name="Normal 2 4 9 2 2 2 8" xfId="19254"/>
    <cellStyle name="Normal 2 4 9 2 2 2 9" xfId="19255"/>
    <cellStyle name="Normal 2 4 9 2 2 2 9 2" xfId="19256"/>
    <cellStyle name="Normal 2 4 9 2 2 2 9 2 2" xfId="19257"/>
    <cellStyle name="Normal 2 4 9 2 2 2 9 2 3" xfId="19258"/>
    <cellStyle name="Normal 2 4 9 2 2 2 9 2 4" xfId="19259"/>
    <cellStyle name="Normal 2 4 9 2 2 2 9 2 5" xfId="19260"/>
    <cellStyle name="Normal 2 4 9 2 2 2 9 3" xfId="19261"/>
    <cellStyle name="Normal 2 4 9 2 2 2 9 4" xfId="19262"/>
    <cellStyle name="Normal 2 4 9 2 2 2 9 5" xfId="19263"/>
    <cellStyle name="Normal 2 4 9 2 2 3" xfId="19264"/>
    <cellStyle name="Normal 2 4 9 2 2 3 2" xfId="19265"/>
    <cellStyle name="Normal 2 4 9 2 2 3 3" xfId="19266"/>
    <cellStyle name="Normal 2 4 9 2 2 3 4" xfId="19267"/>
    <cellStyle name="Normal 2 4 9 2 2 3 5" xfId="19268"/>
    <cellStyle name="Normal 2 4 9 2 2 3 6" xfId="19269"/>
    <cellStyle name="Normal 2 4 9 2 2 3 7" xfId="19270"/>
    <cellStyle name="Normal 2 4 9 2 2 4" xfId="19271"/>
    <cellStyle name="Normal 2 4 9 2 2 5" xfId="19272"/>
    <cellStyle name="Normal 2 4 9 2 2 6" xfId="19273"/>
    <cellStyle name="Normal 2 4 9 2 2 6 2" xfId="19274"/>
    <cellStyle name="Normal 2 4 9 2 2 6 2 2" xfId="19275"/>
    <cellStyle name="Normal 2 4 9 2 2 6 2 2 2" xfId="19276"/>
    <cellStyle name="Normal 2 4 9 2 2 6 2 2 2 2" xfId="19277"/>
    <cellStyle name="Normal 2 4 9 2 2 6 2 2 2 3" xfId="19278"/>
    <cellStyle name="Normal 2 4 9 2 2 6 2 2 2 4" xfId="19279"/>
    <cellStyle name="Normal 2 4 9 2 2 6 2 2 2 5" xfId="19280"/>
    <cellStyle name="Normal 2 4 9 2 2 6 2 2 3" xfId="19281"/>
    <cellStyle name="Normal 2 4 9 2 2 6 2 2 4" xfId="19282"/>
    <cellStyle name="Normal 2 4 9 2 2 6 2 2 5" xfId="19283"/>
    <cellStyle name="Normal 2 4 9 2 2 6 2 3" xfId="19284"/>
    <cellStyle name="Normal 2 4 9 2 2 6 2 4" xfId="19285"/>
    <cellStyle name="Normal 2 4 9 2 2 6 2 5" xfId="19286"/>
    <cellStyle name="Normal 2 4 9 2 2 6 2 6" xfId="19287"/>
    <cellStyle name="Normal 2 4 9 2 2 6 2 7" xfId="19288"/>
    <cellStyle name="Normal 2 4 9 2 2 6 3" xfId="19289"/>
    <cellStyle name="Normal 2 4 9 2 2 6 3 2" xfId="19290"/>
    <cellStyle name="Normal 2 4 9 2 2 6 3 2 2" xfId="19291"/>
    <cellStyle name="Normal 2 4 9 2 2 6 3 2 3" xfId="19292"/>
    <cellStyle name="Normal 2 4 9 2 2 6 3 2 4" xfId="19293"/>
    <cellStyle name="Normal 2 4 9 2 2 6 3 2 5" xfId="19294"/>
    <cellStyle name="Normal 2 4 9 2 2 6 3 3" xfId="19295"/>
    <cellStyle name="Normal 2 4 9 2 2 6 3 4" xfId="19296"/>
    <cellStyle name="Normal 2 4 9 2 2 6 3 5" xfId="19297"/>
    <cellStyle name="Normal 2 4 9 2 2 6 4" xfId="19298"/>
    <cellStyle name="Normal 2 4 9 2 2 6 5" xfId="19299"/>
    <cellStyle name="Normal 2 4 9 2 2 6 6" xfId="19300"/>
    <cellStyle name="Normal 2 4 9 2 2 6 7" xfId="19301"/>
    <cellStyle name="Normal 2 4 9 2 2 7" xfId="19302"/>
    <cellStyle name="Normal 2 4 9 2 2 8" xfId="19303"/>
    <cellStyle name="Normal 2 4 9 2 2 9" xfId="19304"/>
    <cellStyle name="Normal 2 4 9 2 2 9 2" xfId="19305"/>
    <cellStyle name="Normal 2 4 9 2 2 9 2 2" xfId="19306"/>
    <cellStyle name="Normal 2 4 9 2 2 9 2 3" xfId="19307"/>
    <cellStyle name="Normal 2 4 9 2 2 9 2 4" xfId="19308"/>
    <cellStyle name="Normal 2 4 9 2 2 9 2 5" xfId="19309"/>
    <cellStyle name="Normal 2 4 9 2 2 9 3" xfId="19310"/>
    <cellStyle name="Normal 2 4 9 2 2 9 4" xfId="19311"/>
    <cellStyle name="Normal 2 4 9 2 2 9 5" xfId="19312"/>
    <cellStyle name="Normal 2 4 9 2 20" xfId="19313"/>
    <cellStyle name="Normal 2 4 9 2 21" xfId="19314"/>
    <cellStyle name="Normal 2 4 9 2 22" xfId="19315"/>
    <cellStyle name="Normal 2 4 9 2 23" xfId="19316"/>
    <cellStyle name="Normal 2 4 9 2 24" xfId="19317"/>
    <cellStyle name="Normal 2 4 9 2 25" xfId="19318"/>
    <cellStyle name="Normal 2 4 9 2 26" xfId="19319"/>
    <cellStyle name="Normal 2 4 9 2 27" xfId="19320"/>
    <cellStyle name="Normal 2 4 9 2 28" xfId="19321"/>
    <cellStyle name="Normal 2 4 9 2 29" xfId="19322"/>
    <cellStyle name="Normal 2 4 9 2 3" xfId="19323"/>
    <cellStyle name="Normal 2 4 9 2 3 2" xfId="19324"/>
    <cellStyle name="Normal 2 4 9 2 3 3" xfId="19325"/>
    <cellStyle name="Normal 2 4 9 2 3 4" xfId="19326"/>
    <cellStyle name="Normal 2 4 9 2 3 5" xfId="19327"/>
    <cellStyle name="Normal 2 4 9 2 3 6" xfId="19328"/>
    <cellStyle name="Normal 2 4 9 2 3 7" xfId="19329"/>
    <cellStyle name="Normal 2 4 9 2 4" xfId="19330"/>
    <cellStyle name="Normal 2 4 9 2 5" xfId="19331"/>
    <cellStyle name="Normal 2 4 9 2 6" xfId="19332"/>
    <cellStyle name="Normal 2 4 9 2 6 2" xfId="19333"/>
    <cellStyle name="Normal 2 4 9 2 6 2 2" xfId="19334"/>
    <cellStyle name="Normal 2 4 9 2 6 2 2 2" xfId="19335"/>
    <cellStyle name="Normal 2 4 9 2 6 2 2 2 2" xfId="19336"/>
    <cellStyle name="Normal 2 4 9 2 6 2 2 2 3" xfId="19337"/>
    <cellStyle name="Normal 2 4 9 2 6 2 2 2 4" xfId="19338"/>
    <cellStyle name="Normal 2 4 9 2 6 2 2 2 5" xfId="19339"/>
    <cellStyle name="Normal 2 4 9 2 6 2 2 3" xfId="19340"/>
    <cellStyle name="Normal 2 4 9 2 6 2 2 4" xfId="19341"/>
    <cellStyle name="Normal 2 4 9 2 6 2 2 5" xfId="19342"/>
    <cellStyle name="Normal 2 4 9 2 6 2 3" xfId="19343"/>
    <cellStyle name="Normal 2 4 9 2 6 2 4" xfId="19344"/>
    <cellStyle name="Normal 2 4 9 2 6 2 5" xfId="19345"/>
    <cellStyle name="Normal 2 4 9 2 6 2 6" xfId="19346"/>
    <cellStyle name="Normal 2 4 9 2 6 2 7" xfId="19347"/>
    <cellStyle name="Normal 2 4 9 2 6 3" xfId="19348"/>
    <cellStyle name="Normal 2 4 9 2 6 3 2" xfId="19349"/>
    <cellStyle name="Normal 2 4 9 2 6 3 2 2" xfId="19350"/>
    <cellStyle name="Normal 2 4 9 2 6 3 2 3" xfId="19351"/>
    <cellStyle name="Normal 2 4 9 2 6 3 2 4" xfId="19352"/>
    <cellStyle name="Normal 2 4 9 2 6 3 2 5" xfId="19353"/>
    <cellStyle name="Normal 2 4 9 2 6 3 3" xfId="19354"/>
    <cellStyle name="Normal 2 4 9 2 6 3 4" xfId="19355"/>
    <cellStyle name="Normal 2 4 9 2 6 3 5" xfId="19356"/>
    <cellStyle name="Normal 2 4 9 2 6 4" xfId="19357"/>
    <cellStyle name="Normal 2 4 9 2 6 5" xfId="19358"/>
    <cellStyle name="Normal 2 4 9 2 6 6" xfId="19359"/>
    <cellStyle name="Normal 2 4 9 2 6 7" xfId="19360"/>
    <cellStyle name="Normal 2 4 9 2 7" xfId="19361"/>
    <cellStyle name="Normal 2 4 9 2 8" xfId="19362"/>
    <cellStyle name="Normal 2 4 9 2 9" xfId="19363"/>
    <cellStyle name="Normal 2 4 9 2 9 2" xfId="19364"/>
    <cellStyle name="Normal 2 4 9 2 9 2 2" xfId="19365"/>
    <cellStyle name="Normal 2 4 9 2 9 2 3" xfId="19366"/>
    <cellStyle name="Normal 2 4 9 2 9 2 4" xfId="19367"/>
    <cellStyle name="Normal 2 4 9 2 9 2 5" xfId="19368"/>
    <cellStyle name="Normal 2 4 9 2 9 3" xfId="19369"/>
    <cellStyle name="Normal 2 4 9 2 9 4" xfId="19370"/>
    <cellStyle name="Normal 2 4 9 2 9 5" xfId="19371"/>
    <cellStyle name="Normal 2 4 9 20" xfId="19372"/>
    <cellStyle name="Normal 2 4 9 21" xfId="19373"/>
    <cellStyle name="Normal 2 4 9 22" xfId="19374"/>
    <cellStyle name="Normal 2 4 9 23" xfId="19375"/>
    <cellStyle name="Normal 2 4 9 24" xfId="19376"/>
    <cellStyle name="Normal 2 4 9 25" xfId="19377"/>
    <cellStyle name="Normal 2 4 9 26" xfId="19378"/>
    <cellStyle name="Normal 2 4 9 27" xfId="19379"/>
    <cellStyle name="Normal 2 4 9 28" xfId="19380"/>
    <cellStyle name="Normal 2 4 9 29" xfId="19381"/>
    <cellStyle name="Normal 2 4 9 3" xfId="19382"/>
    <cellStyle name="Normal 2 4 9 30" xfId="19383"/>
    <cellStyle name="Normal 2 4 9 4" xfId="19384"/>
    <cellStyle name="Normal 2 4 9 4 2" xfId="19385"/>
    <cellStyle name="Normal 2 4 9 4 2 2" xfId="19386"/>
    <cellStyle name="Normal 2 4 9 4 2 3" xfId="19387"/>
    <cellStyle name="Normal 2 4 9 4 2 4" xfId="19388"/>
    <cellStyle name="Normal 2 4 9 4 2 5" xfId="19389"/>
    <cellStyle name="Normal 2 4 9 4 2 6" xfId="19390"/>
    <cellStyle name="Normal 2 4 9 4 3" xfId="19391"/>
    <cellStyle name="Normal 2 4 9 4 4" xfId="19392"/>
    <cellStyle name="Normal 2 4 9 4 5" xfId="19393"/>
    <cellStyle name="Normal 2 4 9 4 6" xfId="19394"/>
    <cellStyle name="Normal 2 4 9 4 7" xfId="19395"/>
    <cellStyle name="Normal 2 4 9 4 8" xfId="19396"/>
    <cellStyle name="Normal 2 4 9 5" xfId="19397"/>
    <cellStyle name="Normal 2 4 9 5 2" xfId="19398"/>
    <cellStyle name="Normal 2 4 9 5 2 2" xfId="19399"/>
    <cellStyle name="Normal 2 4 9 5 2 3" xfId="19400"/>
    <cellStyle name="Normal 2 4 9 5 2 4" xfId="19401"/>
    <cellStyle name="Normal 2 4 9 5 2 5" xfId="19402"/>
    <cellStyle name="Normal 2 4 9 5 2 6" xfId="19403"/>
    <cellStyle name="Normal 2 4 9 5 3" xfId="19404"/>
    <cellStyle name="Normal 2 4 9 5 4" xfId="19405"/>
    <cellStyle name="Normal 2 4 9 5 5" xfId="19406"/>
    <cellStyle name="Normal 2 4 9 6" xfId="19407"/>
    <cellStyle name="Normal 2 4 9 6 2" xfId="19408"/>
    <cellStyle name="Normal 2 4 9 6 2 2" xfId="19409"/>
    <cellStyle name="Normal 2 4 9 6 2 3" xfId="19410"/>
    <cellStyle name="Normal 2 4 9 6 2 4" xfId="19411"/>
    <cellStyle name="Normal 2 4 9 6 2 5" xfId="19412"/>
    <cellStyle name="Normal 2 4 9 6 2 6" xfId="19413"/>
    <cellStyle name="Normal 2 4 9 6 3" xfId="19414"/>
    <cellStyle name="Normal 2 4 9 6 4" xfId="19415"/>
    <cellStyle name="Normal 2 4 9 6 5" xfId="19416"/>
    <cellStyle name="Normal 2 4 9 7" xfId="19417"/>
    <cellStyle name="Normal 2 4 9 7 2" xfId="19418"/>
    <cellStyle name="Normal 2 4 9 7 3" xfId="19419"/>
    <cellStyle name="Normal 2 4 9 7 4" xfId="19420"/>
    <cellStyle name="Normal 2 4 9 7 5" xfId="19421"/>
    <cellStyle name="Normal 2 4 9 7 6" xfId="19422"/>
    <cellStyle name="Normal 2 4 9 7 7" xfId="19423"/>
    <cellStyle name="Normal 2 4 9 8" xfId="19424"/>
    <cellStyle name="Normal 2 4 9 9" xfId="19425"/>
    <cellStyle name="Normal 2 4_11 CC2007 trabajo" xfId="19426"/>
    <cellStyle name="Normal 2 40" xfId="19427"/>
    <cellStyle name="Normal 2 41" xfId="19428"/>
    <cellStyle name="Normal 2 42" xfId="19429"/>
    <cellStyle name="Normal 2 43" xfId="19430"/>
    <cellStyle name="Normal 2 44" xfId="19431"/>
    <cellStyle name="Normal 2 45" xfId="19432"/>
    <cellStyle name="Normal 2 46" xfId="19433"/>
    <cellStyle name="Normal 2 47" xfId="19434"/>
    <cellStyle name="Normal 2 48" xfId="19435"/>
    <cellStyle name="Normal 2 49" xfId="19436"/>
    <cellStyle name="Normal 2 5" xfId="304"/>
    <cellStyle name="Normal 2 5 10" xfId="19437"/>
    <cellStyle name="Normal 2 5 11" xfId="19438"/>
    <cellStyle name="Normal 2 5 12" xfId="19439"/>
    <cellStyle name="Normal 2 5 13" xfId="19440"/>
    <cellStyle name="Normal 2 5 14" xfId="19441"/>
    <cellStyle name="Normal 2 5 15" xfId="19442"/>
    <cellStyle name="Normal 2 5 16" xfId="19443"/>
    <cellStyle name="Normal 2 5 17" xfId="19444"/>
    <cellStyle name="Normal 2 5 18" xfId="19445"/>
    <cellStyle name="Normal 2 5 19" xfId="19446"/>
    <cellStyle name="Normal 2 5 2" xfId="305"/>
    <cellStyle name="Normal 2 5 2 10" xfId="19447"/>
    <cellStyle name="Normal 2 5 2 11" xfId="19448"/>
    <cellStyle name="Normal 2 5 2 12" xfId="19449"/>
    <cellStyle name="Normal 2 5 2 13" xfId="19450"/>
    <cellStyle name="Normal 2 5 2 14" xfId="19451"/>
    <cellStyle name="Normal 2 5 2 15" xfId="19452"/>
    <cellStyle name="Normal 2 5 2 16" xfId="19453"/>
    <cellStyle name="Normal 2 5 2 17" xfId="19454"/>
    <cellStyle name="Normal 2 5 2 18" xfId="19455"/>
    <cellStyle name="Normal 2 5 2 19" xfId="19456"/>
    <cellStyle name="Normal 2 5 2 2" xfId="19457"/>
    <cellStyle name="Normal 2 5 2 2 10" xfId="19458"/>
    <cellStyle name="Normal 2 5 2 2 10 2" xfId="19459"/>
    <cellStyle name="Normal 2 5 2 2 10 2 2" xfId="19460"/>
    <cellStyle name="Normal 2 5 2 2 10 2 2 2" xfId="19461"/>
    <cellStyle name="Normal 2 5 2 2 10 2 2 2 2" xfId="19462"/>
    <cellStyle name="Normal 2 5 2 2 10 2 2 2 3" xfId="19463"/>
    <cellStyle name="Normal 2 5 2 2 10 2 2 2 4" xfId="19464"/>
    <cellStyle name="Normal 2 5 2 2 10 2 2 2 5" xfId="19465"/>
    <cellStyle name="Normal 2 5 2 2 10 2 2 3" xfId="19466"/>
    <cellStyle name="Normal 2 5 2 2 10 2 2 4" xfId="19467"/>
    <cellStyle name="Normal 2 5 2 2 10 2 2 5" xfId="19468"/>
    <cellStyle name="Normal 2 5 2 2 10 2 3" xfId="19469"/>
    <cellStyle name="Normal 2 5 2 2 10 2 4" xfId="19470"/>
    <cellStyle name="Normal 2 5 2 2 10 2 5" xfId="19471"/>
    <cellStyle name="Normal 2 5 2 2 10 2 6" xfId="19472"/>
    <cellStyle name="Normal 2 5 2 2 10 2 7" xfId="19473"/>
    <cellStyle name="Normal 2 5 2 2 10 3" xfId="19474"/>
    <cellStyle name="Normal 2 5 2 2 10 3 2" xfId="19475"/>
    <cellStyle name="Normal 2 5 2 2 10 3 2 2" xfId="19476"/>
    <cellStyle name="Normal 2 5 2 2 10 3 2 3" xfId="19477"/>
    <cellStyle name="Normal 2 5 2 2 10 3 2 4" xfId="19478"/>
    <cellStyle name="Normal 2 5 2 2 10 3 2 5" xfId="19479"/>
    <cellStyle name="Normal 2 5 2 2 10 3 3" xfId="19480"/>
    <cellStyle name="Normal 2 5 2 2 10 3 4" xfId="19481"/>
    <cellStyle name="Normal 2 5 2 2 10 3 5" xfId="19482"/>
    <cellStyle name="Normal 2 5 2 2 10 4" xfId="19483"/>
    <cellStyle name="Normal 2 5 2 2 10 5" xfId="19484"/>
    <cellStyle name="Normal 2 5 2 2 10 6" xfId="19485"/>
    <cellStyle name="Normal 2 5 2 2 10 7" xfId="19486"/>
    <cellStyle name="Normal 2 5 2 2 11" xfId="19487"/>
    <cellStyle name="Normal 2 5 2 2 12" xfId="19488"/>
    <cellStyle name="Normal 2 5 2 2 13" xfId="19489"/>
    <cellStyle name="Normal 2 5 2 2 13 2" xfId="19490"/>
    <cellStyle name="Normal 2 5 2 2 13 2 2" xfId="19491"/>
    <cellStyle name="Normal 2 5 2 2 13 2 3" xfId="19492"/>
    <cellStyle name="Normal 2 5 2 2 13 2 4" xfId="19493"/>
    <cellStyle name="Normal 2 5 2 2 13 2 5" xfId="19494"/>
    <cellStyle name="Normal 2 5 2 2 13 3" xfId="19495"/>
    <cellStyle name="Normal 2 5 2 2 13 4" xfId="19496"/>
    <cellStyle name="Normal 2 5 2 2 13 5" xfId="19497"/>
    <cellStyle name="Normal 2 5 2 2 14" xfId="19498"/>
    <cellStyle name="Normal 2 5 2 2 15" xfId="19499"/>
    <cellStyle name="Normal 2 5 2 2 16" xfId="19500"/>
    <cellStyle name="Normal 2 5 2 2 17" xfId="19501"/>
    <cellStyle name="Normal 2 5 2 2 18" xfId="19502"/>
    <cellStyle name="Normal 2 5 2 2 19" xfId="19503"/>
    <cellStyle name="Normal 2 5 2 2 2" xfId="19504"/>
    <cellStyle name="Normal 2 5 2 2 2 10" xfId="19505"/>
    <cellStyle name="Normal 2 5 2 2 2 10 2" xfId="19506"/>
    <cellStyle name="Normal 2 5 2 2 2 10 2 2" xfId="19507"/>
    <cellStyle name="Normal 2 5 2 2 2 10 2 2 2" xfId="19508"/>
    <cellStyle name="Normal 2 5 2 2 2 10 2 2 2 2" xfId="19509"/>
    <cellStyle name="Normal 2 5 2 2 2 10 2 2 2 3" xfId="19510"/>
    <cellStyle name="Normal 2 5 2 2 2 10 2 2 2 4" xfId="19511"/>
    <cellStyle name="Normal 2 5 2 2 2 10 2 2 2 5" xfId="19512"/>
    <cellStyle name="Normal 2 5 2 2 2 10 2 2 3" xfId="19513"/>
    <cellStyle name="Normal 2 5 2 2 2 10 2 2 4" xfId="19514"/>
    <cellStyle name="Normal 2 5 2 2 2 10 2 2 5" xfId="19515"/>
    <cellStyle name="Normal 2 5 2 2 2 10 2 3" xfId="19516"/>
    <cellStyle name="Normal 2 5 2 2 2 10 2 4" xfId="19517"/>
    <cellStyle name="Normal 2 5 2 2 2 10 2 5" xfId="19518"/>
    <cellStyle name="Normal 2 5 2 2 2 10 2 6" xfId="19519"/>
    <cellStyle name="Normal 2 5 2 2 2 10 2 7" xfId="19520"/>
    <cellStyle name="Normal 2 5 2 2 2 10 3" xfId="19521"/>
    <cellStyle name="Normal 2 5 2 2 2 10 3 2" xfId="19522"/>
    <cellStyle name="Normal 2 5 2 2 2 10 3 2 2" xfId="19523"/>
    <cellStyle name="Normal 2 5 2 2 2 10 3 2 3" xfId="19524"/>
    <cellStyle name="Normal 2 5 2 2 2 10 3 2 4" xfId="19525"/>
    <cellStyle name="Normal 2 5 2 2 2 10 3 2 5" xfId="19526"/>
    <cellStyle name="Normal 2 5 2 2 2 10 3 3" xfId="19527"/>
    <cellStyle name="Normal 2 5 2 2 2 10 3 4" xfId="19528"/>
    <cellStyle name="Normal 2 5 2 2 2 10 3 5" xfId="19529"/>
    <cellStyle name="Normal 2 5 2 2 2 10 4" xfId="19530"/>
    <cellStyle name="Normal 2 5 2 2 2 10 5" xfId="19531"/>
    <cellStyle name="Normal 2 5 2 2 2 10 6" xfId="19532"/>
    <cellStyle name="Normal 2 5 2 2 2 10 7" xfId="19533"/>
    <cellStyle name="Normal 2 5 2 2 2 11" xfId="19534"/>
    <cellStyle name="Normal 2 5 2 2 2 12" xfId="19535"/>
    <cellStyle name="Normal 2 5 2 2 2 13" xfId="19536"/>
    <cellStyle name="Normal 2 5 2 2 2 13 2" xfId="19537"/>
    <cellStyle name="Normal 2 5 2 2 2 13 2 2" xfId="19538"/>
    <cellStyle name="Normal 2 5 2 2 2 13 2 3" xfId="19539"/>
    <cellStyle name="Normal 2 5 2 2 2 13 2 4" xfId="19540"/>
    <cellStyle name="Normal 2 5 2 2 2 13 2 5" xfId="19541"/>
    <cellStyle name="Normal 2 5 2 2 2 13 3" xfId="19542"/>
    <cellStyle name="Normal 2 5 2 2 2 13 4" xfId="19543"/>
    <cellStyle name="Normal 2 5 2 2 2 13 5" xfId="19544"/>
    <cellStyle name="Normal 2 5 2 2 2 14" xfId="19545"/>
    <cellStyle name="Normal 2 5 2 2 2 15" xfId="19546"/>
    <cellStyle name="Normal 2 5 2 2 2 16" xfId="19547"/>
    <cellStyle name="Normal 2 5 2 2 2 17" xfId="19548"/>
    <cellStyle name="Normal 2 5 2 2 2 18" xfId="19549"/>
    <cellStyle name="Normal 2 5 2 2 2 19" xfId="19550"/>
    <cellStyle name="Normal 2 5 2 2 2 2" xfId="19551"/>
    <cellStyle name="Normal 2 5 2 2 2 2 10" xfId="19552"/>
    <cellStyle name="Normal 2 5 2 2 2 2 11" xfId="19553"/>
    <cellStyle name="Normal 2 5 2 2 2 2 12" xfId="19554"/>
    <cellStyle name="Normal 2 5 2 2 2 2 13" xfId="19555"/>
    <cellStyle name="Normal 2 5 2 2 2 2 14" xfId="19556"/>
    <cellStyle name="Normal 2 5 2 2 2 2 15" xfId="19557"/>
    <cellStyle name="Normal 2 5 2 2 2 2 16" xfId="19558"/>
    <cellStyle name="Normal 2 5 2 2 2 2 17" xfId="19559"/>
    <cellStyle name="Normal 2 5 2 2 2 2 18" xfId="19560"/>
    <cellStyle name="Normal 2 5 2 2 2 2 19" xfId="19561"/>
    <cellStyle name="Normal 2 5 2 2 2 2 2" xfId="19562"/>
    <cellStyle name="Normal 2 5 2 2 2 2 2 10" xfId="19563"/>
    <cellStyle name="Normal 2 5 2 2 2 2 2 11" xfId="19564"/>
    <cellStyle name="Normal 2 5 2 2 2 2 2 12" xfId="19565"/>
    <cellStyle name="Normal 2 5 2 2 2 2 2 13" xfId="19566"/>
    <cellStyle name="Normal 2 5 2 2 2 2 2 14" xfId="19567"/>
    <cellStyle name="Normal 2 5 2 2 2 2 2 2" xfId="19568"/>
    <cellStyle name="Normal 2 5 2 2 2 2 2 2 10" xfId="19569"/>
    <cellStyle name="Normal 2 5 2 2 2 2 2 2 11" xfId="19570"/>
    <cellStyle name="Normal 2 5 2 2 2 2 2 2 12" xfId="19571"/>
    <cellStyle name="Normal 2 5 2 2 2 2 2 2 13" xfId="19572"/>
    <cellStyle name="Normal 2 5 2 2 2 2 2 2 14" xfId="19573"/>
    <cellStyle name="Normal 2 5 2 2 2 2 2 2 2" xfId="19574"/>
    <cellStyle name="Normal 2 5 2 2 2 2 2 2 2 10" xfId="19575"/>
    <cellStyle name="Normal 2 5 2 2 2 2 2 2 2 11" xfId="19576"/>
    <cellStyle name="Normal 2 5 2 2 2 2 2 2 2 2" xfId="19577"/>
    <cellStyle name="Normal 2 5 2 2 2 2 2 2 2 2 10" xfId="19578"/>
    <cellStyle name="Normal 2 5 2 2 2 2 2 2 2 2 11" xfId="19579"/>
    <cellStyle name="Normal 2 5 2 2 2 2 2 2 2 2 2" xfId="19580"/>
    <cellStyle name="Normal 2 5 2 2 2 2 2 2 2 2 2 2" xfId="19581"/>
    <cellStyle name="Normal 2 5 2 2 2 2 2 2 2 2 2 2 2" xfId="19582"/>
    <cellStyle name="Normal 2 5 2 2 2 2 2 2 2 2 2 2 2 2" xfId="19583"/>
    <cellStyle name="Normal 2 5 2 2 2 2 2 2 2 2 2 2 2 2 2" xfId="19584"/>
    <cellStyle name="Normal 2 5 2 2 2 2 2 2 2 2 2 2 2 2 3" xfId="19585"/>
    <cellStyle name="Normal 2 5 2 2 2 2 2 2 2 2 2 2 2 2 4" xfId="19586"/>
    <cellStyle name="Normal 2 5 2 2 2 2 2 2 2 2 2 2 2 2 5" xfId="19587"/>
    <cellStyle name="Normal 2 5 2 2 2 2 2 2 2 2 2 2 2 3" xfId="19588"/>
    <cellStyle name="Normal 2 5 2 2 2 2 2 2 2 2 2 2 2 4" xfId="19589"/>
    <cellStyle name="Normal 2 5 2 2 2 2 2 2 2 2 2 2 2 5" xfId="19590"/>
    <cellStyle name="Normal 2 5 2 2 2 2 2 2 2 2 2 2 3" xfId="19591"/>
    <cellStyle name="Normal 2 5 2 2 2 2 2 2 2 2 2 2 4" xfId="19592"/>
    <cellStyle name="Normal 2 5 2 2 2 2 2 2 2 2 2 2 5" xfId="19593"/>
    <cellStyle name="Normal 2 5 2 2 2 2 2 2 2 2 2 2 6" xfId="19594"/>
    <cellStyle name="Normal 2 5 2 2 2 2 2 2 2 2 2 2 7" xfId="19595"/>
    <cellStyle name="Normal 2 5 2 2 2 2 2 2 2 2 2 3" xfId="19596"/>
    <cellStyle name="Normal 2 5 2 2 2 2 2 2 2 2 2 3 2" xfId="19597"/>
    <cellStyle name="Normal 2 5 2 2 2 2 2 2 2 2 2 3 2 2" xfId="19598"/>
    <cellStyle name="Normal 2 5 2 2 2 2 2 2 2 2 2 3 2 3" xfId="19599"/>
    <cellStyle name="Normal 2 5 2 2 2 2 2 2 2 2 2 3 2 4" xfId="19600"/>
    <cellStyle name="Normal 2 5 2 2 2 2 2 2 2 2 2 3 2 5" xfId="19601"/>
    <cellStyle name="Normal 2 5 2 2 2 2 2 2 2 2 2 3 3" xfId="19602"/>
    <cellStyle name="Normal 2 5 2 2 2 2 2 2 2 2 2 3 4" xfId="19603"/>
    <cellStyle name="Normal 2 5 2 2 2 2 2 2 2 2 2 3 5" xfId="19604"/>
    <cellStyle name="Normal 2 5 2 2 2 2 2 2 2 2 2 4" xfId="19605"/>
    <cellStyle name="Normal 2 5 2 2 2 2 2 2 2 2 2 5" xfId="19606"/>
    <cellStyle name="Normal 2 5 2 2 2 2 2 2 2 2 2 6" xfId="19607"/>
    <cellStyle name="Normal 2 5 2 2 2 2 2 2 2 2 2 7" xfId="19608"/>
    <cellStyle name="Normal 2 5 2 2 2 2 2 2 2 2 3" xfId="19609"/>
    <cellStyle name="Normal 2 5 2 2 2 2 2 2 2 2 4" xfId="19610"/>
    <cellStyle name="Normal 2 5 2 2 2 2 2 2 2 2 5" xfId="19611"/>
    <cellStyle name="Normal 2 5 2 2 2 2 2 2 2 2 6" xfId="19612"/>
    <cellStyle name="Normal 2 5 2 2 2 2 2 2 2 2 6 2" xfId="19613"/>
    <cellStyle name="Normal 2 5 2 2 2 2 2 2 2 2 6 2 2" xfId="19614"/>
    <cellStyle name="Normal 2 5 2 2 2 2 2 2 2 2 6 2 3" xfId="19615"/>
    <cellStyle name="Normal 2 5 2 2 2 2 2 2 2 2 6 2 4" xfId="19616"/>
    <cellStyle name="Normal 2 5 2 2 2 2 2 2 2 2 6 2 5" xfId="19617"/>
    <cellStyle name="Normal 2 5 2 2 2 2 2 2 2 2 6 3" xfId="19618"/>
    <cellStyle name="Normal 2 5 2 2 2 2 2 2 2 2 6 4" xfId="19619"/>
    <cellStyle name="Normal 2 5 2 2 2 2 2 2 2 2 6 5" xfId="19620"/>
    <cellStyle name="Normal 2 5 2 2 2 2 2 2 2 2 7" xfId="19621"/>
    <cellStyle name="Normal 2 5 2 2 2 2 2 2 2 2 8" xfId="19622"/>
    <cellStyle name="Normal 2 5 2 2 2 2 2 2 2 2 9" xfId="19623"/>
    <cellStyle name="Normal 2 5 2 2 2 2 2 2 2 3" xfId="19624"/>
    <cellStyle name="Normal 2 5 2 2 2 2 2 2 2 3 2" xfId="19625"/>
    <cellStyle name="Normal 2 5 2 2 2 2 2 2 2 3 2 2" xfId="19626"/>
    <cellStyle name="Normal 2 5 2 2 2 2 2 2 2 3 2 2 2" xfId="19627"/>
    <cellStyle name="Normal 2 5 2 2 2 2 2 2 2 3 2 2 2 2" xfId="19628"/>
    <cellStyle name="Normal 2 5 2 2 2 2 2 2 2 3 2 2 2 3" xfId="19629"/>
    <cellStyle name="Normal 2 5 2 2 2 2 2 2 2 3 2 2 2 4" xfId="19630"/>
    <cellStyle name="Normal 2 5 2 2 2 2 2 2 2 3 2 2 2 5" xfId="19631"/>
    <cellStyle name="Normal 2 5 2 2 2 2 2 2 2 3 2 2 3" xfId="19632"/>
    <cellStyle name="Normal 2 5 2 2 2 2 2 2 2 3 2 2 4" xfId="19633"/>
    <cellStyle name="Normal 2 5 2 2 2 2 2 2 2 3 2 2 5" xfId="19634"/>
    <cellStyle name="Normal 2 5 2 2 2 2 2 2 2 3 2 3" xfId="19635"/>
    <cellStyle name="Normal 2 5 2 2 2 2 2 2 2 3 2 4" xfId="19636"/>
    <cellStyle name="Normal 2 5 2 2 2 2 2 2 2 3 2 5" xfId="19637"/>
    <cellStyle name="Normal 2 5 2 2 2 2 2 2 2 3 2 6" xfId="19638"/>
    <cellStyle name="Normal 2 5 2 2 2 2 2 2 2 3 2 7" xfId="19639"/>
    <cellStyle name="Normal 2 5 2 2 2 2 2 2 2 3 3" xfId="19640"/>
    <cellStyle name="Normal 2 5 2 2 2 2 2 2 2 3 3 2" xfId="19641"/>
    <cellStyle name="Normal 2 5 2 2 2 2 2 2 2 3 3 2 2" xfId="19642"/>
    <cellStyle name="Normal 2 5 2 2 2 2 2 2 2 3 3 2 3" xfId="19643"/>
    <cellStyle name="Normal 2 5 2 2 2 2 2 2 2 3 3 2 4" xfId="19644"/>
    <cellStyle name="Normal 2 5 2 2 2 2 2 2 2 3 3 2 5" xfId="19645"/>
    <cellStyle name="Normal 2 5 2 2 2 2 2 2 2 3 3 3" xfId="19646"/>
    <cellStyle name="Normal 2 5 2 2 2 2 2 2 2 3 3 4" xfId="19647"/>
    <cellStyle name="Normal 2 5 2 2 2 2 2 2 2 3 3 5" xfId="19648"/>
    <cellStyle name="Normal 2 5 2 2 2 2 2 2 2 3 4" xfId="19649"/>
    <cellStyle name="Normal 2 5 2 2 2 2 2 2 2 3 5" xfId="19650"/>
    <cellStyle name="Normal 2 5 2 2 2 2 2 2 2 3 6" xfId="19651"/>
    <cellStyle name="Normal 2 5 2 2 2 2 2 2 2 3 7" xfId="19652"/>
    <cellStyle name="Normal 2 5 2 2 2 2 2 2 2 4" xfId="19653"/>
    <cellStyle name="Normal 2 5 2 2 2 2 2 2 2 5" xfId="19654"/>
    <cellStyle name="Normal 2 5 2 2 2 2 2 2 2 6" xfId="19655"/>
    <cellStyle name="Normal 2 5 2 2 2 2 2 2 2 6 2" xfId="19656"/>
    <cellStyle name="Normal 2 5 2 2 2 2 2 2 2 6 2 2" xfId="19657"/>
    <cellStyle name="Normal 2 5 2 2 2 2 2 2 2 6 2 3" xfId="19658"/>
    <cellStyle name="Normal 2 5 2 2 2 2 2 2 2 6 2 4" xfId="19659"/>
    <cellStyle name="Normal 2 5 2 2 2 2 2 2 2 6 2 5" xfId="19660"/>
    <cellStyle name="Normal 2 5 2 2 2 2 2 2 2 6 3" xfId="19661"/>
    <cellStyle name="Normal 2 5 2 2 2 2 2 2 2 6 4" xfId="19662"/>
    <cellStyle name="Normal 2 5 2 2 2 2 2 2 2 6 5" xfId="19663"/>
    <cellStyle name="Normal 2 5 2 2 2 2 2 2 2 7" xfId="19664"/>
    <cellStyle name="Normal 2 5 2 2 2 2 2 2 2 8" xfId="19665"/>
    <cellStyle name="Normal 2 5 2 2 2 2 2 2 2 9" xfId="19666"/>
    <cellStyle name="Normal 2 5 2 2 2 2 2 2 3" xfId="19667"/>
    <cellStyle name="Normal 2 5 2 2 2 2 2 2 4" xfId="19668"/>
    <cellStyle name="Normal 2 5 2 2 2 2 2 2 5" xfId="19669"/>
    <cellStyle name="Normal 2 5 2 2 2 2 2 2 6" xfId="19670"/>
    <cellStyle name="Normal 2 5 2 2 2 2 2 2 6 2" xfId="19671"/>
    <cellStyle name="Normal 2 5 2 2 2 2 2 2 6 2 2" xfId="19672"/>
    <cellStyle name="Normal 2 5 2 2 2 2 2 2 6 2 2 2" xfId="19673"/>
    <cellStyle name="Normal 2 5 2 2 2 2 2 2 6 2 2 2 2" xfId="19674"/>
    <cellStyle name="Normal 2 5 2 2 2 2 2 2 6 2 2 2 3" xfId="19675"/>
    <cellStyle name="Normal 2 5 2 2 2 2 2 2 6 2 2 2 4" xfId="19676"/>
    <cellStyle name="Normal 2 5 2 2 2 2 2 2 6 2 2 2 5" xfId="19677"/>
    <cellStyle name="Normal 2 5 2 2 2 2 2 2 6 2 2 3" xfId="19678"/>
    <cellStyle name="Normal 2 5 2 2 2 2 2 2 6 2 2 4" xfId="19679"/>
    <cellStyle name="Normal 2 5 2 2 2 2 2 2 6 2 2 5" xfId="19680"/>
    <cellStyle name="Normal 2 5 2 2 2 2 2 2 6 2 3" xfId="19681"/>
    <cellStyle name="Normal 2 5 2 2 2 2 2 2 6 2 4" xfId="19682"/>
    <cellStyle name="Normal 2 5 2 2 2 2 2 2 6 2 5" xfId="19683"/>
    <cellStyle name="Normal 2 5 2 2 2 2 2 2 6 2 6" xfId="19684"/>
    <cellStyle name="Normal 2 5 2 2 2 2 2 2 6 2 7" xfId="19685"/>
    <cellStyle name="Normal 2 5 2 2 2 2 2 2 6 3" xfId="19686"/>
    <cellStyle name="Normal 2 5 2 2 2 2 2 2 6 3 2" xfId="19687"/>
    <cellStyle name="Normal 2 5 2 2 2 2 2 2 6 3 2 2" xfId="19688"/>
    <cellStyle name="Normal 2 5 2 2 2 2 2 2 6 3 2 3" xfId="19689"/>
    <cellStyle name="Normal 2 5 2 2 2 2 2 2 6 3 2 4" xfId="19690"/>
    <cellStyle name="Normal 2 5 2 2 2 2 2 2 6 3 2 5" xfId="19691"/>
    <cellStyle name="Normal 2 5 2 2 2 2 2 2 6 3 3" xfId="19692"/>
    <cellStyle name="Normal 2 5 2 2 2 2 2 2 6 3 4" xfId="19693"/>
    <cellStyle name="Normal 2 5 2 2 2 2 2 2 6 3 5" xfId="19694"/>
    <cellStyle name="Normal 2 5 2 2 2 2 2 2 6 4" xfId="19695"/>
    <cellStyle name="Normal 2 5 2 2 2 2 2 2 6 5" xfId="19696"/>
    <cellStyle name="Normal 2 5 2 2 2 2 2 2 6 6" xfId="19697"/>
    <cellStyle name="Normal 2 5 2 2 2 2 2 2 6 7" xfId="19698"/>
    <cellStyle name="Normal 2 5 2 2 2 2 2 2 7" xfId="19699"/>
    <cellStyle name="Normal 2 5 2 2 2 2 2 2 8" xfId="19700"/>
    <cellStyle name="Normal 2 5 2 2 2 2 2 2 9" xfId="19701"/>
    <cellStyle name="Normal 2 5 2 2 2 2 2 2 9 2" xfId="19702"/>
    <cellStyle name="Normal 2 5 2 2 2 2 2 2 9 2 2" xfId="19703"/>
    <cellStyle name="Normal 2 5 2 2 2 2 2 2 9 2 3" xfId="19704"/>
    <cellStyle name="Normal 2 5 2 2 2 2 2 2 9 2 4" xfId="19705"/>
    <cellStyle name="Normal 2 5 2 2 2 2 2 2 9 2 5" xfId="19706"/>
    <cellStyle name="Normal 2 5 2 2 2 2 2 2 9 3" xfId="19707"/>
    <cellStyle name="Normal 2 5 2 2 2 2 2 2 9 4" xfId="19708"/>
    <cellStyle name="Normal 2 5 2 2 2 2 2 2 9 5" xfId="19709"/>
    <cellStyle name="Normal 2 5 2 2 2 2 2 3" xfId="19710"/>
    <cellStyle name="Normal 2 5 2 2 2 2 2 3 2" xfId="19711"/>
    <cellStyle name="Normal 2 5 2 2 2 2 2 3 3" xfId="19712"/>
    <cellStyle name="Normal 2 5 2 2 2 2 2 3 4" xfId="19713"/>
    <cellStyle name="Normal 2 5 2 2 2 2 2 3 5" xfId="19714"/>
    <cellStyle name="Normal 2 5 2 2 2 2 2 3 6" xfId="19715"/>
    <cellStyle name="Normal 2 5 2 2 2 2 2 3 7" xfId="19716"/>
    <cellStyle name="Normal 2 5 2 2 2 2 2 4" xfId="19717"/>
    <cellStyle name="Normal 2 5 2 2 2 2 2 5" xfId="19718"/>
    <cellStyle name="Normal 2 5 2 2 2 2 2 6" xfId="19719"/>
    <cellStyle name="Normal 2 5 2 2 2 2 2 6 2" xfId="19720"/>
    <cellStyle name="Normal 2 5 2 2 2 2 2 6 2 2" xfId="19721"/>
    <cellStyle name="Normal 2 5 2 2 2 2 2 6 2 2 2" xfId="19722"/>
    <cellStyle name="Normal 2 5 2 2 2 2 2 6 2 2 2 2" xfId="19723"/>
    <cellStyle name="Normal 2 5 2 2 2 2 2 6 2 2 2 3" xfId="19724"/>
    <cellStyle name="Normal 2 5 2 2 2 2 2 6 2 2 2 4" xfId="19725"/>
    <cellStyle name="Normal 2 5 2 2 2 2 2 6 2 2 2 5" xfId="19726"/>
    <cellStyle name="Normal 2 5 2 2 2 2 2 6 2 2 3" xfId="19727"/>
    <cellStyle name="Normal 2 5 2 2 2 2 2 6 2 2 4" xfId="19728"/>
    <cellStyle name="Normal 2 5 2 2 2 2 2 6 2 2 5" xfId="19729"/>
    <cellStyle name="Normal 2 5 2 2 2 2 2 6 2 3" xfId="19730"/>
    <cellStyle name="Normal 2 5 2 2 2 2 2 6 2 4" xfId="19731"/>
    <cellStyle name="Normal 2 5 2 2 2 2 2 6 2 5" xfId="19732"/>
    <cellStyle name="Normal 2 5 2 2 2 2 2 6 2 6" xfId="19733"/>
    <cellStyle name="Normal 2 5 2 2 2 2 2 6 2 7" xfId="19734"/>
    <cellStyle name="Normal 2 5 2 2 2 2 2 6 3" xfId="19735"/>
    <cellStyle name="Normal 2 5 2 2 2 2 2 6 3 2" xfId="19736"/>
    <cellStyle name="Normal 2 5 2 2 2 2 2 6 3 2 2" xfId="19737"/>
    <cellStyle name="Normal 2 5 2 2 2 2 2 6 3 2 3" xfId="19738"/>
    <cellStyle name="Normal 2 5 2 2 2 2 2 6 3 2 4" xfId="19739"/>
    <cellStyle name="Normal 2 5 2 2 2 2 2 6 3 2 5" xfId="19740"/>
    <cellStyle name="Normal 2 5 2 2 2 2 2 6 3 3" xfId="19741"/>
    <cellStyle name="Normal 2 5 2 2 2 2 2 6 3 4" xfId="19742"/>
    <cellStyle name="Normal 2 5 2 2 2 2 2 6 3 5" xfId="19743"/>
    <cellStyle name="Normal 2 5 2 2 2 2 2 6 4" xfId="19744"/>
    <cellStyle name="Normal 2 5 2 2 2 2 2 6 5" xfId="19745"/>
    <cellStyle name="Normal 2 5 2 2 2 2 2 6 6" xfId="19746"/>
    <cellStyle name="Normal 2 5 2 2 2 2 2 6 7" xfId="19747"/>
    <cellStyle name="Normal 2 5 2 2 2 2 2 7" xfId="19748"/>
    <cellStyle name="Normal 2 5 2 2 2 2 2 8" xfId="19749"/>
    <cellStyle name="Normal 2 5 2 2 2 2 2 9" xfId="19750"/>
    <cellStyle name="Normal 2 5 2 2 2 2 2 9 2" xfId="19751"/>
    <cellStyle name="Normal 2 5 2 2 2 2 2 9 2 2" xfId="19752"/>
    <cellStyle name="Normal 2 5 2 2 2 2 2 9 2 3" xfId="19753"/>
    <cellStyle name="Normal 2 5 2 2 2 2 2 9 2 4" xfId="19754"/>
    <cellStyle name="Normal 2 5 2 2 2 2 2 9 2 5" xfId="19755"/>
    <cellStyle name="Normal 2 5 2 2 2 2 2 9 3" xfId="19756"/>
    <cellStyle name="Normal 2 5 2 2 2 2 2 9 4" xfId="19757"/>
    <cellStyle name="Normal 2 5 2 2 2 2 2 9 5" xfId="19758"/>
    <cellStyle name="Normal 2 5 2 2 2 2 20" xfId="19759"/>
    <cellStyle name="Normal 2 5 2 2 2 2 21" xfId="19760"/>
    <cellStyle name="Normal 2 5 2 2 2 2 22" xfId="19761"/>
    <cellStyle name="Normal 2 5 2 2 2 2 23" xfId="19762"/>
    <cellStyle name="Normal 2 5 2 2 2 2 24" xfId="19763"/>
    <cellStyle name="Normal 2 5 2 2 2 2 25" xfId="19764"/>
    <cellStyle name="Normal 2 5 2 2 2 2 26" xfId="19765"/>
    <cellStyle name="Normal 2 5 2 2 2 2 27" xfId="19766"/>
    <cellStyle name="Normal 2 5 2 2 2 2 28" xfId="19767"/>
    <cellStyle name="Normal 2 5 2 2 2 2 29" xfId="19768"/>
    <cellStyle name="Normal 2 5 2 2 2 2 3" xfId="19769"/>
    <cellStyle name="Normal 2 5 2 2 2 2 3 2" xfId="19770"/>
    <cellStyle name="Normal 2 5 2 2 2 2 3 3" xfId="19771"/>
    <cellStyle name="Normal 2 5 2 2 2 2 3 4" xfId="19772"/>
    <cellStyle name="Normal 2 5 2 2 2 2 3 5" xfId="19773"/>
    <cellStyle name="Normal 2 5 2 2 2 2 3 6" xfId="19774"/>
    <cellStyle name="Normal 2 5 2 2 2 2 3 7" xfId="19775"/>
    <cellStyle name="Normal 2 5 2 2 2 2 4" xfId="19776"/>
    <cellStyle name="Normal 2 5 2 2 2 2 5" xfId="19777"/>
    <cellStyle name="Normal 2 5 2 2 2 2 6" xfId="19778"/>
    <cellStyle name="Normal 2 5 2 2 2 2 6 2" xfId="19779"/>
    <cellStyle name="Normal 2 5 2 2 2 2 6 2 2" xfId="19780"/>
    <cellStyle name="Normal 2 5 2 2 2 2 6 2 2 2" xfId="19781"/>
    <cellStyle name="Normal 2 5 2 2 2 2 6 2 2 2 2" xfId="19782"/>
    <cellStyle name="Normal 2 5 2 2 2 2 6 2 2 2 3" xfId="19783"/>
    <cellStyle name="Normal 2 5 2 2 2 2 6 2 2 2 4" xfId="19784"/>
    <cellStyle name="Normal 2 5 2 2 2 2 6 2 2 2 5" xfId="19785"/>
    <cellStyle name="Normal 2 5 2 2 2 2 6 2 2 3" xfId="19786"/>
    <cellStyle name="Normal 2 5 2 2 2 2 6 2 2 4" xfId="19787"/>
    <cellStyle name="Normal 2 5 2 2 2 2 6 2 2 5" xfId="19788"/>
    <cellStyle name="Normal 2 5 2 2 2 2 6 2 3" xfId="19789"/>
    <cellStyle name="Normal 2 5 2 2 2 2 6 2 4" xfId="19790"/>
    <cellStyle name="Normal 2 5 2 2 2 2 6 2 5" xfId="19791"/>
    <cellStyle name="Normal 2 5 2 2 2 2 6 2 6" xfId="19792"/>
    <cellStyle name="Normal 2 5 2 2 2 2 6 2 7" xfId="19793"/>
    <cellStyle name="Normal 2 5 2 2 2 2 6 3" xfId="19794"/>
    <cellStyle name="Normal 2 5 2 2 2 2 6 3 2" xfId="19795"/>
    <cellStyle name="Normal 2 5 2 2 2 2 6 3 2 2" xfId="19796"/>
    <cellStyle name="Normal 2 5 2 2 2 2 6 3 2 3" xfId="19797"/>
    <cellStyle name="Normal 2 5 2 2 2 2 6 3 2 4" xfId="19798"/>
    <cellStyle name="Normal 2 5 2 2 2 2 6 3 2 5" xfId="19799"/>
    <cellStyle name="Normal 2 5 2 2 2 2 6 3 3" xfId="19800"/>
    <cellStyle name="Normal 2 5 2 2 2 2 6 3 4" xfId="19801"/>
    <cellStyle name="Normal 2 5 2 2 2 2 6 3 5" xfId="19802"/>
    <cellStyle name="Normal 2 5 2 2 2 2 6 4" xfId="19803"/>
    <cellStyle name="Normal 2 5 2 2 2 2 6 5" xfId="19804"/>
    <cellStyle name="Normal 2 5 2 2 2 2 6 6" xfId="19805"/>
    <cellStyle name="Normal 2 5 2 2 2 2 6 7" xfId="19806"/>
    <cellStyle name="Normal 2 5 2 2 2 2 7" xfId="19807"/>
    <cellStyle name="Normal 2 5 2 2 2 2 8" xfId="19808"/>
    <cellStyle name="Normal 2 5 2 2 2 2 9" xfId="19809"/>
    <cellStyle name="Normal 2 5 2 2 2 2 9 2" xfId="19810"/>
    <cellStyle name="Normal 2 5 2 2 2 2 9 2 2" xfId="19811"/>
    <cellStyle name="Normal 2 5 2 2 2 2 9 2 3" xfId="19812"/>
    <cellStyle name="Normal 2 5 2 2 2 2 9 2 4" xfId="19813"/>
    <cellStyle name="Normal 2 5 2 2 2 2 9 2 5" xfId="19814"/>
    <cellStyle name="Normal 2 5 2 2 2 2 9 3" xfId="19815"/>
    <cellStyle name="Normal 2 5 2 2 2 2 9 4" xfId="19816"/>
    <cellStyle name="Normal 2 5 2 2 2 2 9 5" xfId="19817"/>
    <cellStyle name="Normal 2 5 2 2 2 20" xfId="19818"/>
    <cellStyle name="Normal 2 5 2 2 2 21" xfId="19819"/>
    <cellStyle name="Normal 2 5 2 2 2 22" xfId="19820"/>
    <cellStyle name="Normal 2 5 2 2 2 23" xfId="19821"/>
    <cellStyle name="Normal 2 5 2 2 2 24" xfId="19822"/>
    <cellStyle name="Normal 2 5 2 2 2 25" xfId="19823"/>
    <cellStyle name="Normal 2 5 2 2 2 26" xfId="19824"/>
    <cellStyle name="Normal 2 5 2 2 2 27" xfId="19825"/>
    <cellStyle name="Normal 2 5 2 2 2 28" xfId="19826"/>
    <cellStyle name="Normal 2 5 2 2 2 29" xfId="19827"/>
    <cellStyle name="Normal 2 5 2 2 2 3" xfId="19828"/>
    <cellStyle name="Normal 2 5 2 2 2 30" xfId="19829"/>
    <cellStyle name="Normal 2 5 2 2 2 4" xfId="19830"/>
    <cellStyle name="Normal 2 5 2 2 2 4 2" xfId="19831"/>
    <cellStyle name="Normal 2 5 2 2 2 4 2 2" xfId="19832"/>
    <cellStyle name="Normal 2 5 2 2 2 4 2 3" xfId="19833"/>
    <cellStyle name="Normal 2 5 2 2 2 4 2 4" xfId="19834"/>
    <cellStyle name="Normal 2 5 2 2 2 4 2 5" xfId="19835"/>
    <cellStyle name="Normal 2 5 2 2 2 4 2 6" xfId="19836"/>
    <cellStyle name="Normal 2 5 2 2 2 4 3" xfId="19837"/>
    <cellStyle name="Normal 2 5 2 2 2 4 4" xfId="19838"/>
    <cellStyle name="Normal 2 5 2 2 2 4 5" xfId="19839"/>
    <cellStyle name="Normal 2 5 2 2 2 4 6" xfId="19840"/>
    <cellStyle name="Normal 2 5 2 2 2 4 7" xfId="19841"/>
    <cellStyle name="Normal 2 5 2 2 2 4 8" xfId="19842"/>
    <cellStyle name="Normal 2 5 2 2 2 5" xfId="19843"/>
    <cellStyle name="Normal 2 5 2 2 2 5 2" xfId="19844"/>
    <cellStyle name="Normal 2 5 2 2 2 5 2 2" xfId="19845"/>
    <cellStyle name="Normal 2 5 2 2 2 5 2 3" xfId="19846"/>
    <cellStyle name="Normal 2 5 2 2 2 5 2 4" xfId="19847"/>
    <cellStyle name="Normal 2 5 2 2 2 5 2 5" xfId="19848"/>
    <cellStyle name="Normal 2 5 2 2 2 5 2 6" xfId="19849"/>
    <cellStyle name="Normal 2 5 2 2 2 5 3" xfId="19850"/>
    <cellStyle name="Normal 2 5 2 2 2 5 4" xfId="19851"/>
    <cellStyle name="Normal 2 5 2 2 2 5 5" xfId="19852"/>
    <cellStyle name="Normal 2 5 2 2 2 6" xfId="19853"/>
    <cellStyle name="Normal 2 5 2 2 2 6 2" xfId="19854"/>
    <cellStyle name="Normal 2 5 2 2 2 6 2 2" xfId="19855"/>
    <cellStyle name="Normal 2 5 2 2 2 6 2 3" xfId="19856"/>
    <cellStyle name="Normal 2 5 2 2 2 6 2 4" xfId="19857"/>
    <cellStyle name="Normal 2 5 2 2 2 6 2 5" xfId="19858"/>
    <cellStyle name="Normal 2 5 2 2 2 6 2 6" xfId="19859"/>
    <cellStyle name="Normal 2 5 2 2 2 6 3" xfId="19860"/>
    <cellStyle name="Normal 2 5 2 2 2 6 4" xfId="19861"/>
    <cellStyle name="Normal 2 5 2 2 2 6 5" xfId="19862"/>
    <cellStyle name="Normal 2 5 2 2 2 7" xfId="19863"/>
    <cellStyle name="Normal 2 5 2 2 2 7 2" xfId="19864"/>
    <cellStyle name="Normal 2 5 2 2 2 7 3" xfId="19865"/>
    <cellStyle name="Normal 2 5 2 2 2 7 4" xfId="19866"/>
    <cellStyle name="Normal 2 5 2 2 2 7 5" xfId="19867"/>
    <cellStyle name="Normal 2 5 2 2 2 7 6" xfId="19868"/>
    <cellStyle name="Normal 2 5 2 2 2 7 7" xfId="19869"/>
    <cellStyle name="Normal 2 5 2 2 2 8" xfId="19870"/>
    <cellStyle name="Normal 2 5 2 2 2 9" xfId="19871"/>
    <cellStyle name="Normal 2 5 2 2 20" xfId="19872"/>
    <cellStyle name="Normal 2 5 2 2 21" xfId="19873"/>
    <cellStyle name="Normal 2 5 2 2 22" xfId="19874"/>
    <cellStyle name="Normal 2 5 2 2 23" xfId="19875"/>
    <cellStyle name="Normal 2 5 2 2 24" xfId="19876"/>
    <cellStyle name="Normal 2 5 2 2 25" xfId="19877"/>
    <cellStyle name="Normal 2 5 2 2 26" xfId="19878"/>
    <cellStyle name="Normal 2 5 2 2 27" xfId="19879"/>
    <cellStyle name="Normal 2 5 2 2 28" xfId="19880"/>
    <cellStyle name="Normal 2 5 2 2 29" xfId="19881"/>
    <cellStyle name="Normal 2 5 2 2 3" xfId="19882"/>
    <cellStyle name="Normal 2 5 2 2 3 2" xfId="19883"/>
    <cellStyle name="Normal 2 5 2 2 3 2 2" xfId="19884"/>
    <cellStyle name="Normal 2 5 2 2 3 2 2 2" xfId="19885"/>
    <cellStyle name="Normal 2 5 2 2 3 2 2 2 2" xfId="19886"/>
    <cellStyle name="Normal 2 5 2 2 3 2 2 2 2 2" xfId="19887"/>
    <cellStyle name="Normal 2 5 2 2 3 2 2 2 3" xfId="19888"/>
    <cellStyle name="Normal 2 5 2 2 3 2 2 2 4" xfId="19889"/>
    <cellStyle name="Normal 2 5 2 2 3 2 2 2 5" xfId="19890"/>
    <cellStyle name="Normal 2 5 2 2 3 2 2 3" xfId="19891"/>
    <cellStyle name="Normal 2 5 2 2 3 2 2 3 2" xfId="19892"/>
    <cellStyle name="Normal 2 5 2 2 3 2 2 4" xfId="19893"/>
    <cellStyle name="Normal 2 5 2 2 3 2 2 5" xfId="19894"/>
    <cellStyle name="Normal 2 5 2 2 3 2 3" xfId="19895"/>
    <cellStyle name="Normal 2 5 2 2 3 2 4" xfId="19896"/>
    <cellStyle name="Normal 2 5 2 2 3 2 5" xfId="19897"/>
    <cellStyle name="Normal 2 5 2 2 3 2 6" xfId="19898"/>
    <cellStyle name="Normal 2 5 2 2 3 2 6 2" xfId="19899"/>
    <cellStyle name="Normal 2 5 2 2 3 2 7" xfId="19900"/>
    <cellStyle name="Normal 2 5 2 2 3 2 8" xfId="19901"/>
    <cellStyle name="Normal 2 5 2 2 3 3" xfId="19902"/>
    <cellStyle name="Normal 2 5 2 2 3 3 2" xfId="19903"/>
    <cellStyle name="Normal 2 5 2 2 3 3 2 2" xfId="19904"/>
    <cellStyle name="Normal 2 5 2 2 3 3 3" xfId="19905"/>
    <cellStyle name="Normal 2 5 2 2 3 3 4" xfId="19906"/>
    <cellStyle name="Normal 2 5 2 2 3 3 5" xfId="19907"/>
    <cellStyle name="Normal 2 5 2 2 3 4" xfId="19908"/>
    <cellStyle name="Normal 2 5 2 2 3 4 2" xfId="19909"/>
    <cellStyle name="Normal 2 5 2 2 3 4 3" xfId="19910"/>
    <cellStyle name="Normal 2 5 2 2 3 4 4" xfId="19911"/>
    <cellStyle name="Normal 2 5 2 2 3 4 5" xfId="19912"/>
    <cellStyle name="Normal 2 5 2 2 3 4 6" xfId="19913"/>
    <cellStyle name="Normal 2 5 2 2 3 4 7" xfId="19914"/>
    <cellStyle name="Normal 2 5 2 2 3 5" xfId="19915"/>
    <cellStyle name="Normal 2 5 2 2 3 6" xfId="19916"/>
    <cellStyle name="Normal 2 5 2 2 3 7" xfId="19917"/>
    <cellStyle name="Normal 2 5 2 2 3 7 2" xfId="19918"/>
    <cellStyle name="Normal 2 5 2 2 3 8" xfId="19919"/>
    <cellStyle name="Normal 2 5 2 2 3 9" xfId="19920"/>
    <cellStyle name="Normal 2 5 2 2 30" xfId="19921"/>
    <cellStyle name="Normal 2 5 2 2 4" xfId="19922"/>
    <cellStyle name="Normal 2 5 2 2 4 2" xfId="19923"/>
    <cellStyle name="Normal 2 5 2 2 4 2 2" xfId="19924"/>
    <cellStyle name="Normal 2 5 2 2 4 2 3" xfId="19925"/>
    <cellStyle name="Normal 2 5 2 2 4 2 4" xfId="19926"/>
    <cellStyle name="Normal 2 5 2 2 4 2 5" xfId="19927"/>
    <cellStyle name="Normal 2 5 2 2 4 2 6" xfId="19928"/>
    <cellStyle name="Normal 2 5 2 2 4 2 7" xfId="19929"/>
    <cellStyle name="Normal 2 5 2 2 4 3" xfId="19930"/>
    <cellStyle name="Normal 2 5 2 2 4 4" xfId="19931"/>
    <cellStyle name="Normal 2 5 2 2 4 5" xfId="19932"/>
    <cellStyle name="Normal 2 5 2 2 4 6" xfId="19933"/>
    <cellStyle name="Normal 2 5 2 2 4 7" xfId="19934"/>
    <cellStyle name="Normal 2 5 2 2 4 8" xfId="19935"/>
    <cellStyle name="Normal 2 5 2 2 4 9" xfId="19936"/>
    <cellStyle name="Normal 2 5 2 2 5" xfId="19937"/>
    <cellStyle name="Normal 2 5 2 2 5 2" xfId="19938"/>
    <cellStyle name="Normal 2 5 2 2 5 2 2" xfId="19939"/>
    <cellStyle name="Normal 2 5 2 2 5 2 3" xfId="19940"/>
    <cellStyle name="Normal 2 5 2 2 5 2 4" xfId="19941"/>
    <cellStyle name="Normal 2 5 2 2 5 2 5" xfId="19942"/>
    <cellStyle name="Normal 2 5 2 2 5 2 6" xfId="19943"/>
    <cellStyle name="Normal 2 5 2 2 5 3" xfId="19944"/>
    <cellStyle name="Normal 2 5 2 2 5 4" xfId="19945"/>
    <cellStyle name="Normal 2 5 2 2 5 5" xfId="19946"/>
    <cellStyle name="Normal 2 5 2 2 6" xfId="19947"/>
    <cellStyle name="Normal 2 5 2 2 6 2" xfId="19948"/>
    <cellStyle name="Normal 2 5 2 2 6 2 2" xfId="19949"/>
    <cellStyle name="Normal 2 5 2 2 6 2 3" xfId="19950"/>
    <cellStyle name="Normal 2 5 2 2 6 2 4" xfId="19951"/>
    <cellStyle name="Normal 2 5 2 2 6 2 5" xfId="19952"/>
    <cellStyle name="Normal 2 5 2 2 6 2 6" xfId="19953"/>
    <cellStyle name="Normal 2 5 2 2 6 3" xfId="19954"/>
    <cellStyle name="Normal 2 5 2 2 6 4" xfId="19955"/>
    <cellStyle name="Normal 2 5 2 2 6 5" xfId="19956"/>
    <cellStyle name="Normal 2 5 2 2 7" xfId="19957"/>
    <cellStyle name="Normal 2 5 2 2 7 2" xfId="19958"/>
    <cellStyle name="Normal 2 5 2 2 7 3" xfId="19959"/>
    <cellStyle name="Normal 2 5 2 2 7 4" xfId="19960"/>
    <cellStyle name="Normal 2 5 2 2 7 5" xfId="19961"/>
    <cellStyle name="Normal 2 5 2 2 7 6" xfId="19962"/>
    <cellStyle name="Normal 2 5 2 2 7 7" xfId="19963"/>
    <cellStyle name="Normal 2 5 2 2 8" xfId="19964"/>
    <cellStyle name="Normal 2 5 2 2 9" xfId="19965"/>
    <cellStyle name="Normal 2 5 2 20" xfId="19966"/>
    <cellStyle name="Normal 2 5 2 21" xfId="19967"/>
    <cellStyle name="Normal 2 5 2 22" xfId="19968"/>
    <cellStyle name="Normal 2 5 2 23" xfId="19969"/>
    <cellStyle name="Normal 2 5 2 24" xfId="19970"/>
    <cellStyle name="Normal 2 5 2 25" xfId="19971"/>
    <cellStyle name="Normal 2 5 2 26" xfId="19972"/>
    <cellStyle name="Normal 2 5 2 27" xfId="19973"/>
    <cellStyle name="Normal 2 5 2 28" xfId="19974"/>
    <cellStyle name="Normal 2 5 2 28 2" xfId="19975"/>
    <cellStyle name="Normal 2 5 2 28 2 2" xfId="19976"/>
    <cellStyle name="Normal 2 5 2 28 3" xfId="19977"/>
    <cellStyle name="Normal 2 5 2 28 4" xfId="19978"/>
    <cellStyle name="Normal 2 5 2 28 5" xfId="19979"/>
    <cellStyle name="Normal 2 5 2 28 6" xfId="19980"/>
    <cellStyle name="Normal 2 5 2 28 7" xfId="19981"/>
    <cellStyle name="Normal 2 5 2 28 8" xfId="19982"/>
    <cellStyle name="Normal 2 5 2 28 9" xfId="19983"/>
    <cellStyle name="Normal 2 5 2 29" xfId="19984"/>
    <cellStyle name="Normal 2 5 2 3" xfId="19985"/>
    <cellStyle name="Normal 2 5 2 30" xfId="19986"/>
    <cellStyle name="Normal 2 5 2 31" xfId="19987"/>
    <cellStyle name="Normal 2 5 2 31 2" xfId="19988"/>
    <cellStyle name="Normal 2 5 2 31 2 2" xfId="19989"/>
    <cellStyle name="Normal 2 5 2 31 2 2 2" xfId="19990"/>
    <cellStyle name="Normal 2 5 2 31 2 2 3" xfId="19991"/>
    <cellStyle name="Normal 2 5 2 31 2 2 4" xfId="19992"/>
    <cellStyle name="Normal 2 5 2 31 2 2 5" xfId="19993"/>
    <cellStyle name="Normal 2 5 2 31 2 2 6" xfId="19994"/>
    <cellStyle name="Normal 2 5 2 31 2 3" xfId="19995"/>
    <cellStyle name="Normal 2 5 2 31 2 4" xfId="19996"/>
    <cellStyle name="Normal 2 5 2 31 2 5" xfId="19997"/>
    <cellStyle name="Normal 2 5 2 31 3" xfId="19998"/>
    <cellStyle name="Normal 2 5 2 31 3 2" xfId="19999"/>
    <cellStyle name="Normal 2 5 2 31 3 3" xfId="20000"/>
    <cellStyle name="Normal 2 5 2 31 3 4" xfId="20001"/>
    <cellStyle name="Normal 2 5 2 31 3 5" xfId="20002"/>
    <cellStyle name="Normal 2 5 2 31 3 6" xfId="20003"/>
    <cellStyle name="Normal 2 5 2 31 4" xfId="20004"/>
    <cellStyle name="Normal 2 5 2 31 5" xfId="20005"/>
    <cellStyle name="Normal 2 5 2 31 6" xfId="20006"/>
    <cellStyle name="Normal 2 5 2 31 7" xfId="20007"/>
    <cellStyle name="Normal 2 5 2 31 8" xfId="20008"/>
    <cellStyle name="Normal 2 5 2 32" xfId="20009"/>
    <cellStyle name="Normal 2 5 2 32 2" xfId="20010"/>
    <cellStyle name="Normal 2 5 2 32 2 2" xfId="20011"/>
    <cellStyle name="Normal 2 5 2 32 2 3" xfId="20012"/>
    <cellStyle name="Normal 2 5 2 32 2 4" xfId="20013"/>
    <cellStyle name="Normal 2 5 2 32 2 5" xfId="20014"/>
    <cellStyle name="Normal 2 5 2 32 2 6" xfId="20015"/>
    <cellStyle name="Normal 2 5 2 32 3" xfId="20016"/>
    <cellStyle name="Normal 2 5 2 32 4" xfId="20017"/>
    <cellStyle name="Normal 2 5 2 32 5" xfId="20018"/>
    <cellStyle name="Normal 2 5 2 33" xfId="20019"/>
    <cellStyle name="Normal 2 5 2 33 2" xfId="20020"/>
    <cellStyle name="Normal 2 5 2 33 2 2" xfId="20021"/>
    <cellStyle name="Normal 2 5 2 33 2 3" xfId="20022"/>
    <cellStyle name="Normal 2 5 2 33 2 4" xfId="20023"/>
    <cellStyle name="Normal 2 5 2 33 2 5" xfId="20024"/>
    <cellStyle name="Normal 2 5 2 33 2 6" xfId="20025"/>
    <cellStyle name="Normal 2 5 2 33 3" xfId="20026"/>
    <cellStyle name="Normal 2 5 2 33 4" xfId="20027"/>
    <cellStyle name="Normal 2 5 2 33 5" xfId="20028"/>
    <cellStyle name="Normal 2 5 2 34" xfId="20029"/>
    <cellStyle name="Normal 2 5 2 34 2" xfId="20030"/>
    <cellStyle name="Normal 2 5 2 34 2 2" xfId="20031"/>
    <cellStyle name="Normal 2 5 2 34 2 3" xfId="20032"/>
    <cellStyle name="Normal 2 5 2 34 2 4" xfId="20033"/>
    <cellStyle name="Normal 2 5 2 34 2 5" xfId="20034"/>
    <cellStyle name="Normal 2 5 2 34 2 6" xfId="20035"/>
    <cellStyle name="Normal 2 5 2 34 3" xfId="20036"/>
    <cellStyle name="Normal 2 5 2 34 4" xfId="20037"/>
    <cellStyle name="Normal 2 5 2 34 5" xfId="20038"/>
    <cellStyle name="Normal 2 5 2 35" xfId="20039"/>
    <cellStyle name="Normal 2 5 2 35 2" xfId="20040"/>
    <cellStyle name="Normal 2 5 2 35 2 2" xfId="20041"/>
    <cellStyle name="Normal 2 5 2 35 2 3" xfId="20042"/>
    <cellStyle name="Normal 2 5 2 35 2 4" xfId="20043"/>
    <cellStyle name="Normal 2 5 2 35 2 5" xfId="20044"/>
    <cellStyle name="Normal 2 5 2 35 2 6" xfId="20045"/>
    <cellStyle name="Normal 2 5 2 35 3" xfId="20046"/>
    <cellStyle name="Normal 2 5 2 35 4" xfId="20047"/>
    <cellStyle name="Normal 2 5 2 35 5" xfId="20048"/>
    <cellStyle name="Normal 2 5 2 36" xfId="20049"/>
    <cellStyle name="Normal 2 5 2 36 2" xfId="20050"/>
    <cellStyle name="Normal 2 5 2 36 2 2" xfId="20051"/>
    <cellStyle name="Normal 2 5 2 36 2 3" xfId="20052"/>
    <cellStyle name="Normal 2 5 2 36 2 4" xfId="20053"/>
    <cellStyle name="Normal 2 5 2 36 2 5" xfId="20054"/>
    <cellStyle name="Normal 2 5 2 36 2 6" xfId="20055"/>
    <cellStyle name="Normal 2 5 2 36 3" xfId="20056"/>
    <cellStyle name="Normal 2 5 2 36 4" xfId="20057"/>
    <cellStyle name="Normal 2 5 2 36 5" xfId="20058"/>
    <cellStyle name="Normal 2 5 2 37" xfId="20059"/>
    <cellStyle name="Normal 2 5 2 37 2" xfId="20060"/>
    <cellStyle name="Normal 2 5 2 37 2 2" xfId="20061"/>
    <cellStyle name="Normal 2 5 2 37 2 3" xfId="20062"/>
    <cellStyle name="Normal 2 5 2 37 2 4" xfId="20063"/>
    <cellStyle name="Normal 2 5 2 37 2 5" xfId="20064"/>
    <cellStyle name="Normal 2 5 2 37 2 6" xfId="20065"/>
    <cellStyle name="Normal 2 5 2 37 3" xfId="20066"/>
    <cellStyle name="Normal 2 5 2 37 4" xfId="20067"/>
    <cellStyle name="Normal 2 5 2 37 5" xfId="20068"/>
    <cellStyle name="Normal 2 5 2 38" xfId="20069"/>
    <cellStyle name="Normal 2 5 2 38 2" xfId="20070"/>
    <cellStyle name="Normal 2 5 2 38 2 2" xfId="20071"/>
    <cellStyle name="Normal 2 5 2 38 2 3" xfId="20072"/>
    <cellStyle name="Normal 2 5 2 38 2 4" xfId="20073"/>
    <cellStyle name="Normal 2 5 2 38 2 5" xfId="20074"/>
    <cellStyle name="Normal 2 5 2 38 2 6" xfId="20075"/>
    <cellStyle name="Normal 2 5 2 38 3" xfId="20076"/>
    <cellStyle name="Normal 2 5 2 38 4" xfId="20077"/>
    <cellStyle name="Normal 2 5 2 38 5" xfId="20078"/>
    <cellStyle name="Normal 2 5 2 39" xfId="20079"/>
    <cellStyle name="Normal 2 5 2 4" xfId="20080"/>
    <cellStyle name="Normal 2 5 2 40" xfId="20081"/>
    <cellStyle name="Normal 2 5 2 40 2" xfId="20082"/>
    <cellStyle name="Normal 2 5 2 40 3" xfId="20083"/>
    <cellStyle name="Normal 2 5 2 40 4" xfId="20084"/>
    <cellStyle name="Normal 2 5 2 40 5" xfId="20085"/>
    <cellStyle name="Normal 2 5 2 40 6" xfId="20086"/>
    <cellStyle name="Normal 2 5 2 40 7" xfId="20087"/>
    <cellStyle name="Normal 2 5 2 41" xfId="20088"/>
    <cellStyle name="Normal 2 5 2 42" xfId="20089"/>
    <cellStyle name="Normal 2 5 2 43" xfId="20090"/>
    <cellStyle name="Normal 2 5 2 44" xfId="20091"/>
    <cellStyle name="Normal 2 5 2 44 2" xfId="20092"/>
    <cellStyle name="Normal 2 5 2 44 3" xfId="20093"/>
    <cellStyle name="Normal 2 5 2 44 4" xfId="20094"/>
    <cellStyle name="Normal 2 5 2 44 5" xfId="20095"/>
    <cellStyle name="Normal 2 5 2 44 6" xfId="20096"/>
    <cellStyle name="Normal 2 5 2 45" xfId="20097"/>
    <cellStyle name="Normal 2 5 2 45 2" xfId="20098"/>
    <cellStyle name="Normal 2 5 2 45 2 2" xfId="20099"/>
    <cellStyle name="Normal 2 5 2 45 2 2 2" xfId="20100"/>
    <cellStyle name="Normal 2 5 2 45 2 2 2 2" xfId="20101"/>
    <cellStyle name="Normal 2 5 2 45 2 2 2 3" xfId="20102"/>
    <cellStyle name="Normal 2 5 2 45 2 2 2 4" xfId="20103"/>
    <cellStyle name="Normal 2 5 2 45 2 2 2 5" xfId="20104"/>
    <cellStyle name="Normal 2 5 2 45 2 2 3" xfId="20105"/>
    <cellStyle name="Normal 2 5 2 45 2 2 4" xfId="20106"/>
    <cellStyle name="Normal 2 5 2 45 2 2 5" xfId="20107"/>
    <cellStyle name="Normal 2 5 2 45 2 3" xfId="20108"/>
    <cellStyle name="Normal 2 5 2 45 2 4" xfId="20109"/>
    <cellStyle name="Normal 2 5 2 45 2 5" xfId="20110"/>
    <cellStyle name="Normal 2 5 2 45 2 6" xfId="20111"/>
    <cellStyle name="Normal 2 5 2 45 2 7" xfId="20112"/>
    <cellStyle name="Normal 2 5 2 45 3" xfId="20113"/>
    <cellStyle name="Normal 2 5 2 45 3 2" xfId="20114"/>
    <cellStyle name="Normal 2 5 2 45 3 2 2" xfId="20115"/>
    <cellStyle name="Normal 2 5 2 45 3 2 3" xfId="20116"/>
    <cellStyle name="Normal 2 5 2 45 3 2 4" xfId="20117"/>
    <cellStyle name="Normal 2 5 2 45 3 2 5" xfId="20118"/>
    <cellStyle name="Normal 2 5 2 45 3 3" xfId="20119"/>
    <cellStyle name="Normal 2 5 2 45 3 4" xfId="20120"/>
    <cellStyle name="Normal 2 5 2 45 3 5" xfId="20121"/>
    <cellStyle name="Normal 2 5 2 45 4" xfId="20122"/>
    <cellStyle name="Normal 2 5 2 45 5" xfId="20123"/>
    <cellStyle name="Normal 2 5 2 45 6" xfId="20124"/>
    <cellStyle name="Normal 2 5 2 45 7" xfId="20125"/>
    <cellStyle name="Normal 2 5 2 46" xfId="20126"/>
    <cellStyle name="Normal 2 5 2 46 2" xfId="20127"/>
    <cellStyle name="Normal 2 5 2 46 2 2" xfId="20128"/>
    <cellStyle name="Normal 2 5 2 46 2 2 2" xfId="20129"/>
    <cellStyle name="Normal 2 5 2 46 2 2 2 2" xfId="20130"/>
    <cellStyle name="Normal 2 5 2 46 2 2 2 3" xfId="20131"/>
    <cellStyle name="Normal 2 5 2 46 2 2 2 4" xfId="20132"/>
    <cellStyle name="Normal 2 5 2 46 2 2 2 5" xfId="20133"/>
    <cellStyle name="Normal 2 5 2 46 2 2 3" xfId="20134"/>
    <cellStyle name="Normal 2 5 2 46 2 2 4" xfId="20135"/>
    <cellStyle name="Normal 2 5 2 46 2 2 5" xfId="20136"/>
    <cellStyle name="Normal 2 5 2 46 2 3" xfId="20137"/>
    <cellStyle name="Normal 2 5 2 46 2 4" xfId="20138"/>
    <cellStyle name="Normal 2 5 2 46 2 5" xfId="20139"/>
    <cellStyle name="Normal 2 5 2 46 2 6" xfId="20140"/>
    <cellStyle name="Normal 2 5 2 46 2 7" xfId="20141"/>
    <cellStyle name="Normal 2 5 2 46 3" xfId="20142"/>
    <cellStyle name="Normal 2 5 2 46 3 2" xfId="20143"/>
    <cellStyle name="Normal 2 5 2 46 3 2 2" xfId="20144"/>
    <cellStyle name="Normal 2 5 2 46 3 2 3" xfId="20145"/>
    <cellStyle name="Normal 2 5 2 46 3 2 4" xfId="20146"/>
    <cellStyle name="Normal 2 5 2 46 3 2 5" xfId="20147"/>
    <cellStyle name="Normal 2 5 2 46 3 3" xfId="20148"/>
    <cellStyle name="Normal 2 5 2 46 3 4" xfId="20149"/>
    <cellStyle name="Normal 2 5 2 46 3 5" xfId="20150"/>
    <cellStyle name="Normal 2 5 2 46 4" xfId="20151"/>
    <cellStyle name="Normal 2 5 2 46 5" xfId="20152"/>
    <cellStyle name="Normal 2 5 2 46 6" xfId="20153"/>
    <cellStyle name="Normal 2 5 2 46 7" xfId="20154"/>
    <cellStyle name="Normal 2 5 2 47" xfId="20155"/>
    <cellStyle name="Normal 2 5 2 47 2" xfId="20156"/>
    <cellStyle name="Normal 2 5 2 47 2 2" xfId="20157"/>
    <cellStyle name="Normal 2 5 2 47 2 2 2" xfId="20158"/>
    <cellStyle name="Normal 2 5 2 47 2 2 2 2" xfId="20159"/>
    <cellStyle name="Normal 2 5 2 47 2 2 2 3" xfId="20160"/>
    <cellStyle name="Normal 2 5 2 47 2 2 2 4" xfId="20161"/>
    <cellStyle name="Normal 2 5 2 47 2 2 2 5" xfId="20162"/>
    <cellStyle name="Normal 2 5 2 47 2 2 3" xfId="20163"/>
    <cellStyle name="Normal 2 5 2 47 2 2 4" xfId="20164"/>
    <cellStyle name="Normal 2 5 2 47 2 2 5" xfId="20165"/>
    <cellStyle name="Normal 2 5 2 47 2 3" xfId="20166"/>
    <cellStyle name="Normal 2 5 2 47 2 4" xfId="20167"/>
    <cellStyle name="Normal 2 5 2 47 2 5" xfId="20168"/>
    <cellStyle name="Normal 2 5 2 47 2 6" xfId="20169"/>
    <cellStyle name="Normal 2 5 2 47 2 7" xfId="20170"/>
    <cellStyle name="Normal 2 5 2 47 3" xfId="20171"/>
    <cellStyle name="Normal 2 5 2 47 3 2" xfId="20172"/>
    <cellStyle name="Normal 2 5 2 47 3 2 2" xfId="20173"/>
    <cellStyle name="Normal 2 5 2 47 3 2 3" xfId="20174"/>
    <cellStyle name="Normal 2 5 2 47 3 2 4" xfId="20175"/>
    <cellStyle name="Normal 2 5 2 47 3 2 5" xfId="20176"/>
    <cellStyle name="Normal 2 5 2 47 3 3" xfId="20177"/>
    <cellStyle name="Normal 2 5 2 47 3 4" xfId="20178"/>
    <cellStyle name="Normal 2 5 2 47 3 5" xfId="20179"/>
    <cellStyle name="Normal 2 5 2 47 4" xfId="20180"/>
    <cellStyle name="Normal 2 5 2 47 5" xfId="20181"/>
    <cellStyle name="Normal 2 5 2 47 6" xfId="20182"/>
    <cellStyle name="Normal 2 5 2 47 7" xfId="20183"/>
    <cellStyle name="Normal 2 5 2 48" xfId="20184"/>
    <cellStyle name="Normal 2 5 2 48 2" xfId="20185"/>
    <cellStyle name="Normal 2 5 2 48 2 2" xfId="20186"/>
    <cellStyle name="Normal 2 5 2 48 2 2 2" xfId="20187"/>
    <cellStyle name="Normal 2 5 2 48 2 2 3" xfId="20188"/>
    <cellStyle name="Normal 2 5 2 48 2 2 4" xfId="20189"/>
    <cellStyle name="Normal 2 5 2 48 2 2 5" xfId="20190"/>
    <cellStyle name="Normal 2 5 2 48 2 3" xfId="20191"/>
    <cellStyle name="Normal 2 5 2 48 2 4" xfId="20192"/>
    <cellStyle name="Normal 2 5 2 48 2 5" xfId="20193"/>
    <cellStyle name="Normal 2 5 2 48 3" xfId="20194"/>
    <cellStyle name="Normal 2 5 2 48 4" xfId="20195"/>
    <cellStyle name="Normal 2 5 2 48 5" xfId="20196"/>
    <cellStyle name="Normal 2 5 2 48 6" xfId="20197"/>
    <cellStyle name="Normal 2 5 2 48 7" xfId="20198"/>
    <cellStyle name="Normal 2 5 2 49" xfId="20199"/>
    <cellStyle name="Normal 2 5 2 49 2" xfId="20200"/>
    <cellStyle name="Normal 2 5 2 49 3" xfId="20201"/>
    <cellStyle name="Normal 2 5 2 49 4" xfId="20202"/>
    <cellStyle name="Normal 2 5 2 49 5" xfId="20203"/>
    <cellStyle name="Normal 2 5 2 49 6" xfId="20204"/>
    <cellStyle name="Normal 2 5 2 5" xfId="20205"/>
    <cellStyle name="Normal 2 5 2 50" xfId="20206"/>
    <cellStyle name="Normal 2 5 2 50 2" xfId="20207"/>
    <cellStyle name="Normal 2 5 2 50 2 2" xfId="20208"/>
    <cellStyle name="Normal 2 5 2 50 2 3" xfId="20209"/>
    <cellStyle name="Normal 2 5 2 50 2 4" xfId="20210"/>
    <cellStyle name="Normal 2 5 2 50 2 5" xfId="20211"/>
    <cellStyle name="Normal 2 5 2 50 3" xfId="20212"/>
    <cellStyle name="Normal 2 5 2 50 4" xfId="20213"/>
    <cellStyle name="Normal 2 5 2 50 5" xfId="20214"/>
    <cellStyle name="Normal 2 5 2 51" xfId="20215"/>
    <cellStyle name="Normal 2 5 2 52" xfId="20216"/>
    <cellStyle name="Normal 2 5 2 53" xfId="20217"/>
    <cellStyle name="Normal 2 5 2 54" xfId="20218"/>
    <cellStyle name="Normal 2 5 2 55" xfId="20219"/>
    <cellStyle name="Normal 2 5 2 56" xfId="20220"/>
    <cellStyle name="Normal 2 5 2 57" xfId="20221"/>
    <cellStyle name="Normal 2 5 2 6" xfId="20222"/>
    <cellStyle name="Normal 2 5 2 7" xfId="20223"/>
    <cellStyle name="Normal 2 5 2 8" xfId="20224"/>
    <cellStyle name="Normal 2 5 2 9" xfId="20225"/>
    <cellStyle name="Normal 2 5 20" xfId="20226"/>
    <cellStyle name="Normal 2 5 21" xfId="20227"/>
    <cellStyle name="Normal 2 5 22" xfId="20228"/>
    <cellStyle name="Normal 2 5 23" xfId="20229"/>
    <cellStyle name="Normal 2 5 24" xfId="20230"/>
    <cellStyle name="Normal 2 5 25" xfId="20231"/>
    <cellStyle name="Normal 2 5 26" xfId="20232"/>
    <cellStyle name="Normal 2 5 27" xfId="20233"/>
    <cellStyle name="Normal 2 5 28" xfId="20234"/>
    <cellStyle name="Normal 2 5 29" xfId="20235"/>
    <cellStyle name="Normal 2 5 3" xfId="20236"/>
    <cellStyle name="Normal 2 5 30" xfId="20237"/>
    <cellStyle name="Normal 2 5 31" xfId="20238"/>
    <cellStyle name="Normal 2 5 32" xfId="20239"/>
    <cellStyle name="Normal 2 5 33" xfId="20240"/>
    <cellStyle name="Normal 2 5 33 2" xfId="20241"/>
    <cellStyle name="Normal 2 5 33 2 2" xfId="20242"/>
    <cellStyle name="Normal 2 5 33 3" xfId="20243"/>
    <cellStyle name="Normal 2 5 33 4" xfId="20244"/>
    <cellStyle name="Normal 2 5 33 5" xfId="20245"/>
    <cellStyle name="Normal 2 5 33 6" xfId="20246"/>
    <cellStyle name="Normal 2 5 33 7" xfId="20247"/>
    <cellStyle name="Normal 2 5 33 8" xfId="20248"/>
    <cellStyle name="Normal 2 5 33 9" xfId="20249"/>
    <cellStyle name="Normal 2 5 34" xfId="20250"/>
    <cellStyle name="Normal 2 5 35" xfId="20251"/>
    <cellStyle name="Normal 2 5 36" xfId="20252"/>
    <cellStyle name="Normal 2 5 36 2" xfId="20253"/>
    <cellStyle name="Normal 2 5 36 2 2" xfId="20254"/>
    <cellStyle name="Normal 2 5 36 2 2 2" xfId="20255"/>
    <cellStyle name="Normal 2 5 36 2 2 3" xfId="20256"/>
    <cellStyle name="Normal 2 5 36 2 2 4" xfId="20257"/>
    <cellStyle name="Normal 2 5 36 2 2 5" xfId="20258"/>
    <cellStyle name="Normal 2 5 36 2 2 6" xfId="20259"/>
    <cellStyle name="Normal 2 5 36 2 3" xfId="20260"/>
    <cellStyle name="Normal 2 5 36 2 4" xfId="20261"/>
    <cellStyle name="Normal 2 5 36 2 5" xfId="20262"/>
    <cellStyle name="Normal 2 5 36 3" xfId="20263"/>
    <cellStyle name="Normal 2 5 36 3 2" xfId="20264"/>
    <cellStyle name="Normal 2 5 36 3 3" xfId="20265"/>
    <cellStyle name="Normal 2 5 36 3 4" xfId="20266"/>
    <cellStyle name="Normal 2 5 36 3 5" xfId="20267"/>
    <cellStyle name="Normal 2 5 36 3 6" xfId="20268"/>
    <cellStyle name="Normal 2 5 36 4" xfId="20269"/>
    <cellStyle name="Normal 2 5 36 5" xfId="20270"/>
    <cellStyle name="Normal 2 5 36 6" xfId="20271"/>
    <cellStyle name="Normal 2 5 36 7" xfId="20272"/>
    <cellStyle name="Normal 2 5 36 8" xfId="20273"/>
    <cellStyle name="Normal 2 5 37" xfId="20274"/>
    <cellStyle name="Normal 2 5 37 2" xfId="20275"/>
    <cellStyle name="Normal 2 5 37 2 2" xfId="20276"/>
    <cellStyle name="Normal 2 5 37 2 3" xfId="20277"/>
    <cellStyle name="Normal 2 5 37 2 4" xfId="20278"/>
    <cellStyle name="Normal 2 5 37 2 5" xfId="20279"/>
    <cellStyle name="Normal 2 5 37 2 6" xfId="20280"/>
    <cellStyle name="Normal 2 5 37 3" xfId="20281"/>
    <cellStyle name="Normal 2 5 37 4" xfId="20282"/>
    <cellStyle name="Normal 2 5 37 5" xfId="20283"/>
    <cellStyle name="Normal 2 5 38" xfId="20284"/>
    <cellStyle name="Normal 2 5 38 2" xfId="20285"/>
    <cellStyle name="Normal 2 5 38 2 2" xfId="20286"/>
    <cellStyle name="Normal 2 5 38 2 3" xfId="20287"/>
    <cellStyle name="Normal 2 5 38 2 4" xfId="20288"/>
    <cellStyle name="Normal 2 5 38 2 5" xfId="20289"/>
    <cellStyle name="Normal 2 5 38 2 6" xfId="20290"/>
    <cellStyle name="Normal 2 5 38 3" xfId="20291"/>
    <cellStyle name="Normal 2 5 38 4" xfId="20292"/>
    <cellStyle name="Normal 2 5 38 5" xfId="20293"/>
    <cellStyle name="Normal 2 5 39" xfId="20294"/>
    <cellStyle name="Normal 2 5 39 2" xfId="20295"/>
    <cellStyle name="Normal 2 5 39 2 2" xfId="20296"/>
    <cellStyle name="Normal 2 5 39 2 3" xfId="20297"/>
    <cellStyle name="Normal 2 5 39 2 4" xfId="20298"/>
    <cellStyle name="Normal 2 5 39 2 5" xfId="20299"/>
    <cellStyle name="Normal 2 5 39 2 6" xfId="20300"/>
    <cellStyle name="Normal 2 5 39 3" xfId="20301"/>
    <cellStyle name="Normal 2 5 39 4" xfId="20302"/>
    <cellStyle name="Normal 2 5 39 5" xfId="20303"/>
    <cellStyle name="Normal 2 5 4" xfId="20304"/>
    <cellStyle name="Normal 2 5 40" xfId="20305"/>
    <cellStyle name="Normal 2 5 40 2" xfId="20306"/>
    <cellStyle name="Normal 2 5 40 2 2" xfId="20307"/>
    <cellStyle name="Normal 2 5 40 2 3" xfId="20308"/>
    <cellStyle name="Normal 2 5 40 2 4" xfId="20309"/>
    <cellStyle name="Normal 2 5 40 2 5" xfId="20310"/>
    <cellStyle name="Normal 2 5 40 2 6" xfId="20311"/>
    <cellStyle name="Normal 2 5 40 3" xfId="20312"/>
    <cellStyle name="Normal 2 5 40 4" xfId="20313"/>
    <cellStyle name="Normal 2 5 40 5" xfId="20314"/>
    <cellStyle name="Normal 2 5 41" xfId="20315"/>
    <cellStyle name="Normal 2 5 41 2" xfId="20316"/>
    <cellStyle name="Normal 2 5 41 2 2" xfId="20317"/>
    <cellStyle name="Normal 2 5 41 2 3" xfId="20318"/>
    <cellStyle name="Normal 2 5 41 2 4" xfId="20319"/>
    <cellStyle name="Normal 2 5 41 2 5" xfId="20320"/>
    <cellStyle name="Normal 2 5 41 2 6" xfId="20321"/>
    <cellStyle name="Normal 2 5 41 3" xfId="20322"/>
    <cellStyle name="Normal 2 5 41 4" xfId="20323"/>
    <cellStyle name="Normal 2 5 41 5" xfId="20324"/>
    <cellStyle name="Normal 2 5 42" xfId="20325"/>
    <cellStyle name="Normal 2 5 42 2" xfId="20326"/>
    <cellStyle name="Normal 2 5 42 2 2" xfId="20327"/>
    <cellStyle name="Normal 2 5 42 2 3" xfId="20328"/>
    <cellStyle name="Normal 2 5 42 2 4" xfId="20329"/>
    <cellStyle name="Normal 2 5 42 2 5" xfId="20330"/>
    <cellStyle name="Normal 2 5 42 2 6" xfId="20331"/>
    <cellStyle name="Normal 2 5 42 3" xfId="20332"/>
    <cellStyle name="Normal 2 5 42 4" xfId="20333"/>
    <cellStyle name="Normal 2 5 42 5" xfId="20334"/>
    <cellStyle name="Normal 2 5 43" xfId="20335"/>
    <cellStyle name="Normal 2 5 43 2" xfId="20336"/>
    <cellStyle name="Normal 2 5 43 2 2" xfId="20337"/>
    <cellStyle name="Normal 2 5 43 2 3" xfId="20338"/>
    <cellStyle name="Normal 2 5 43 2 4" xfId="20339"/>
    <cellStyle name="Normal 2 5 43 2 5" xfId="20340"/>
    <cellStyle name="Normal 2 5 43 2 6" xfId="20341"/>
    <cellStyle name="Normal 2 5 43 3" xfId="20342"/>
    <cellStyle name="Normal 2 5 43 4" xfId="20343"/>
    <cellStyle name="Normal 2 5 43 5" xfId="20344"/>
    <cellStyle name="Normal 2 5 44" xfId="20345"/>
    <cellStyle name="Normal 2 5 45" xfId="20346"/>
    <cellStyle name="Normal 2 5 45 2" xfId="20347"/>
    <cellStyle name="Normal 2 5 45 3" xfId="20348"/>
    <cellStyle name="Normal 2 5 45 4" xfId="20349"/>
    <cellStyle name="Normal 2 5 45 5" xfId="20350"/>
    <cellStyle name="Normal 2 5 45 6" xfId="20351"/>
    <cellStyle name="Normal 2 5 45 7" xfId="20352"/>
    <cellStyle name="Normal 2 5 46" xfId="20353"/>
    <cellStyle name="Normal 2 5 47" xfId="20354"/>
    <cellStyle name="Normal 2 5 48" xfId="20355"/>
    <cellStyle name="Normal 2 5 49" xfId="20356"/>
    <cellStyle name="Normal 2 5 49 2" xfId="20357"/>
    <cellStyle name="Normal 2 5 49 3" xfId="20358"/>
    <cellStyle name="Normal 2 5 49 4" xfId="20359"/>
    <cellStyle name="Normal 2 5 49 5" xfId="20360"/>
    <cellStyle name="Normal 2 5 49 6" xfId="20361"/>
    <cellStyle name="Normal 2 5 5" xfId="20362"/>
    <cellStyle name="Normal 2 5 50" xfId="20363"/>
    <cellStyle name="Normal 2 5 50 2" xfId="20364"/>
    <cellStyle name="Normal 2 5 50 2 2" xfId="20365"/>
    <cellStyle name="Normal 2 5 50 2 2 2" xfId="20366"/>
    <cellStyle name="Normal 2 5 50 2 2 2 2" xfId="20367"/>
    <cellStyle name="Normal 2 5 50 2 2 2 3" xfId="20368"/>
    <cellStyle name="Normal 2 5 50 2 2 2 4" xfId="20369"/>
    <cellStyle name="Normal 2 5 50 2 2 2 5" xfId="20370"/>
    <cellStyle name="Normal 2 5 50 2 2 3" xfId="20371"/>
    <cellStyle name="Normal 2 5 50 2 2 4" xfId="20372"/>
    <cellStyle name="Normal 2 5 50 2 2 5" xfId="20373"/>
    <cellStyle name="Normal 2 5 50 2 3" xfId="20374"/>
    <cellStyle name="Normal 2 5 50 2 4" xfId="20375"/>
    <cellStyle name="Normal 2 5 50 2 5" xfId="20376"/>
    <cellStyle name="Normal 2 5 50 2 6" xfId="20377"/>
    <cellStyle name="Normal 2 5 50 2 7" xfId="20378"/>
    <cellStyle name="Normal 2 5 50 3" xfId="20379"/>
    <cellStyle name="Normal 2 5 50 3 2" xfId="20380"/>
    <cellStyle name="Normal 2 5 50 3 2 2" xfId="20381"/>
    <cellStyle name="Normal 2 5 50 3 2 3" xfId="20382"/>
    <cellStyle name="Normal 2 5 50 3 2 4" xfId="20383"/>
    <cellStyle name="Normal 2 5 50 3 2 5" xfId="20384"/>
    <cellStyle name="Normal 2 5 50 3 3" xfId="20385"/>
    <cellStyle name="Normal 2 5 50 3 4" xfId="20386"/>
    <cellStyle name="Normal 2 5 50 3 5" xfId="20387"/>
    <cellStyle name="Normal 2 5 50 4" xfId="20388"/>
    <cellStyle name="Normal 2 5 50 5" xfId="20389"/>
    <cellStyle name="Normal 2 5 50 6" xfId="20390"/>
    <cellStyle name="Normal 2 5 50 7" xfId="20391"/>
    <cellStyle name="Normal 2 5 51" xfId="20392"/>
    <cellStyle name="Normal 2 5 51 2" xfId="20393"/>
    <cellStyle name="Normal 2 5 51 2 2" xfId="20394"/>
    <cellStyle name="Normal 2 5 51 2 2 2" xfId="20395"/>
    <cellStyle name="Normal 2 5 51 2 2 2 2" xfId="20396"/>
    <cellStyle name="Normal 2 5 51 2 2 2 3" xfId="20397"/>
    <cellStyle name="Normal 2 5 51 2 2 2 4" xfId="20398"/>
    <cellStyle name="Normal 2 5 51 2 2 2 5" xfId="20399"/>
    <cellStyle name="Normal 2 5 51 2 2 3" xfId="20400"/>
    <cellStyle name="Normal 2 5 51 2 2 4" xfId="20401"/>
    <cellStyle name="Normal 2 5 51 2 2 5" xfId="20402"/>
    <cellStyle name="Normal 2 5 51 2 3" xfId="20403"/>
    <cellStyle name="Normal 2 5 51 2 4" xfId="20404"/>
    <cellStyle name="Normal 2 5 51 2 5" xfId="20405"/>
    <cellStyle name="Normal 2 5 51 2 6" xfId="20406"/>
    <cellStyle name="Normal 2 5 51 2 7" xfId="20407"/>
    <cellStyle name="Normal 2 5 51 3" xfId="20408"/>
    <cellStyle name="Normal 2 5 51 3 2" xfId="20409"/>
    <cellStyle name="Normal 2 5 51 3 2 2" xfId="20410"/>
    <cellStyle name="Normal 2 5 51 3 2 3" xfId="20411"/>
    <cellStyle name="Normal 2 5 51 3 2 4" xfId="20412"/>
    <cellStyle name="Normal 2 5 51 3 2 5" xfId="20413"/>
    <cellStyle name="Normal 2 5 51 3 3" xfId="20414"/>
    <cellStyle name="Normal 2 5 51 3 4" xfId="20415"/>
    <cellStyle name="Normal 2 5 51 3 5" xfId="20416"/>
    <cellStyle name="Normal 2 5 51 4" xfId="20417"/>
    <cellStyle name="Normal 2 5 51 5" xfId="20418"/>
    <cellStyle name="Normal 2 5 51 6" xfId="20419"/>
    <cellStyle name="Normal 2 5 51 7" xfId="20420"/>
    <cellStyle name="Normal 2 5 52" xfId="20421"/>
    <cellStyle name="Normal 2 5 52 2" xfId="20422"/>
    <cellStyle name="Normal 2 5 52 2 2" xfId="20423"/>
    <cellStyle name="Normal 2 5 52 2 2 2" xfId="20424"/>
    <cellStyle name="Normal 2 5 52 2 2 2 2" xfId="20425"/>
    <cellStyle name="Normal 2 5 52 2 2 2 3" xfId="20426"/>
    <cellStyle name="Normal 2 5 52 2 2 2 4" xfId="20427"/>
    <cellStyle name="Normal 2 5 52 2 2 2 5" xfId="20428"/>
    <cellStyle name="Normal 2 5 52 2 2 3" xfId="20429"/>
    <cellStyle name="Normal 2 5 52 2 2 4" xfId="20430"/>
    <cellStyle name="Normal 2 5 52 2 2 5" xfId="20431"/>
    <cellStyle name="Normal 2 5 52 2 3" xfId="20432"/>
    <cellStyle name="Normal 2 5 52 2 4" xfId="20433"/>
    <cellStyle name="Normal 2 5 52 2 5" xfId="20434"/>
    <cellStyle name="Normal 2 5 52 2 6" xfId="20435"/>
    <cellStyle name="Normal 2 5 52 2 7" xfId="20436"/>
    <cellStyle name="Normal 2 5 52 3" xfId="20437"/>
    <cellStyle name="Normal 2 5 52 3 2" xfId="20438"/>
    <cellStyle name="Normal 2 5 52 3 2 2" xfId="20439"/>
    <cellStyle name="Normal 2 5 52 3 2 3" xfId="20440"/>
    <cellStyle name="Normal 2 5 52 3 2 4" xfId="20441"/>
    <cellStyle name="Normal 2 5 52 3 2 5" xfId="20442"/>
    <cellStyle name="Normal 2 5 52 3 3" xfId="20443"/>
    <cellStyle name="Normal 2 5 52 3 4" xfId="20444"/>
    <cellStyle name="Normal 2 5 52 3 5" xfId="20445"/>
    <cellStyle name="Normal 2 5 52 4" xfId="20446"/>
    <cellStyle name="Normal 2 5 52 5" xfId="20447"/>
    <cellStyle name="Normal 2 5 52 6" xfId="20448"/>
    <cellStyle name="Normal 2 5 52 7" xfId="20449"/>
    <cellStyle name="Normal 2 5 53" xfId="20450"/>
    <cellStyle name="Normal 2 5 53 2" xfId="20451"/>
    <cellStyle name="Normal 2 5 53 2 2" xfId="20452"/>
    <cellStyle name="Normal 2 5 53 2 2 2" xfId="20453"/>
    <cellStyle name="Normal 2 5 53 2 2 3" xfId="20454"/>
    <cellStyle name="Normal 2 5 53 2 2 4" xfId="20455"/>
    <cellStyle name="Normal 2 5 53 2 2 5" xfId="20456"/>
    <cellStyle name="Normal 2 5 53 2 3" xfId="20457"/>
    <cellStyle name="Normal 2 5 53 2 4" xfId="20458"/>
    <cellStyle name="Normal 2 5 53 2 5" xfId="20459"/>
    <cellStyle name="Normal 2 5 53 3" xfId="20460"/>
    <cellStyle name="Normal 2 5 53 4" xfId="20461"/>
    <cellStyle name="Normal 2 5 53 5" xfId="20462"/>
    <cellStyle name="Normal 2 5 53 6" xfId="20463"/>
    <cellStyle name="Normal 2 5 53 7" xfId="20464"/>
    <cellStyle name="Normal 2 5 54" xfId="20465"/>
    <cellStyle name="Normal 2 5 54 2" xfId="20466"/>
    <cellStyle name="Normal 2 5 54 3" xfId="20467"/>
    <cellStyle name="Normal 2 5 54 4" xfId="20468"/>
    <cellStyle name="Normal 2 5 54 5" xfId="20469"/>
    <cellStyle name="Normal 2 5 54 6" xfId="20470"/>
    <cellStyle name="Normal 2 5 55" xfId="20471"/>
    <cellStyle name="Normal 2 5 55 2" xfId="20472"/>
    <cellStyle name="Normal 2 5 55 2 2" xfId="20473"/>
    <cellStyle name="Normal 2 5 55 2 3" xfId="20474"/>
    <cellStyle name="Normal 2 5 55 2 4" xfId="20475"/>
    <cellStyle name="Normal 2 5 55 2 5" xfId="20476"/>
    <cellStyle name="Normal 2 5 55 3" xfId="20477"/>
    <cellStyle name="Normal 2 5 55 4" xfId="20478"/>
    <cellStyle name="Normal 2 5 55 5" xfId="20479"/>
    <cellStyle name="Normal 2 5 56" xfId="20480"/>
    <cellStyle name="Normal 2 5 57" xfId="20481"/>
    <cellStyle name="Normal 2 5 58" xfId="20482"/>
    <cellStyle name="Normal 2 5 59" xfId="20483"/>
    <cellStyle name="Normal 2 5 6" xfId="20484"/>
    <cellStyle name="Normal 2 5 6 10" xfId="20485"/>
    <cellStyle name="Normal 2 5 6 10 2" xfId="20486"/>
    <cellStyle name="Normal 2 5 6 10 2 2" xfId="20487"/>
    <cellStyle name="Normal 2 5 6 10 2 2 2" xfId="20488"/>
    <cellStyle name="Normal 2 5 6 10 2 2 2 2" xfId="20489"/>
    <cellStyle name="Normal 2 5 6 10 2 2 2 3" xfId="20490"/>
    <cellStyle name="Normal 2 5 6 10 2 2 2 4" xfId="20491"/>
    <cellStyle name="Normal 2 5 6 10 2 2 2 5" xfId="20492"/>
    <cellStyle name="Normal 2 5 6 10 2 2 3" xfId="20493"/>
    <cellStyle name="Normal 2 5 6 10 2 2 4" xfId="20494"/>
    <cellStyle name="Normal 2 5 6 10 2 2 5" xfId="20495"/>
    <cellStyle name="Normal 2 5 6 10 2 3" xfId="20496"/>
    <cellStyle name="Normal 2 5 6 10 2 4" xfId="20497"/>
    <cellStyle name="Normal 2 5 6 10 2 5" xfId="20498"/>
    <cellStyle name="Normal 2 5 6 10 2 6" xfId="20499"/>
    <cellStyle name="Normal 2 5 6 10 2 7" xfId="20500"/>
    <cellStyle name="Normal 2 5 6 10 3" xfId="20501"/>
    <cellStyle name="Normal 2 5 6 10 3 2" xfId="20502"/>
    <cellStyle name="Normal 2 5 6 10 3 2 2" xfId="20503"/>
    <cellStyle name="Normal 2 5 6 10 3 2 3" xfId="20504"/>
    <cellStyle name="Normal 2 5 6 10 3 2 4" xfId="20505"/>
    <cellStyle name="Normal 2 5 6 10 3 2 5" xfId="20506"/>
    <cellStyle name="Normal 2 5 6 10 3 3" xfId="20507"/>
    <cellStyle name="Normal 2 5 6 10 3 4" xfId="20508"/>
    <cellStyle name="Normal 2 5 6 10 3 5" xfId="20509"/>
    <cellStyle name="Normal 2 5 6 10 4" xfId="20510"/>
    <cellStyle name="Normal 2 5 6 10 5" xfId="20511"/>
    <cellStyle name="Normal 2 5 6 10 6" xfId="20512"/>
    <cellStyle name="Normal 2 5 6 10 7" xfId="20513"/>
    <cellStyle name="Normal 2 5 6 11" xfId="20514"/>
    <cellStyle name="Normal 2 5 6 12" xfId="20515"/>
    <cellStyle name="Normal 2 5 6 13" xfId="20516"/>
    <cellStyle name="Normal 2 5 6 13 2" xfId="20517"/>
    <cellStyle name="Normal 2 5 6 13 2 2" xfId="20518"/>
    <cellStyle name="Normal 2 5 6 13 2 3" xfId="20519"/>
    <cellStyle name="Normal 2 5 6 13 2 4" xfId="20520"/>
    <cellStyle name="Normal 2 5 6 13 2 5" xfId="20521"/>
    <cellStyle name="Normal 2 5 6 13 3" xfId="20522"/>
    <cellStyle name="Normal 2 5 6 13 4" xfId="20523"/>
    <cellStyle name="Normal 2 5 6 13 5" xfId="20524"/>
    <cellStyle name="Normal 2 5 6 14" xfId="20525"/>
    <cellStyle name="Normal 2 5 6 15" xfId="20526"/>
    <cellStyle name="Normal 2 5 6 16" xfId="20527"/>
    <cellStyle name="Normal 2 5 6 17" xfId="20528"/>
    <cellStyle name="Normal 2 5 6 18" xfId="20529"/>
    <cellStyle name="Normal 2 5 6 19" xfId="20530"/>
    <cellStyle name="Normal 2 5 6 2" xfId="20531"/>
    <cellStyle name="Normal 2 5 6 2 10" xfId="20532"/>
    <cellStyle name="Normal 2 5 6 2 11" xfId="20533"/>
    <cellStyle name="Normal 2 5 6 2 12" xfId="20534"/>
    <cellStyle name="Normal 2 5 6 2 13" xfId="20535"/>
    <cellStyle name="Normal 2 5 6 2 14" xfId="20536"/>
    <cellStyle name="Normal 2 5 6 2 15" xfId="20537"/>
    <cellStyle name="Normal 2 5 6 2 16" xfId="20538"/>
    <cellStyle name="Normal 2 5 6 2 17" xfId="20539"/>
    <cellStyle name="Normal 2 5 6 2 18" xfId="20540"/>
    <cellStyle name="Normal 2 5 6 2 19" xfId="20541"/>
    <cellStyle name="Normal 2 5 6 2 2" xfId="20542"/>
    <cellStyle name="Normal 2 5 6 2 2 10" xfId="20543"/>
    <cellStyle name="Normal 2 5 6 2 2 11" xfId="20544"/>
    <cellStyle name="Normal 2 5 6 2 2 12" xfId="20545"/>
    <cellStyle name="Normal 2 5 6 2 2 13" xfId="20546"/>
    <cellStyle name="Normal 2 5 6 2 2 14" xfId="20547"/>
    <cellStyle name="Normal 2 5 6 2 2 2" xfId="20548"/>
    <cellStyle name="Normal 2 5 6 2 2 2 10" xfId="20549"/>
    <cellStyle name="Normal 2 5 6 2 2 2 11" xfId="20550"/>
    <cellStyle name="Normal 2 5 6 2 2 2 12" xfId="20551"/>
    <cellStyle name="Normal 2 5 6 2 2 2 13" xfId="20552"/>
    <cellStyle name="Normal 2 5 6 2 2 2 14" xfId="20553"/>
    <cellStyle name="Normal 2 5 6 2 2 2 2" xfId="20554"/>
    <cellStyle name="Normal 2 5 6 2 2 2 2 10" xfId="20555"/>
    <cellStyle name="Normal 2 5 6 2 2 2 2 11" xfId="20556"/>
    <cellStyle name="Normal 2 5 6 2 2 2 2 2" xfId="20557"/>
    <cellStyle name="Normal 2 5 6 2 2 2 2 2 10" xfId="20558"/>
    <cellStyle name="Normal 2 5 6 2 2 2 2 2 11" xfId="20559"/>
    <cellStyle name="Normal 2 5 6 2 2 2 2 2 2" xfId="20560"/>
    <cellStyle name="Normal 2 5 6 2 2 2 2 2 2 2" xfId="20561"/>
    <cellStyle name="Normal 2 5 6 2 2 2 2 2 2 2 2" xfId="20562"/>
    <cellStyle name="Normal 2 5 6 2 2 2 2 2 2 2 2 2" xfId="20563"/>
    <cellStyle name="Normal 2 5 6 2 2 2 2 2 2 2 2 2 2" xfId="20564"/>
    <cellStyle name="Normal 2 5 6 2 2 2 2 2 2 2 2 2 3" xfId="20565"/>
    <cellStyle name="Normal 2 5 6 2 2 2 2 2 2 2 2 2 4" xfId="20566"/>
    <cellStyle name="Normal 2 5 6 2 2 2 2 2 2 2 2 2 5" xfId="20567"/>
    <cellStyle name="Normal 2 5 6 2 2 2 2 2 2 2 2 3" xfId="20568"/>
    <cellStyle name="Normal 2 5 6 2 2 2 2 2 2 2 2 4" xfId="20569"/>
    <cellStyle name="Normal 2 5 6 2 2 2 2 2 2 2 2 5" xfId="20570"/>
    <cellStyle name="Normal 2 5 6 2 2 2 2 2 2 2 3" xfId="20571"/>
    <cellStyle name="Normal 2 5 6 2 2 2 2 2 2 2 4" xfId="20572"/>
    <cellStyle name="Normal 2 5 6 2 2 2 2 2 2 2 5" xfId="20573"/>
    <cellStyle name="Normal 2 5 6 2 2 2 2 2 2 2 6" xfId="20574"/>
    <cellStyle name="Normal 2 5 6 2 2 2 2 2 2 2 7" xfId="20575"/>
    <cellStyle name="Normal 2 5 6 2 2 2 2 2 2 3" xfId="20576"/>
    <cellStyle name="Normal 2 5 6 2 2 2 2 2 2 3 2" xfId="20577"/>
    <cellStyle name="Normal 2 5 6 2 2 2 2 2 2 3 2 2" xfId="20578"/>
    <cellStyle name="Normal 2 5 6 2 2 2 2 2 2 3 2 3" xfId="20579"/>
    <cellStyle name="Normal 2 5 6 2 2 2 2 2 2 3 2 4" xfId="20580"/>
    <cellStyle name="Normal 2 5 6 2 2 2 2 2 2 3 2 5" xfId="20581"/>
    <cellStyle name="Normal 2 5 6 2 2 2 2 2 2 3 3" xfId="20582"/>
    <cellStyle name="Normal 2 5 6 2 2 2 2 2 2 3 4" xfId="20583"/>
    <cellStyle name="Normal 2 5 6 2 2 2 2 2 2 3 5" xfId="20584"/>
    <cellStyle name="Normal 2 5 6 2 2 2 2 2 2 4" xfId="20585"/>
    <cellStyle name="Normal 2 5 6 2 2 2 2 2 2 5" xfId="20586"/>
    <cellStyle name="Normal 2 5 6 2 2 2 2 2 2 6" xfId="20587"/>
    <cellStyle name="Normal 2 5 6 2 2 2 2 2 2 7" xfId="20588"/>
    <cellStyle name="Normal 2 5 6 2 2 2 2 2 3" xfId="20589"/>
    <cellStyle name="Normal 2 5 6 2 2 2 2 2 4" xfId="20590"/>
    <cellStyle name="Normal 2 5 6 2 2 2 2 2 5" xfId="20591"/>
    <cellStyle name="Normal 2 5 6 2 2 2 2 2 6" xfId="20592"/>
    <cellStyle name="Normal 2 5 6 2 2 2 2 2 6 2" xfId="20593"/>
    <cellStyle name="Normal 2 5 6 2 2 2 2 2 6 2 2" xfId="20594"/>
    <cellStyle name="Normal 2 5 6 2 2 2 2 2 6 2 3" xfId="20595"/>
    <cellStyle name="Normal 2 5 6 2 2 2 2 2 6 2 4" xfId="20596"/>
    <cellStyle name="Normal 2 5 6 2 2 2 2 2 6 2 5" xfId="20597"/>
    <cellStyle name="Normal 2 5 6 2 2 2 2 2 6 3" xfId="20598"/>
    <cellStyle name="Normal 2 5 6 2 2 2 2 2 6 4" xfId="20599"/>
    <cellStyle name="Normal 2 5 6 2 2 2 2 2 6 5" xfId="20600"/>
    <cellStyle name="Normal 2 5 6 2 2 2 2 2 7" xfId="20601"/>
    <cellStyle name="Normal 2 5 6 2 2 2 2 2 8" xfId="20602"/>
    <cellStyle name="Normal 2 5 6 2 2 2 2 2 9" xfId="20603"/>
    <cellStyle name="Normal 2 5 6 2 2 2 2 3" xfId="20604"/>
    <cellStyle name="Normal 2 5 6 2 2 2 2 3 2" xfId="20605"/>
    <cellStyle name="Normal 2 5 6 2 2 2 2 3 2 2" xfId="20606"/>
    <cellStyle name="Normal 2 5 6 2 2 2 2 3 2 2 2" xfId="20607"/>
    <cellStyle name="Normal 2 5 6 2 2 2 2 3 2 2 2 2" xfId="20608"/>
    <cellStyle name="Normal 2 5 6 2 2 2 2 3 2 2 2 3" xfId="20609"/>
    <cellStyle name="Normal 2 5 6 2 2 2 2 3 2 2 2 4" xfId="20610"/>
    <cellStyle name="Normal 2 5 6 2 2 2 2 3 2 2 2 5" xfId="20611"/>
    <cellStyle name="Normal 2 5 6 2 2 2 2 3 2 2 3" xfId="20612"/>
    <cellStyle name="Normal 2 5 6 2 2 2 2 3 2 2 4" xfId="20613"/>
    <cellStyle name="Normal 2 5 6 2 2 2 2 3 2 2 5" xfId="20614"/>
    <cellStyle name="Normal 2 5 6 2 2 2 2 3 2 3" xfId="20615"/>
    <cellStyle name="Normal 2 5 6 2 2 2 2 3 2 4" xfId="20616"/>
    <cellStyle name="Normal 2 5 6 2 2 2 2 3 2 5" xfId="20617"/>
    <cellStyle name="Normal 2 5 6 2 2 2 2 3 2 6" xfId="20618"/>
    <cellStyle name="Normal 2 5 6 2 2 2 2 3 2 7" xfId="20619"/>
    <cellStyle name="Normal 2 5 6 2 2 2 2 3 3" xfId="20620"/>
    <cellStyle name="Normal 2 5 6 2 2 2 2 3 3 2" xfId="20621"/>
    <cellStyle name="Normal 2 5 6 2 2 2 2 3 3 2 2" xfId="20622"/>
    <cellStyle name="Normal 2 5 6 2 2 2 2 3 3 2 3" xfId="20623"/>
    <cellStyle name="Normal 2 5 6 2 2 2 2 3 3 2 4" xfId="20624"/>
    <cellStyle name="Normal 2 5 6 2 2 2 2 3 3 2 5" xfId="20625"/>
    <cellStyle name="Normal 2 5 6 2 2 2 2 3 3 3" xfId="20626"/>
    <cellStyle name="Normal 2 5 6 2 2 2 2 3 3 4" xfId="20627"/>
    <cellStyle name="Normal 2 5 6 2 2 2 2 3 3 5" xfId="20628"/>
    <cellStyle name="Normal 2 5 6 2 2 2 2 3 4" xfId="20629"/>
    <cellStyle name="Normal 2 5 6 2 2 2 2 3 5" xfId="20630"/>
    <cellStyle name="Normal 2 5 6 2 2 2 2 3 6" xfId="20631"/>
    <cellStyle name="Normal 2 5 6 2 2 2 2 3 7" xfId="20632"/>
    <cellStyle name="Normal 2 5 6 2 2 2 2 4" xfId="20633"/>
    <cellStyle name="Normal 2 5 6 2 2 2 2 5" xfId="20634"/>
    <cellStyle name="Normal 2 5 6 2 2 2 2 6" xfId="20635"/>
    <cellStyle name="Normal 2 5 6 2 2 2 2 6 2" xfId="20636"/>
    <cellStyle name="Normal 2 5 6 2 2 2 2 6 2 2" xfId="20637"/>
    <cellStyle name="Normal 2 5 6 2 2 2 2 6 2 3" xfId="20638"/>
    <cellStyle name="Normal 2 5 6 2 2 2 2 6 2 4" xfId="20639"/>
    <cellStyle name="Normal 2 5 6 2 2 2 2 6 2 5" xfId="20640"/>
    <cellStyle name="Normal 2 5 6 2 2 2 2 6 3" xfId="20641"/>
    <cellStyle name="Normal 2 5 6 2 2 2 2 6 4" xfId="20642"/>
    <cellStyle name="Normal 2 5 6 2 2 2 2 6 5" xfId="20643"/>
    <cellStyle name="Normal 2 5 6 2 2 2 2 7" xfId="20644"/>
    <cellStyle name="Normal 2 5 6 2 2 2 2 8" xfId="20645"/>
    <cellStyle name="Normal 2 5 6 2 2 2 2 9" xfId="20646"/>
    <cellStyle name="Normal 2 5 6 2 2 2 3" xfId="20647"/>
    <cellStyle name="Normal 2 5 6 2 2 2 4" xfId="20648"/>
    <cellStyle name="Normal 2 5 6 2 2 2 5" xfId="20649"/>
    <cellStyle name="Normal 2 5 6 2 2 2 6" xfId="20650"/>
    <cellStyle name="Normal 2 5 6 2 2 2 6 2" xfId="20651"/>
    <cellStyle name="Normal 2 5 6 2 2 2 6 2 2" xfId="20652"/>
    <cellStyle name="Normal 2 5 6 2 2 2 6 2 2 2" xfId="20653"/>
    <cellStyle name="Normal 2 5 6 2 2 2 6 2 2 2 2" xfId="20654"/>
    <cellStyle name="Normal 2 5 6 2 2 2 6 2 2 2 3" xfId="20655"/>
    <cellStyle name="Normal 2 5 6 2 2 2 6 2 2 2 4" xfId="20656"/>
    <cellStyle name="Normal 2 5 6 2 2 2 6 2 2 2 5" xfId="20657"/>
    <cellStyle name="Normal 2 5 6 2 2 2 6 2 2 3" xfId="20658"/>
    <cellStyle name="Normal 2 5 6 2 2 2 6 2 2 4" xfId="20659"/>
    <cellStyle name="Normal 2 5 6 2 2 2 6 2 2 5" xfId="20660"/>
    <cellStyle name="Normal 2 5 6 2 2 2 6 2 3" xfId="20661"/>
    <cellStyle name="Normal 2 5 6 2 2 2 6 2 4" xfId="20662"/>
    <cellStyle name="Normal 2 5 6 2 2 2 6 2 5" xfId="20663"/>
    <cellStyle name="Normal 2 5 6 2 2 2 6 2 6" xfId="20664"/>
    <cellStyle name="Normal 2 5 6 2 2 2 6 2 7" xfId="20665"/>
    <cellStyle name="Normal 2 5 6 2 2 2 6 3" xfId="20666"/>
    <cellStyle name="Normal 2 5 6 2 2 2 6 3 2" xfId="20667"/>
    <cellStyle name="Normal 2 5 6 2 2 2 6 3 2 2" xfId="20668"/>
    <cellStyle name="Normal 2 5 6 2 2 2 6 3 2 3" xfId="20669"/>
    <cellStyle name="Normal 2 5 6 2 2 2 6 3 2 4" xfId="20670"/>
    <cellStyle name="Normal 2 5 6 2 2 2 6 3 2 5" xfId="20671"/>
    <cellStyle name="Normal 2 5 6 2 2 2 6 3 3" xfId="20672"/>
    <cellStyle name="Normal 2 5 6 2 2 2 6 3 4" xfId="20673"/>
    <cellStyle name="Normal 2 5 6 2 2 2 6 3 5" xfId="20674"/>
    <cellStyle name="Normal 2 5 6 2 2 2 6 4" xfId="20675"/>
    <cellStyle name="Normal 2 5 6 2 2 2 6 5" xfId="20676"/>
    <cellStyle name="Normal 2 5 6 2 2 2 6 6" xfId="20677"/>
    <cellStyle name="Normal 2 5 6 2 2 2 6 7" xfId="20678"/>
    <cellStyle name="Normal 2 5 6 2 2 2 7" xfId="20679"/>
    <cellStyle name="Normal 2 5 6 2 2 2 8" xfId="20680"/>
    <cellStyle name="Normal 2 5 6 2 2 2 9" xfId="20681"/>
    <cellStyle name="Normal 2 5 6 2 2 2 9 2" xfId="20682"/>
    <cellStyle name="Normal 2 5 6 2 2 2 9 2 2" xfId="20683"/>
    <cellStyle name="Normal 2 5 6 2 2 2 9 2 3" xfId="20684"/>
    <cellStyle name="Normal 2 5 6 2 2 2 9 2 4" xfId="20685"/>
    <cellStyle name="Normal 2 5 6 2 2 2 9 2 5" xfId="20686"/>
    <cellStyle name="Normal 2 5 6 2 2 2 9 3" xfId="20687"/>
    <cellStyle name="Normal 2 5 6 2 2 2 9 4" xfId="20688"/>
    <cellStyle name="Normal 2 5 6 2 2 2 9 5" xfId="20689"/>
    <cellStyle name="Normal 2 5 6 2 2 3" xfId="20690"/>
    <cellStyle name="Normal 2 5 6 2 2 3 2" xfId="20691"/>
    <cellStyle name="Normal 2 5 6 2 2 3 3" xfId="20692"/>
    <cellStyle name="Normal 2 5 6 2 2 3 4" xfId="20693"/>
    <cellStyle name="Normal 2 5 6 2 2 3 5" xfId="20694"/>
    <cellStyle name="Normal 2 5 6 2 2 3 6" xfId="20695"/>
    <cellStyle name="Normal 2 5 6 2 2 3 7" xfId="20696"/>
    <cellStyle name="Normal 2 5 6 2 2 4" xfId="20697"/>
    <cellStyle name="Normal 2 5 6 2 2 5" xfId="20698"/>
    <cellStyle name="Normal 2 5 6 2 2 6" xfId="20699"/>
    <cellStyle name="Normal 2 5 6 2 2 6 2" xfId="20700"/>
    <cellStyle name="Normal 2 5 6 2 2 6 2 2" xfId="20701"/>
    <cellStyle name="Normal 2 5 6 2 2 6 2 2 2" xfId="20702"/>
    <cellStyle name="Normal 2 5 6 2 2 6 2 2 2 2" xfId="20703"/>
    <cellStyle name="Normal 2 5 6 2 2 6 2 2 2 3" xfId="20704"/>
    <cellStyle name="Normal 2 5 6 2 2 6 2 2 2 4" xfId="20705"/>
    <cellStyle name="Normal 2 5 6 2 2 6 2 2 2 5" xfId="20706"/>
    <cellStyle name="Normal 2 5 6 2 2 6 2 2 3" xfId="20707"/>
    <cellStyle name="Normal 2 5 6 2 2 6 2 2 4" xfId="20708"/>
    <cellStyle name="Normal 2 5 6 2 2 6 2 2 5" xfId="20709"/>
    <cellStyle name="Normal 2 5 6 2 2 6 2 3" xfId="20710"/>
    <cellStyle name="Normal 2 5 6 2 2 6 2 4" xfId="20711"/>
    <cellStyle name="Normal 2 5 6 2 2 6 2 5" xfId="20712"/>
    <cellStyle name="Normal 2 5 6 2 2 6 2 6" xfId="20713"/>
    <cellStyle name="Normal 2 5 6 2 2 6 2 7" xfId="20714"/>
    <cellStyle name="Normal 2 5 6 2 2 6 3" xfId="20715"/>
    <cellStyle name="Normal 2 5 6 2 2 6 3 2" xfId="20716"/>
    <cellStyle name="Normal 2 5 6 2 2 6 3 2 2" xfId="20717"/>
    <cellStyle name="Normal 2 5 6 2 2 6 3 2 3" xfId="20718"/>
    <cellStyle name="Normal 2 5 6 2 2 6 3 2 4" xfId="20719"/>
    <cellStyle name="Normal 2 5 6 2 2 6 3 2 5" xfId="20720"/>
    <cellStyle name="Normal 2 5 6 2 2 6 3 3" xfId="20721"/>
    <cellStyle name="Normal 2 5 6 2 2 6 3 4" xfId="20722"/>
    <cellStyle name="Normal 2 5 6 2 2 6 3 5" xfId="20723"/>
    <cellStyle name="Normal 2 5 6 2 2 6 4" xfId="20724"/>
    <cellStyle name="Normal 2 5 6 2 2 6 5" xfId="20725"/>
    <cellStyle name="Normal 2 5 6 2 2 6 6" xfId="20726"/>
    <cellStyle name="Normal 2 5 6 2 2 6 7" xfId="20727"/>
    <cellStyle name="Normal 2 5 6 2 2 7" xfId="20728"/>
    <cellStyle name="Normal 2 5 6 2 2 8" xfId="20729"/>
    <cellStyle name="Normal 2 5 6 2 2 9" xfId="20730"/>
    <cellStyle name="Normal 2 5 6 2 2 9 2" xfId="20731"/>
    <cellStyle name="Normal 2 5 6 2 2 9 2 2" xfId="20732"/>
    <cellStyle name="Normal 2 5 6 2 2 9 2 3" xfId="20733"/>
    <cellStyle name="Normal 2 5 6 2 2 9 2 4" xfId="20734"/>
    <cellStyle name="Normal 2 5 6 2 2 9 2 5" xfId="20735"/>
    <cellStyle name="Normal 2 5 6 2 2 9 3" xfId="20736"/>
    <cellStyle name="Normal 2 5 6 2 2 9 4" xfId="20737"/>
    <cellStyle name="Normal 2 5 6 2 2 9 5" xfId="20738"/>
    <cellStyle name="Normal 2 5 6 2 20" xfId="20739"/>
    <cellStyle name="Normal 2 5 6 2 21" xfId="20740"/>
    <cellStyle name="Normal 2 5 6 2 22" xfId="20741"/>
    <cellStyle name="Normal 2 5 6 2 23" xfId="20742"/>
    <cellStyle name="Normal 2 5 6 2 24" xfId="20743"/>
    <cellStyle name="Normal 2 5 6 2 25" xfId="20744"/>
    <cellStyle name="Normal 2 5 6 2 26" xfId="20745"/>
    <cellStyle name="Normal 2 5 6 2 27" xfId="20746"/>
    <cellStyle name="Normal 2 5 6 2 28" xfId="20747"/>
    <cellStyle name="Normal 2 5 6 2 29" xfId="20748"/>
    <cellStyle name="Normal 2 5 6 2 3" xfId="20749"/>
    <cellStyle name="Normal 2 5 6 2 3 2" xfId="20750"/>
    <cellStyle name="Normal 2 5 6 2 3 3" xfId="20751"/>
    <cellStyle name="Normal 2 5 6 2 3 4" xfId="20752"/>
    <cellStyle name="Normal 2 5 6 2 3 5" xfId="20753"/>
    <cellStyle name="Normal 2 5 6 2 3 6" xfId="20754"/>
    <cellStyle name="Normal 2 5 6 2 3 7" xfId="20755"/>
    <cellStyle name="Normal 2 5 6 2 4" xfId="20756"/>
    <cellStyle name="Normal 2 5 6 2 5" xfId="20757"/>
    <cellStyle name="Normal 2 5 6 2 6" xfId="20758"/>
    <cellStyle name="Normal 2 5 6 2 6 2" xfId="20759"/>
    <cellStyle name="Normal 2 5 6 2 6 2 2" xfId="20760"/>
    <cellStyle name="Normal 2 5 6 2 6 2 2 2" xfId="20761"/>
    <cellStyle name="Normal 2 5 6 2 6 2 2 2 2" xfId="20762"/>
    <cellStyle name="Normal 2 5 6 2 6 2 2 2 3" xfId="20763"/>
    <cellStyle name="Normal 2 5 6 2 6 2 2 2 4" xfId="20764"/>
    <cellStyle name="Normal 2 5 6 2 6 2 2 2 5" xfId="20765"/>
    <cellStyle name="Normal 2 5 6 2 6 2 2 3" xfId="20766"/>
    <cellStyle name="Normal 2 5 6 2 6 2 2 4" xfId="20767"/>
    <cellStyle name="Normal 2 5 6 2 6 2 2 5" xfId="20768"/>
    <cellStyle name="Normal 2 5 6 2 6 2 3" xfId="20769"/>
    <cellStyle name="Normal 2 5 6 2 6 2 4" xfId="20770"/>
    <cellStyle name="Normal 2 5 6 2 6 2 5" xfId="20771"/>
    <cellStyle name="Normal 2 5 6 2 6 2 6" xfId="20772"/>
    <cellStyle name="Normal 2 5 6 2 6 2 7" xfId="20773"/>
    <cellStyle name="Normal 2 5 6 2 6 3" xfId="20774"/>
    <cellStyle name="Normal 2 5 6 2 6 3 2" xfId="20775"/>
    <cellStyle name="Normal 2 5 6 2 6 3 2 2" xfId="20776"/>
    <cellStyle name="Normal 2 5 6 2 6 3 2 3" xfId="20777"/>
    <cellStyle name="Normal 2 5 6 2 6 3 2 4" xfId="20778"/>
    <cellStyle name="Normal 2 5 6 2 6 3 2 5" xfId="20779"/>
    <cellStyle name="Normal 2 5 6 2 6 3 3" xfId="20780"/>
    <cellStyle name="Normal 2 5 6 2 6 3 4" xfId="20781"/>
    <cellStyle name="Normal 2 5 6 2 6 3 5" xfId="20782"/>
    <cellStyle name="Normal 2 5 6 2 6 4" xfId="20783"/>
    <cellStyle name="Normal 2 5 6 2 6 5" xfId="20784"/>
    <cellStyle name="Normal 2 5 6 2 6 6" xfId="20785"/>
    <cellStyle name="Normal 2 5 6 2 6 7" xfId="20786"/>
    <cellStyle name="Normal 2 5 6 2 7" xfId="20787"/>
    <cellStyle name="Normal 2 5 6 2 8" xfId="20788"/>
    <cellStyle name="Normal 2 5 6 2 9" xfId="20789"/>
    <cellStyle name="Normal 2 5 6 2 9 2" xfId="20790"/>
    <cellStyle name="Normal 2 5 6 2 9 2 2" xfId="20791"/>
    <cellStyle name="Normal 2 5 6 2 9 2 3" xfId="20792"/>
    <cellStyle name="Normal 2 5 6 2 9 2 4" xfId="20793"/>
    <cellStyle name="Normal 2 5 6 2 9 2 5" xfId="20794"/>
    <cellStyle name="Normal 2 5 6 2 9 3" xfId="20795"/>
    <cellStyle name="Normal 2 5 6 2 9 4" xfId="20796"/>
    <cellStyle name="Normal 2 5 6 2 9 5" xfId="20797"/>
    <cellStyle name="Normal 2 5 6 20" xfId="20798"/>
    <cellStyle name="Normal 2 5 6 21" xfId="20799"/>
    <cellStyle name="Normal 2 5 6 22" xfId="20800"/>
    <cellStyle name="Normal 2 5 6 23" xfId="20801"/>
    <cellStyle name="Normal 2 5 6 24" xfId="20802"/>
    <cellStyle name="Normal 2 5 6 25" xfId="20803"/>
    <cellStyle name="Normal 2 5 6 26" xfId="20804"/>
    <cellStyle name="Normal 2 5 6 27" xfId="20805"/>
    <cellStyle name="Normal 2 5 6 28" xfId="20806"/>
    <cellStyle name="Normal 2 5 6 29" xfId="20807"/>
    <cellStyle name="Normal 2 5 6 3" xfId="20808"/>
    <cellStyle name="Normal 2 5 6 30" xfId="20809"/>
    <cellStyle name="Normal 2 5 6 4" xfId="20810"/>
    <cellStyle name="Normal 2 5 6 4 2" xfId="20811"/>
    <cellStyle name="Normal 2 5 6 4 2 2" xfId="20812"/>
    <cellStyle name="Normal 2 5 6 4 2 3" xfId="20813"/>
    <cellStyle name="Normal 2 5 6 4 2 4" xfId="20814"/>
    <cellStyle name="Normal 2 5 6 4 2 5" xfId="20815"/>
    <cellStyle name="Normal 2 5 6 4 2 6" xfId="20816"/>
    <cellStyle name="Normal 2 5 6 4 3" xfId="20817"/>
    <cellStyle name="Normal 2 5 6 4 4" xfId="20818"/>
    <cellStyle name="Normal 2 5 6 4 5" xfId="20819"/>
    <cellStyle name="Normal 2 5 6 4 6" xfId="20820"/>
    <cellStyle name="Normal 2 5 6 4 7" xfId="20821"/>
    <cellStyle name="Normal 2 5 6 4 8" xfId="20822"/>
    <cellStyle name="Normal 2 5 6 5" xfId="20823"/>
    <cellStyle name="Normal 2 5 6 5 2" xfId="20824"/>
    <cellStyle name="Normal 2 5 6 5 2 2" xfId="20825"/>
    <cellStyle name="Normal 2 5 6 5 2 3" xfId="20826"/>
    <cellStyle name="Normal 2 5 6 5 2 4" xfId="20827"/>
    <cellStyle name="Normal 2 5 6 5 2 5" xfId="20828"/>
    <cellStyle name="Normal 2 5 6 5 2 6" xfId="20829"/>
    <cellStyle name="Normal 2 5 6 5 3" xfId="20830"/>
    <cellStyle name="Normal 2 5 6 5 4" xfId="20831"/>
    <cellStyle name="Normal 2 5 6 5 5" xfId="20832"/>
    <cellStyle name="Normal 2 5 6 6" xfId="20833"/>
    <cellStyle name="Normal 2 5 6 6 2" xfId="20834"/>
    <cellStyle name="Normal 2 5 6 6 2 2" xfId="20835"/>
    <cellStyle name="Normal 2 5 6 6 2 3" xfId="20836"/>
    <cellStyle name="Normal 2 5 6 6 2 4" xfId="20837"/>
    <cellStyle name="Normal 2 5 6 6 2 5" xfId="20838"/>
    <cellStyle name="Normal 2 5 6 6 2 6" xfId="20839"/>
    <cellStyle name="Normal 2 5 6 6 3" xfId="20840"/>
    <cellStyle name="Normal 2 5 6 6 4" xfId="20841"/>
    <cellStyle name="Normal 2 5 6 6 5" xfId="20842"/>
    <cellStyle name="Normal 2 5 6 7" xfId="20843"/>
    <cellStyle name="Normal 2 5 6 7 2" xfId="20844"/>
    <cellStyle name="Normal 2 5 6 7 3" xfId="20845"/>
    <cellStyle name="Normal 2 5 6 7 4" xfId="20846"/>
    <cellStyle name="Normal 2 5 6 7 5" xfId="20847"/>
    <cellStyle name="Normal 2 5 6 7 6" xfId="20848"/>
    <cellStyle name="Normal 2 5 6 7 7" xfId="20849"/>
    <cellStyle name="Normal 2 5 6 8" xfId="20850"/>
    <cellStyle name="Normal 2 5 6 9" xfId="20851"/>
    <cellStyle name="Normal 2 5 60" xfId="20852"/>
    <cellStyle name="Normal 2 5 61" xfId="20853"/>
    <cellStyle name="Normal 2 5 62" xfId="20854"/>
    <cellStyle name="Normal 2 5 7" xfId="20855"/>
    <cellStyle name="Normal 2 5 7 10" xfId="20856"/>
    <cellStyle name="Normal 2 5 7 11" xfId="20857"/>
    <cellStyle name="Normal 2 5 7 2" xfId="20858"/>
    <cellStyle name="Normal 2 5 7 2 2" xfId="20859"/>
    <cellStyle name="Normal 2 5 7 2 2 2" xfId="20860"/>
    <cellStyle name="Normal 2 5 7 2 2 2 2" xfId="20861"/>
    <cellStyle name="Normal 2 5 7 2 2 2 2 2" xfId="20862"/>
    <cellStyle name="Normal 2 5 7 2 2 2 3" xfId="20863"/>
    <cellStyle name="Normal 2 5 7 2 2 2 4" xfId="20864"/>
    <cellStyle name="Normal 2 5 7 2 2 2 5" xfId="20865"/>
    <cellStyle name="Normal 2 5 7 2 2 3" xfId="20866"/>
    <cellStyle name="Normal 2 5 7 2 2 3 2" xfId="20867"/>
    <cellStyle name="Normal 2 5 7 2 2 4" xfId="20868"/>
    <cellStyle name="Normal 2 5 7 2 2 5" xfId="20869"/>
    <cellStyle name="Normal 2 5 7 2 3" xfId="20870"/>
    <cellStyle name="Normal 2 5 7 2 4" xfId="20871"/>
    <cellStyle name="Normal 2 5 7 2 5" xfId="20872"/>
    <cellStyle name="Normal 2 5 7 2 6" xfId="20873"/>
    <cellStyle name="Normal 2 5 7 2 6 2" xfId="20874"/>
    <cellStyle name="Normal 2 5 7 2 7" xfId="20875"/>
    <cellStyle name="Normal 2 5 7 2 8" xfId="20876"/>
    <cellStyle name="Normal 2 5 7 2 9" xfId="20877"/>
    <cellStyle name="Normal 2 5 7 3" xfId="20878"/>
    <cellStyle name="Normal 2 5 7 4" xfId="20879"/>
    <cellStyle name="Normal 2 5 7 4 2" xfId="20880"/>
    <cellStyle name="Normal 2 5 7 4 2 2" xfId="20881"/>
    <cellStyle name="Normal 2 5 7 4 3" xfId="20882"/>
    <cellStyle name="Normal 2 5 7 4 4" xfId="20883"/>
    <cellStyle name="Normal 2 5 7 4 5" xfId="20884"/>
    <cellStyle name="Normal 2 5 7 5" xfId="20885"/>
    <cellStyle name="Normal 2 5 7 5 2" xfId="20886"/>
    <cellStyle name="Normal 2 5 7 5 2 2" xfId="20887"/>
    <cellStyle name="Normal 2 5 7 5 3" xfId="20888"/>
    <cellStyle name="Normal 2 5 7 5 4" xfId="20889"/>
    <cellStyle name="Normal 2 5 7 5 5" xfId="20890"/>
    <cellStyle name="Normal 2 5 7 6" xfId="20891"/>
    <cellStyle name="Normal 2 5 7 6 2" xfId="20892"/>
    <cellStyle name="Normal 2 5 7 6 3" xfId="20893"/>
    <cellStyle name="Normal 2 5 7 6 4" xfId="20894"/>
    <cellStyle name="Normal 2 5 7 6 5" xfId="20895"/>
    <cellStyle name="Normal 2 5 7 6 6" xfId="20896"/>
    <cellStyle name="Normal 2 5 7 6 7" xfId="20897"/>
    <cellStyle name="Normal 2 5 7 7" xfId="20898"/>
    <cellStyle name="Normal 2 5 7 8" xfId="20899"/>
    <cellStyle name="Normal 2 5 7 9" xfId="20900"/>
    <cellStyle name="Normal 2 5 7 9 2" xfId="20901"/>
    <cellStyle name="Normal 2 5 8" xfId="20902"/>
    <cellStyle name="Normal 2 5 8 10" xfId="20903"/>
    <cellStyle name="Normal 2 5 8 2" xfId="20904"/>
    <cellStyle name="Normal 2 5 8 2 10" xfId="20905"/>
    <cellStyle name="Normal 2 5 8 2 2" xfId="20906"/>
    <cellStyle name="Normal 2 5 8 2 2 2" xfId="20907"/>
    <cellStyle name="Normal 2 5 8 2 2 2 2" xfId="20908"/>
    <cellStyle name="Normal 2 5 8 2 2 3" xfId="20909"/>
    <cellStyle name="Normal 2 5 8 2 2 4" xfId="20910"/>
    <cellStyle name="Normal 2 5 8 2 2 5" xfId="20911"/>
    <cellStyle name="Normal 2 5 8 2 2 6" xfId="20912"/>
    <cellStyle name="Normal 2 5 8 2 2 7" xfId="20913"/>
    <cellStyle name="Normal 2 5 8 2 2 8" xfId="20914"/>
    <cellStyle name="Normal 2 5 8 2 2 9" xfId="20915"/>
    <cellStyle name="Normal 2 5 8 2 3" xfId="20916"/>
    <cellStyle name="Normal 2 5 8 2 4" xfId="20917"/>
    <cellStyle name="Normal 2 5 8 2 4 2" xfId="20918"/>
    <cellStyle name="Normal 2 5 8 2 5" xfId="20919"/>
    <cellStyle name="Normal 2 5 8 2 6" xfId="20920"/>
    <cellStyle name="Normal 2 5 8 2 7" xfId="20921"/>
    <cellStyle name="Normal 2 5 8 2 8" xfId="20922"/>
    <cellStyle name="Normal 2 5 8 2 9" xfId="20923"/>
    <cellStyle name="Normal 2 5 8 3" xfId="20924"/>
    <cellStyle name="Normal 2 5 8 3 2" xfId="20925"/>
    <cellStyle name="Normal 2 5 8 3 2 2" xfId="20926"/>
    <cellStyle name="Normal 2 5 8 3 3" xfId="20927"/>
    <cellStyle name="Normal 2 5 8 3 4" xfId="20928"/>
    <cellStyle name="Normal 2 5 8 3 5" xfId="20929"/>
    <cellStyle name="Normal 2 5 8 3 6" xfId="20930"/>
    <cellStyle name="Normal 2 5 8 3 7" xfId="20931"/>
    <cellStyle name="Normal 2 5 8 3 8" xfId="20932"/>
    <cellStyle name="Normal 2 5 8 3 9" xfId="20933"/>
    <cellStyle name="Normal 2 5 8 4" xfId="20934"/>
    <cellStyle name="Normal 2 5 8 4 2" xfId="20935"/>
    <cellStyle name="Normal 2 5 8 5" xfId="20936"/>
    <cellStyle name="Normal 2 5 8 6" xfId="20937"/>
    <cellStyle name="Normal 2 5 8 7" xfId="20938"/>
    <cellStyle name="Normal 2 5 8 8" xfId="20939"/>
    <cellStyle name="Normal 2 5 8 9" xfId="20940"/>
    <cellStyle name="Normal 2 5 9" xfId="20941"/>
    <cellStyle name="Normal 2 5_11 CC2007 trabajo" xfId="20942"/>
    <cellStyle name="Normal 2 50" xfId="20943"/>
    <cellStyle name="Normal 2 51" xfId="20944"/>
    <cellStyle name="Normal 2 52" xfId="20945"/>
    <cellStyle name="Normal 2 53" xfId="20946"/>
    <cellStyle name="Normal 2 54" xfId="20947"/>
    <cellStyle name="Normal 2 55" xfId="20948"/>
    <cellStyle name="Normal 2 56" xfId="20949"/>
    <cellStyle name="Normal 2 57" xfId="20950"/>
    <cellStyle name="Normal 2 58" xfId="20951"/>
    <cellStyle name="Normal 2 59" xfId="20952"/>
    <cellStyle name="Normal 2 6" xfId="306"/>
    <cellStyle name="Normal 2 6 10" xfId="20953"/>
    <cellStyle name="Normal 2 6 11" xfId="20954"/>
    <cellStyle name="Normal 2 6 12" xfId="20955"/>
    <cellStyle name="Normal 2 6 13" xfId="20956"/>
    <cellStyle name="Normal 2 6 14" xfId="20957"/>
    <cellStyle name="Normal 2 6 15" xfId="20958"/>
    <cellStyle name="Normal 2 6 16" xfId="20959"/>
    <cellStyle name="Normal 2 6 17" xfId="20960"/>
    <cellStyle name="Normal 2 6 18" xfId="20961"/>
    <cellStyle name="Normal 2 6 19" xfId="20962"/>
    <cellStyle name="Normal 2 6 2" xfId="20963"/>
    <cellStyle name="Normal 2 6 2 10" xfId="20964"/>
    <cellStyle name="Normal 2 6 2 11" xfId="20965"/>
    <cellStyle name="Normal 2 6 2 12" xfId="20966"/>
    <cellStyle name="Normal 2 6 2 13" xfId="20967"/>
    <cellStyle name="Normal 2 6 2 14" xfId="20968"/>
    <cellStyle name="Normal 2 6 2 15" xfId="20969"/>
    <cellStyle name="Normal 2 6 2 16" xfId="20970"/>
    <cellStyle name="Normal 2 6 2 17" xfId="20971"/>
    <cellStyle name="Normal 2 6 2 18" xfId="20972"/>
    <cellStyle name="Normal 2 6 2 19" xfId="20973"/>
    <cellStyle name="Normal 2 6 2 2" xfId="20974"/>
    <cellStyle name="Normal 2 6 2 2 10" xfId="20975"/>
    <cellStyle name="Normal 2 6 2 2 10 2" xfId="20976"/>
    <cellStyle name="Normal 2 6 2 2 10 2 2" xfId="20977"/>
    <cellStyle name="Normal 2 6 2 2 10 2 2 2" xfId="20978"/>
    <cellStyle name="Normal 2 6 2 2 10 2 2 2 2" xfId="20979"/>
    <cellStyle name="Normal 2 6 2 2 10 2 2 2 3" xfId="20980"/>
    <cellStyle name="Normal 2 6 2 2 10 2 2 2 4" xfId="20981"/>
    <cellStyle name="Normal 2 6 2 2 10 2 2 2 5" xfId="20982"/>
    <cellStyle name="Normal 2 6 2 2 10 2 2 3" xfId="20983"/>
    <cellStyle name="Normal 2 6 2 2 10 2 2 4" xfId="20984"/>
    <cellStyle name="Normal 2 6 2 2 10 2 2 5" xfId="20985"/>
    <cellStyle name="Normal 2 6 2 2 10 2 3" xfId="20986"/>
    <cellStyle name="Normal 2 6 2 2 10 2 4" xfId="20987"/>
    <cellStyle name="Normal 2 6 2 2 10 2 5" xfId="20988"/>
    <cellStyle name="Normal 2 6 2 2 10 2 6" xfId="20989"/>
    <cellStyle name="Normal 2 6 2 2 10 2 7" xfId="20990"/>
    <cellStyle name="Normal 2 6 2 2 10 3" xfId="20991"/>
    <cellStyle name="Normal 2 6 2 2 10 3 2" xfId="20992"/>
    <cellStyle name="Normal 2 6 2 2 10 3 2 2" xfId="20993"/>
    <cellStyle name="Normal 2 6 2 2 10 3 2 3" xfId="20994"/>
    <cellStyle name="Normal 2 6 2 2 10 3 2 4" xfId="20995"/>
    <cellStyle name="Normal 2 6 2 2 10 3 2 5" xfId="20996"/>
    <cellStyle name="Normal 2 6 2 2 10 3 3" xfId="20997"/>
    <cellStyle name="Normal 2 6 2 2 10 3 4" xfId="20998"/>
    <cellStyle name="Normal 2 6 2 2 10 3 5" xfId="20999"/>
    <cellStyle name="Normal 2 6 2 2 10 4" xfId="21000"/>
    <cellStyle name="Normal 2 6 2 2 10 5" xfId="21001"/>
    <cellStyle name="Normal 2 6 2 2 10 6" xfId="21002"/>
    <cellStyle name="Normal 2 6 2 2 10 7" xfId="21003"/>
    <cellStyle name="Normal 2 6 2 2 11" xfId="21004"/>
    <cellStyle name="Normal 2 6 2 2 12" xfId="21005"/>
    <cellStyle name="Normal 2 6 2 2 13" xfId="21006"/>
    <cellStyle name="Normal 2 6 2 2 13 2" xfId="21007"/>
    <cellStyle name="Normal 2 6 2 2 13 2 2" xfId="21008"/>
    <cellStyle name="Normal 2 6 2 2 13 2 3" xfId="21009"/>
    <cellStyle name="Normal 2 6 2 2 13 2 4" xfId="21010"/>
    <cellStyle name="Normal 2 6 2 2 13 2 5" xfId="21011"/>
    <cellStyle name="Normal 2 6 2 2 13 3" xfId="21012"/>
    <cellStyle name="Normal 2 6 2 2 13 4" xfId="21013"/>
    <cellStyle name="Normal 2 6 2 2 13 5" xfId="21014"/>
    <cellStyle name="Normal 2 6 2 2 14" xfId="21015"/>
    <cellStyle name="Normal 2 6 2 2 15" xfId="21016"/>
    <cellStyle name="Normal 2 6 2 2 16" xfId="21017"/>
    <cellStyle name="Normal 2 6 2 2 17" xfId="21018"/>
    <cellStyle name="Normal 2 6 2 2 18" xfId="21019"/>
    <cellStyle name="Normal 2 6 2 2 19" xfId="21020"/>
    <cellStyle name="Normal 2 6 2 2 2" xfId="21021"/>
    <cellStyle name="Normal 2 6 2 2 2 10" xfId="21022"/>
    <cellStyle name="Normal 2 6 2 2 2 10 2" xfId="21023"/>
    <cellStyle name="Normal 2 6 2 2 2 10 2 2" xfId="21024"/>
    <cellStyle name="Normal 2 6 2 2 2 10 2 2 2" xfId="21025"/>
    <cellStyle name="Normal 2 6 2 2 2 10 2 2 2 2" xfId="21026"/>
    <cellStyle name="Normal 2 6 2 2 2 10 2 2 2 3" xfId="21027"/>
    <cellStyle name="Normal 2 6 2 2 2 10 2 2 2 4" xfId="21028"/>
    <cellStyle name="Normal 2 6 2 2 2 10 2 2 2 5" xfId="21029"/>
    <cellStyle name="Normal 2 6 2 2 2 10 2 2 3" xfId="21030"/>
    <cellStyle name="Normal 2 6 2 2 2 10 2 2 4" xfId="21031"/>
    <cellStyle name="Normal 2 6 2 2 2 10 2 2 5" xfId="21032"/>
    <cellStyle name="Normal 2 6 2 2 2 10 2 3" xfId="21033"/>
    <cellStyle name="Normal 2 6 2 2 2 10 2 4" xfId="21034"/>
    <cellStyle name="Normal 2 6 2 2 2 10 2 5" xfId="21035"/>
    <cellStyle name="Normal 2 6 2 2 2 10 2 6" xfId="21036"/>
    <cellStyle name="Normal 2 6 2 2 2 10 2 7" xfId="21037"/>
    <cellStyle name="Normal 2 6 2 2 2 10 3" xfId="21038"/>
    <cellStyle name="Normal 2 6 2 2 2 10 3 2" xfId="21039"/>
    <cellStyle name="Normal 2 6 2 2 2 10 3 2 2" xfId="21040"/>
    <cellStyle name="Normal 2 6 2 2 2 10 3 2 3" xfId="21041"/>
    <cellStyle name="Normal 2 6 2 2 2 10 3 2 4" xfId="21042"/>
    <cellStyle name="Normal 2 6 2 2 2 10 3 2 5" xfId="21043"/>
    <cellStyle name="Normal 2 6 2 2 2 10 3 3" xfId="21044"/>
    <cellStyle name="Normal 2 6 2 2 2 10 3 4" xfId="21045"/>
    <cellStyle name="Normal 2 6 2 2 2 10 3 5" xfId="21046"/>
    <cellStyle name="Normal 2 6 2 2 2 10 4" xfId="21047"/>
    <cellStyle name="Normal 2 6 2 2 2 10 5" xfId="21048"/>
    <cellStyle name="Normal 2 6 2 2 2 10 6" xfId="21049"/>
    <cellStyle name="Normal 2 6 2 2 2 10 7" xfId="21050"/>
    <cellStyle name="Normal 2 6 2 2 2 11" xfId="21051"/>
    <cellStyle name="Normal 2 6 2 2 2 12" xfId="21052"/>
    <cellStyle name="Normal 2 6 2 2 2 13" xfId="21053"/>
    <cellStyle name="Normal 2 6 2 2 2 13 2" xfId="21054"/>
    <cellStyle name="Normal 2 6 2 2 2 13 2 2" xfId="21055"/>
    <cellStyle name="Normal 2 6 2 2 2 13 2 3" xfId="21056"/>
    <cellStyle name="Normal 2 6 2 2 2 13 2 4" xfId="21057"/>
    <cellStyle name="Normal 2 6 2 2 2 13 2 5" xfId="21058"/>
    <cellStyle name="Normal 2 6 2 2 2 13 3" xfId="21059"/>
    <cellStyle name="Normal 2 6 2 2 2 13 4" xfId="21060"/>
    <cellStyle name="Normal 2 6 2 2 2 13 5" xfId="21061"/>
    <cellStyle name="Normal 2 6 2 2 2 14" xfId="21062"/>
    <cellStyle name="Normal 2 6 2 2 2 15" xfId="21063"/>
    <cellStyle name="Normal 2 6 2 2 2 16" xfId="21064"/>
    <cellStyle name="Normal 2 6 2 2 2 17" xfId="21065"/>
    <cellStyle name="Normal 2 6 2 2 2 18" xfId="21066"/>
    <cellStyle name="Normal 2 6 2 2 2 19" xfId="21067"/>
    <cellStyle name="Normal 2 6 2 2 2 2" xfId="21068"/>
    <cellStyle name="Normal 2 6 2 2 2 2 10" xfId="21069"/>
    <cellStyle name="Normal 2 6 2 2 2 2 11" xfId="21070"/>
    <cellStyle name="Normal 2 6 2 2 2 2 12" xfId="21071"/>
    <cellStyle name="Normal 2 6 2 2 2 2 13" xfId="21072"/>
    <cellStyle name="Normal 2 6 2 2 2 2 14" xfId="21073"/>
    <cellStyle name="Normal 2 6 2 2 2 2 15" xfId="21074"/>
    <cellStyle name="Normal 2 6 2 2 2 2 16" xfId="21075"/>
    <cellStyle name="Normal 2 6 2 2 2 2 17" xfId="21076"/>
    <cellStyle name="Normal 2 6 2 2 2 2 18" xfId="21077"/>
    <cellStyle name="Normal 2 6 2 2 2 2 19" xfId="21078"/>
    <cellStyle name="Normal 2 6 2 2 2 2 2" xfId="21079"/>
    <cellStyle name="Normal 2 6 2 2 2 2 2 10" xfId="21080"/>
    <cellStyle name="Normal 2 6 2 2 2 2 2 11" xfId="21081"/>
    <cellStyle name="Normal 2 6 2 2 2 2 2 12" xfId="21082"/>
    <cellStyle name="Normal 2 6 2 2 2 2 2 13" xfId="21083"/>
    <cellStyle name="Normal 2 6 2 2 2 2 2 14" xfId="21084"/>
    <cellStyle name="Normal 2 6 2 2 2 2 2 2" xfId="21085"/>
    <cellStyle name="Normal 2 6 2 2 2 2 2 2 10" xfId="21086"/>
    <cellStyle name="Normal 2 6 2 2 2 2 2 2 11" xfId="21087"/>
    <cellStyle name="Normal 2 6 2 2 2 2 2 2 12" xfId="21088"/>
    <cellStyle name="Normal 2 6 2 2 2 2 2 2 13" xfId="21089"/>
    <cellStyle name="Normal 2 6 2 2 2 2 2 2 14" xfId="21090"/>
    <cellStyle name="Normal 2 6 2 2 2 2 2 2 2" xfId="21091"/>
    <cellStyle name="Normal 2 6 2 2 2 2 2 2 2 10" xfId="21092"/>
    <cellStyle name="Normal 2 6 2 2 2 2 2 2 2 11" xfId="21093"/>
    <cellStyle name="Normal 2 6 2 2 2 2 2 2 2 2" xfId="21094"/>
    <cellStyle name="Normal 2 6 2 2 2 2 2 2 2 2 10" xfId="21095"/>
    <cellStyle name="Normal 2 6 2 2 2 2 2 2 2 2 11" xfId="21096"/>
    <cellStyle name="Normal 2 6 2 2 2 2 2 2 2 2 2" xfId="21097"/>
    <cellStyle name="Normal 2 6 2 2 2 2 2 2 2 2 2 2" xfId="21098"/>
    <cellStyle name="Normal 2 6 2 2 2 2 2 2 2 2 2 2 2" xfId="21099"/>
    <cellStyle name="Normal 2 6 2 2 2 2 2 2 2 2 2 2 2 2" xfId="21100"/>
    <cellStyle name="Normal 2 6 2 2 2 2 2 2 2 2 2 2 2 2 2" xfId="21101"/>
    <cellStyle name="Normal 2 6 2 2 2 2 2 2 2 2 2 2 2 2 3" xfId="21102"/>
    <cellStyle name="Normal 2 6 2 2 2 2 2 2 2 2 2 2 2 2 4" xfId="21103"/>
    <cellStyle name="Normal 2 6 2 2 2 2 2 2 2 2 2 2 2 2 5" xfId="21104"/>
    <cellStyle name="Normal 2 6 2 2 2 2 2 2 2 2 2 2 2 3" xfId="21105"/>
    <cellStyle name="Normal 2 6 2 2 2 2 2 2 2 2 2 2 2 4" xfId="21106"/>
    <cellStyle name="Normal 2 6 2 2 2 2 2 2 2 2 2 2 2 5" xfId="21107"/>
    <cellStyle name="Normal 2 6 2 2 2 2 2 2 2 2 2 2 3" xfId="21108"/>
    <cellStyle name="Normal 2 6 2 2 2 2 2 2 2 2 2 2 4" xfId="21109"/>
    <cellStyle name="Normal 2 6 2 2 2 2 2 2 2 2 2 2 5" xfId="21110"/>
    <cellStyle name="Normal 2 6 2 2 2 2 2 2 2 2 2 2 6" xfId="21111"/>
    <cellStyle name="Normal 2 6 2 2 2 2 2 2 2 2 2 2 7" xfId="21112"/>
    <cellStyle name="Normal 2 6 2 2 2 2 2 2 2 2 2 3" xfId="21113"/>
    <cellStyle name="Normal 2 6 2 2 2 2 2 2 2 2 2 3 2" xfId="21114"/>
    <cellStyle name="Normal 2 6 2 2 2 2 2 2 2 2 2 3 2 2" xfId="21115"/>
    <cellStyle name="Normal 2 6 2 2 2 2 2 2 2 2 2 3 2 3" xfId="21116"/>
    <cellStyle name="Normal 2 6 2 2 2 2 2 2 2 2 2 3 2 4" xfId="21117"/>
    <cellStyle name="Normal 2 6 2 2 2 2 2 2 2 2 2 3 2 5" xfId="21118"/>
    <cellStyle name="Normal 2 6 2 2 2 2 2 2 2 2 2 3 3" xfId="21119"/>
    <cellStyle name="Normal 2 6 2 2 2 2 2 2 2 2 2 3 4" xfId="21120"/>
    <cellStyle name="Normal 2 6 2 2 2 2 2 2 2 2 2 3 5" xfId="21121"/>
    <cellStyle name="Normal 2 6 2 2 2 2 2 2 2 2 2 4" xfId="21122"/>
    <cellStyle name="Normal 2 6 2 2 2 2 2 2 2 2 2 5" xfId="21123"/>
    <cellStyle name="Normal 2 6 2 2 2 2 2 2 2 2 2 6" xfId="21124"/>
    <cellStyle name="Normal 2 6 2 2 2 2 2 2 2 2 2 7" xfId="21125"/>
    <cellStyle name="Normal 2 6 2 2 2 2 2 2 2 2 3" xfId="21126"/>
    <cellStyle name="Normal 2 6 2 2 2 2 2 2 2 2 4" xfId="21127"/>
    <cellStyle name="Normal 2 6 2 2 2 2 2 2 2 2 5" xfId="21128"/>
    <cellStyle name="Normal 2 6 2 2 2 2 2 2 2 2 6" xfId="21129"/>
    <cellStyle name="Normal 2 6 2 2 2 2 2 2 2 2 6 2" xfId="21130"/>
    <cellStyle name="Normal 2 6 2 2 2 2 2 2 2 2 6 2 2" xfId="21131"/>
    <cellStyle name="Normal 2 6 2 2 2 2 2 2 2 2 6 2 3" xfId="21132"/>
    <cellStyle name="Normal 2 6 2 2 2 2 2 2 2 2 6 2 4" xfId="21133"/>
    <cellStyle name="Normal 2 6 2 2 2 2 2 2 2 2 6 2 5" xfId="21134"/>
    <cellStyle name="Normal 2 6 2 2 2 2 2 2 2 2 6 3" xfId="21135"/>
    <cellStyle name="Normal 2 6 2 2 2 2 2 2 2 2 6 4" xfId="21136"/>
    <cellStyle name="Normal 2 6 2 2 2 2 2 2 2 2 6 5" xfId="21137"/>
    <cellStyle name="Normal 2 6 2 2 2 2 2 2 2 2 7" xfId="21138"/>
    <cellStyle name="Normal 2 6 2 2 2 2 2 2 2 2 8" xfId="21139"/>
    <cellStyle name="Normal 2 6 2 2 2 2 2 2 2 2 9" xfId="21140"/>
    <cellStyle name="Normal 2 6 2 2 2 2 2 2 2 3" xfId="21141"/>
    <cellStyle name="Normal 2 6 2 2 2 2 2 2 2 3 2" xfId="21142"/>
    <cellStyle name="Normal 2 6 2 2 2 2 2 2 2 3 2 2" xfId="21143"/>
    <cellStyle name="Normal 2 6 2 2 2 2 2 2 2 3 2 2 2" xfId="21144"/>
    <cellStyle name="Normal 2 6 2 2 2 2 2 2 2 3 2 2 2 2" xfId="21145"/>
    <cellStyle name="Normal 2 6 2 2 2 2 2 2 2 3 2 2 2 3" xfId="21146"/>
    <cellStyle name="Normal 2 6 2 2 2 2 2 2 2 3 2 2 2 4" xfId="21147"/>
    <cellStyle name="Normal 2 6 2 2 2 2 2 2 2 3 2 2 2 5" xfId="21148"/>
    <cellStyle name="Normal 2 6 2 2 2 2 2 2 2 3 2 2 3" xfId="21149"/>
    <cellStyle name="Normal 2 6 2 2 2 2 2 2 2 3 2 2 4" xfId="21150"/>
    <cellStyle name="Normal 2 6 2 2 2 2 2 2 2 3 2 2 5" xfId="21151"/>
    <cellStyle name="Normal 2 6 2 2 2 2 2 2 2 3 2 3" xfId="21152"/>
    <cellStyle name="Normal 2 6 2 2 2 2 2 2 2 3 2 4" xfId="21153"/>
    <cellStyle name="Normal 2 6 2 2 2 2 2 2 2 3 2 5" xfId="21154"/>
    <cellStyle name="Normal 2 6 2 2 2 2 2 2 2 3 2 6" xfId="21155"/>
    <cellStyle name="Normal 2 6 2 2 2 2 2 2 2 3 2 7" xfId="21156"/>
    <cellStyle name="Normal 2 6 2 2 2 2 2 2 2 3 3" xfId="21157"/>
    <cellStyle name="Normal 2 6 2 2 2 2 2 2 2 3 3 2" xfId="21158"/>
    <cellStyle name="Normal 2 6 2 2 2 2 2 2 2 3 3 2 2" xfId="21159"/>
    <cellStyle name="Normal 2 6 2 2 2 2 2 2 2 3 3 2 3" xfId="21160"/>
    <cellStyle name="Normal 2 6 2 2 2 2 2 2 2 3 3 2 4" xfId="21161"/>
    <cellStyle name="Normal 2 6 2 2 2 2 2 2 2 3 3 2 5" xfId="21162"/>
    <cellStyle name="Normal 2 6 2 2 2 2 2 2 2 3 3 3" xfId="21163"/>
    <cellStyle name="Normal 2 6 2 2 2 2 2 2 2 3 3 4" xfId="21164"/>
    <cellStyle name="Normal 2 6 2 2 2 2 2 2 2 3 3 5" xfId="21165"/>
    <cellStyle name="Normal 2 6 2 2 2 2 2 2 2 3 4" xfId="21166"/>
    <cellStyle name="Normal 2 6 2 2 2 2 2 2 2 3 5" xfId="21167"/>
    <cellStyle name="Normal 2 6 2 2 2 2 2 2 2 3 6" xfId="21168"/>
    <cellStyle name="Normal 2 6 2 2 2 2 2 2 2 3 7" xfId="21169"/>
    <cellStyle name="Normal 2 6 2 2 2 2 2 2 2 4" xfId="21170"/>
    <cellStyle name="Normal 2 6 2 2 2 2 2 2 2 5" xfId="21171"/>
    <cellStyle name="Normal 2 6 2 2 2 2 2 2 2 6" xfId="21172"/>
    <cellStyle name="Normal 2 6 2 2 2 2 2 2 2 6 2" xfId="21173"/>
    <cellStyle name="Normal 2 6 2 2 2 2 2 2 2 6 2 2" xfId="21174"/>
    <cellStyle name="Normal 2 6 2 2 2 2 2 2 2 6 2 3" xfId="21175"/>
    <cellStyle name="Normal 2 6 2 2 2 2 2 2 2 6 2 4" xfId="21176"/>
    <cellStyle name="Normal 2 6 2 2 2 2 2 2 2 6 2 5" xfId="21177"/>
    <cellStyle name="Normal 2 6 2 2 2 2 2 2 2 6 3" xfId="21178"/>
    <cellStyle name="Normal 2 6 2 2 2 2 2 2 2 6 4" xfId="21179"/>
    <cellStyle name="Normal 2 6 2 2 2 2 2 2 2 6 5" xfId="21180"/>
    <cellStyle name="Normal 2 6 2 2 2 2 2 2 2 7" xfId="21181"/>
    <cellStyle name="Normal 2 6 2 2 2 2 2 2 2 8" xfId="21182"/>
    <cellStyle name="Normal 2 6 2 2 2 2 2 2 2 9" xfId="21183"/>
    <cellStyle name="Normal 2 6 2 2 2 2 2 2 3" xfId="21184"/>
    <cellStyle name="Normal 2 6 2 2 2 2 2 2 4" xfId="21185"/>
    <cellStyle name="Normal 2 6 2 2 2 2 2 2 5" xfId="21186"/>
    <cellStyle name="Normal 2 6 2 2 2 2 2 2 6" xfId="21187"/>
    <cellStyle name="Normal 2 6 2 2 2 2 2 2 6 2" xfId="21188"/>
    <cellStyle name="Normal 2 6 2 2 2 2 2 2 6 2 2" xfId="21189"/>
    <cellStyle name="Normal 2 6 2 2 2 2 2 2 6 2 2 2" xfId="21190"/>
    <cellStyle name="Normal 2 6 2 2 2 2 2 2 6 2 2 2 2" xfId="21191"/>
    <cellStyle name="Normal 2 6 2 2 2 2 2 2 6 2 2 2 3" xfId="21192"/>
    <cellStyle name="Normal 2 6 2 2 2 2 2 2 6 2 2 2 4" xfId="21193"/>
    <cellStyle name="Normal 2 6 2 2 2 2 2 2 6 2 2 2 5" xfId="21194"/>
    <cellStyle name="Normal 2 6 2 2 2 2 2 2 6 2 2 3" xfId="21195"/>
    <cellStyle name="Normal 2 6 2 2 2 2 2 2 6 2 2 4" xfId="21196"/>
    <cellStyle name="Normal 2 6 2 2 2 2 2 2 6 2 2 5" xfId="21197"/>
    <cellStyle name="Normal 2 6 2 2 2 2 2 2 6 2 3" xfId="21198"/>
    <cellStyle name="Normal 2 6 2 2 2 2 2 2 6 2 4" xfId="21199"/>
    <cellStyle name="Normal 2 6 2 2 2 2 2 2 6 2 5" xfId="21200"/>
    <cellStyle name="Normal 2 6 2 2 2 2 2 2 6 2 6" xfId="21201"/>
    <cellStyle name="Normal 2 6 2 2 2 2 2 2 6 2 7" xfId="21202"/>
    <cellStyle name="Normal 2 6 2 2 2 2 2 2 6 3" xfId="21203"/>
    <cellStyle name="Normal 2 6 2 2 2 2 2 2 6 3 2" xfId="21204"/>
    <cellStyle name="Normal 2 6 2 2 2 2 2 2 6 3 2 2" xfId="21205"/>
    <cellStyle name="Normal 2 6 2 2 2 2 2 2 6 3 2 3" xfId="21206"/>
    <cellStyle name="Normal 2 6 2 2 2 2 2 2 6 3 2 4" xfId="21207"/>
    <cellStyle name="Normal 2 6 2 2 2 2 2 2 6 3 2 5" xfId="21208"/>
    <cellStyle name="Normal 2 6 2 2 2 2 2 2 6 3 3" xfId="21209"/>
    <cellStyle name="Normal 2 6 2 2 2 2 2 2 6 3 4" xfId="21210"/>
    <cellStyle name="Normal 2 6 2 2 2 2 2 2 6 3 5" xfId="21211"/>
    <cellStyle name="Normal 2 6 2 2 2 2 2 2 6 4" xfId="21212"/>
    <cellStyle name="Normal 2 6 2 2 2 2 2 2 6 5" xfId="21213"/>
    <cellStyle name="Normal 2 6 2 2 2 2 2 2 6 6" xfId="21214"/>
    <cellStyle name="Normal 2 6 2 2 2 2 2 2 6 7" xfId="21215"/>
    <cellStyle name="Normal 2 6 2 2 2 2 2 2 7" xfId="21216"/>
    <cellStyle name="Normal 2 6 2 2 2 2 2 2 8" xfId="21217"/>
    <cellStyle name="Normal 2 6 2 2 2 2 2 2 9" xfId="21218"/>
    <cellStyle name="Normal 2 6 2 2 2 2 2 2 9 2" xfId="21219"/>
    <cellStyle name="Normal 2 6 2 2 2 2 2 2 9 2 2" xfId="21220"/>
    <cellStyle name="Normal 2 6 2 2 2 2 2 2 9 2 3" xfId="21221"/>
    <cellStyle name="Normal 2 6 2 2 2 2 2 2 9 2 4" xfId="21222"/>
    <cellStyle name="Normal 2 6 2 2 2 2 2 2 9 2 5" xfId="21223"/>
    <cellStyle name="Normal 2 6 2 2 2 2 2 2 9 3" xfId="21224"/>
    <cellStyle name="Normal 2 6 2 2 2 2 2 2 9 4" xfId="21225"/>
    <cellStyle name="Normal 2 6 2 2 2 2 2 2 9 5" xfId="21226"/>
    <cellStyle name="Normal 2 6 2 2 2 2 2 3" xfId="21227"/>
    <cellStyle name="Normal 2 6 2 2 2 2 2 3 2" xfId="21228"/>
    <cellStyle name="Normal 2 6 2 2 2 2 2 3 3" xfId="21229"/>
    <cellStyle name="Normal 2 6 2 2 2 2 2 3 4" xfId="21230"/>
    <cellStyle name="Normal 2 6 2 2 2 2 2 3 5" xfId="21231"/>
    <cellStyle name="Normal 2 6 2 2 2 2 2 3 6" xfId="21232"/>
    <cellStyle name="Normal 2 6 2 2 2 2 2 3 7" xfId="21233"/>
    <cellStyle name="Normal 2 6 2 2 2 2 2 4" xfId="21234"/>
    <cellStyle name="Normal 2 6 2 2 2 2 2 5" xfId="21235"/>
    <cellStyle name="Normal 2 6 2 2 2 2 2 6" xfId="21236"/>
    <cellStyle name="Normal 2 6 2 2 2 2 2 6 2" xfId="21237"/>
    <cellStyle name="Normal 2 6 2 2 2 2 2 6 2 2" xfId="21238"/>
    <cellStyle name="Normal 2 6 2 2 2 2 2 6 2 2 2" xfId="21239"/>
    <cellStyle name="Normal 2 6 2 2 2 2 2 6 2 2 2 2" xfId="21240"/>
    <cellStyle name="Normal 2 6 2 2 2 2 2 6 2 2 2 3" xfId="21241"/>
    <cellStyle name="Normal 2 6 2 2 2 2 2 6 2 2 2 4" xfId="21242"/>
    <cellStyle name="Normal 2 6 2 2 2 2 2 6 2 2 2 5" xfId="21243"/>
    <cellStyle name="Normal 2 6 2 2 2 2 2 6 2 2 3" xfId="21244"/>
    <cellStyle name="Normal 2 6 2 2 2 2 2 6 2 2 4" xfId="21245"/>
    <cellStyle name="Normal 2 6 2 2 2 2 2 6 2 2 5" xfId="21246"/>
    <cellStyle name="Normal 2 6 2 2 2 2 2 6 2 3" xfId="21247"/>
    <cellStyle name="Normal 2 6 2 2 2 2 2 6 2 4" xfId="21248"/>
    <cellStyle name="Normal 2 6 2 2 2 2 2 6 2 5" xfId="21249"/>
    <cellStyle name="Normal 2 6 2 2 2 2 2 6 2 6" xfId="21250"/>
    <cellStyle name="Normal 2 6 2 2 2 2 2 6 2 7" xfId="21251"/>
    <cellStyle name="Normal 2 6 2 2 2 2 2 6 3" xfId="21252"/>
    <cellStyle name="Normal 2 6 2 2 2 2 2 6 3 2" xfId="21253"/>
    <cellStyle name="Normal 2 6 2 2 2 2 2 6 3 2 2" xfId="21254"/>
    <cellStyle name="Normal 2 6 2 2 2 2 2 6 3 2 3" xfId="21255"/>
    <cellStyle name="Normal 2 6 2 2 2 2 2 6 3 2 4" xfId="21256"/>
    <cellStyle name="Normal 2 6 2 2 2 2 2 6 3 2 5" xfId="21257"/>
    <cellStyle name="Normal 2 6 2 2 2 2 2 6 3 3" xfId="21258"/>
    <cellStyle name="Normal 2 6 2 2 2 2 2 6 3 4" xfId="21259"/>
    <cellStyle name="Normal 2 6 2 2 2 2 2 6 3 5" xfId="21260"/>
    <cellStyle name="Normal 2 6 2 2 2 2 2 6 4" xfId="21261"/>
    <cellStyle name="Normal 2 6 2 2 2 2 2 6 5" xfId="21262"/>
    <cellStyle name="Normal 2 6 2 2 2 2 2 6 6" xfId="21263"/>
    <cellStyle name="Normal 2 6 2 2 2 2 2 6 7" xfId="21264"/>
    <cellStyle name="Normal 2 6 2 2 2 2 2 7" xfId="21265"/>
    <cellStyle name="Normal 2 6 2 2 2 2 2 8" xfId="21266"/>
    <cellStyle name="Normal 2 6 2 2 2 2 2 9" xfId="21267"/>
    <cellStyle name="Normal 2 6 2 2 2 2 2 9 2" xfId="21268"/>
    <cellStyle name="Normal 2 6 2 2 2 2 2 9 2 2" xfId="21269"/>
    <cellStyle name="Normal 2 6 2 2 2 2 2 9 2 3" xfId="21270"/>
    <cellStyle name="Normal 2 6 2 2 2 2 2 9 2 4" xfId="21271"/>
    <cellStyle name="Normal 2 6 2 2 2 2 2 9 2 5" xfId="21272"/>
    <cellStyle name="Normal 2 6 2 2 2 2 2 9 3" xfId="21273"/>
    <cellStyle name="Normal 2 6 2 2 2 2 2 9 4" xfId="21274"/>
    <cellStyle name="Normal 2 6 2 2 2 2 2 9 5" xfId="21275"/>
    <cellStyle name="Normal 2 6 2 2 2 2 20" xfId="21276"/>
    <cellStyle name="Normal 2 6 2 2 2 2 21" xfId="21277"/>
    <cellStyle name="Normal 2 6 2 2 2 2 22" xfId="21278"/>
    <cellStyle name="Normal 2 6 2 2 2 2 23" xfId="21279"/>
    <cellStyle name="Normal 2 6 2 2 2 2 24" xfId="21280"/>
    <cellStyle name="Normal 2 6 2 2 2 2 25" xfId="21281"/>
    <cellStyle name="Normal 2 6 2 2 2 2 26" xfId="21282"/>
    <cellStyle name="Normal 2 6 2 2 2 2 27" xfId="21283"/>
    <cellStyle name="Normal 2 6 2 2 2 2 28" xfId="21284"/>
    <cellStyle name="Normal 2 6 2 2 2 2 29" xfId="21285"/>
    <cellStyle name="Normal 2 6 2 2 2 2 3" xfId="21286"/>
    <cellStyle name="Normal 2 6 2 2 2 2 3 2" xfId="21287"/>
    <cellStyle name="Normal 2 6 2 2 2 2 3 3" xfId="21288"/>
    <cellStyle name="Normal 2 6 2 2 2 2 3 4" xfId="21289"/>
    <cellStyle name="Normal 2 6 2 2 2 2 3 5" xfId="21290"/>
    <cellStyle name="Normal 2 6 2 2 2 2 3 6" xfId="21291"/>
    <cellStyle name="Normal 2 6 2 2 2 2 3 7" xfId="21292"/>
    <cellStyle name="Normal 2 6 2 2 2 2 4" xfId="21293"/>
    <cellStyle name="Normal 2 6 2 2 2 2 5" xfId="21294"/>
    <cellStyle name="Normal 2 6 2 2 2 2 6" xfId="21295"/>
    <cellStyle name="Normal 2 6 2 2 2 2 6 2" xfId="21296"/>
    <cellStyle name="Normal 2 6 2 2 2 2 6 2 2" xfId="21297"/>
    <cellStyle name="Normal 2 6 2 2 2 2 6 2 2 2" xfId="21298"/>
    <cellStyle name="Normal 2 6 2 2 2 2 6 2 2 2 2" xfId="21299"/>
    <cellStyle name="Normal 2 6 2 2 2 2 6 2 2 2 3" xfId="21300"/>
    <cellStyle name="Normal 2 6 2 2 2 2 6 2 2 2 4" xfId="21301"/>
    <cellStyle name="Normal 2 6 2 2 2 2 6 2 2 2 5" xfId="21302"/>
    <cellStyle name="Normal 2 6 2 2 2 2 6 2 2 3" xfId="21303"/>
    <cellStyle name="Normal 2 6 2 2 2 2 6 2 2 4" xfId="21304"/>
    <cellStyle name="Normal 2 6 2 2 2 2 6 2 2 5" xfId="21305"/>
    <cellStyle name="Normal 2 6 2 2 2 2 6 2 3" xfId="21306"/>
    <cellStyle name="Normal 2 6 2 2 2 2 6 2 4" xfId="21307"/>
    <cellStyle name="Normal 2 6 2 2 2 2 6 2 5" xfId="21308"/>
    <cellStyle name="Normal 2 6 2 2 2 2 6 2 6" xfId="21309"/>
    <cellStyle name="Normal 2 6 2 2 2 2 6 2 7" xfId="21310"/>
    <cellStyle name="Normal 2 6 2 2 2 2 6 3" xfId="21311"/>
    <cellStyle name="Normal 2 6 2 2 2 2 6 3 2" xfId="21312"/>
    <cellStyle name="Normal 2 6 2 2 2 2 6 3 2 2" xfId="21313"/>
    <cellStyle name="Normal 2 6 2 2 2 2 6 3 2 3" xfId="21314"/>
    <cellStyle name="Normal 2 6 2 2 2 2 6 3 2 4" xfId="21315"/>
    <cellStyle name="Normal 2 6 2 2 2 2 6 3 2 5" xfId="21316"/>
    <cellStyle name="Normal 2 6 2 2 2 2 6 3 3" xfId="21317"/>
    <cellStyle name="Normal 2 6 2 2 2 2 6 3 4" xfId="21318"/>
    <cellStyle name="Normal 2 6 2 2 2 2 6 3 5" xfId="21319"/>
    <cellStyle name="Normal 2 6 2 2 2 2 6 4" xfId="21320"/>
    <cellStyle name="Normal 2 6 2 2 2 2 6 5" xfId="21321"/>
    <cellStyle name="Normal 2 6 2 2 2 2 6 6" xfId="21322"/>
    <cellStyle name="Normal 2 6 2 2 2 2 6 7" xfId="21323"/>
    <cellStyle name="Normal 2 6 2 2 2 2 7" xfId="21324"/>
    <cellStyle name="Normal 2 6 2 2 2 2 8" xfId="21325"/>
    <cellStyle name="Normal 2 6 2 2 2 2 9" xfId="21326"/>
    <cellStyle name="Normal 2 6 2 2 2 2 9 2" xfId="21327"/>
    <cellStyle name="Normal 2 6 2 2 2 2 9 2 2" xfId="21328"/>
    <cellStyle name="Normal 2 6 2 2 2 2 9 2 3" xfId="21329"/>
    <cellStyle name="Normal 2 6 2 2 2 2 9 2 4" xfId="21330"/>
    <cellStyle name="Normal 2 6 2 2 2 2 9 2 5" xfId="21331"/>
    <cellStyle name="Normal 2 6 2 2 2 2 9 3" xfId="21332"/>
    <cellStyle name="Normal 2 6 2 2 2 2 9 4" xfId="21333"/>
    <cellStyle name="Normal 2 6 2 2 2 2 9 5" xfId="21334"/>
    <cellStyle name="Normal 2 6 2 2 2 20" xfId="21335"/>
    <cellStyle name="Normal 2 6 2 2 2 21" xfId="21336"/>
    <cellStyle name="Normal 2 6 2 2 2 22" xfId="21337"/>
    <cellStyle name="Normal 2 6 2 2 2 23" xfId="21338"/>
    <cellStyle name="Normal 2 6 2 2 2 24" xfId="21339"/>
    <cellStyle name="Normal 2 6 2 2 2 25" xfId="21340"/>
    <cellStyle name="Normal 2 6 2 2 2 26" xfId="21341"/>
    <cellStyle name="Normal 2 6 2 2 2 27" xfId="21342"/>
    <cellStyle name="Normal 2 6 2 2 2 28" xfId="21343"/>
    <cellStyle name="Normal 2 6 2 2 2 29" xfId="21344"/>
    <cellStyle name="Normal 2 6 2 2 2 3" xfId="21345"/>
    <cellStyle name="Normal 2 6 2 2 2 30" xfId="21346"/>
    <cellStyle name="Normal 2 6 2 2 2 4" xfId="21347"/>
    <cellStyle name="Normal 2 6 2 2 2 4 2" xfId="21348"/>
    <cellStyle name="Normal 2 6 2 2 2 4 2 2" xfId="21349"/>
    <cellStyle name="Normal 2 6 2 2 2 4 2 3" xfId="21350"/>
    <cellStyle name="Normal 2 6 2 2 2 4 2 4" xfId="21351"/>
    <cellStyle name="Normal 2 6 2 2 2 4 2 5" xfId="21352"/>
    <cellStyle name="Normal 2 6 2 2 2 4 2 6" xfId="21353"/>
    <cellStyle name="Normal 2 6 2 2 2 4 3" xfId="21354"/>
    <cellStyle name="Normal 2 6 2 2 2 4 4" xfId="21355"/>
    <cellStyle name="Normal 2 6 2 2 2 4 5" xfId="21356"/>
    <cellStyle name="Normal 2 6 2 2 2 4 6" xfId="21357"/>
    <cellStyle name="Normal 2 6 2 2 2 4 7" xfId="21358"/>
    <cellStyle name="Normal 2 6 2 2 2 4 8" xfId="21359"/>
    <cellStyle name="Normal 2 6 2 2 2 5" xfId="21360"/>
    <cellStyle name="Normal 2 6 2 2 2 5 2" xfId="21361"/>
    <cellStyle name="Normal 2 6 2 2 2 5 2 2" xfId="21362"/>
    <cellStyle name="Normal 2 6 2 2 2 5 2 3" xfId="21363"/>
    <cellStyle name="Normal 2 6 2 2 2 5 2 4" xfId="21364"/>
    <cellStyle name="Normal 2 6 2 2 2 5 2 5" xfId="21365"/>
    <cellStyle name="Normal 2 6 2 2 2 5 2 6" xfId="21366"/>
    <cellStyle name="Normal 2 6 2 2 2 5 3" xfId="21367"/>
    <cellStyle name="Normal 2 6 2 2 2 5 4" xfId="21368"/>
    <cellStyle name="Normal 2 6 2 2 2 5 5" xfId="21369"/>
    <cellStyle name="Normal 2 6 2 2 2 6" xfId="21370"/>
    <cellStyle name="Normal 2 6 2 2 2 6 2" xfId="21371"/>
    <cellStyle name="Normal 2 6 2 2 2 6 2 2" xfId="21372"/>
    <cellStyle name="Normal 2 6 2 2 2 6 2 3" xfId="21373"/>
    <cellStyle name="Normal 2 6 2 2 2 6 2 4" xfId="21374"/>
    <cellStyle name="Normal 2 6 2 2 2 6 2 5" xfId="21375"/>
    <cellStyle name="Normal 2 6 2 2 2 6 2 6" xfId="21376"/>
    <cellStyle name="Normal 2 6 2 2 2 6 3" xfId="21377"/>
    <cellStyle name="Normal 2 6 2 2 2 6 4" xfId="21378"/>
    <cellStyle name="Normal 2 6 2 2 2 6 5" xfId="21379"/>
    <cellStyle name="Normal 2 6 2 2 2 7" xfId="21380"/>
    <cellStyle name="Normal 2 6 2 2 2 7 2" xfId="21381"/>
    <cellStyle name="Normal 2 6 2 2 2 7 3" xfId="21382"/>
    <cellStyle name="Normal 2 6 2 2 2 7 4" xfId="21383"/>
    <cellStyle name="Normal 2 6 2 2 2 7 5" xfId="21384"/>
    <cellStyle name="Normal 2 6 2 2 2 7 6" xfId="21385"/>
    <cellStyle name="Normal 2 6 2 2 2 7 7" xfId="21386"/>
    <cellStyle name="Normal 2 6 2 2 2 8" xfId="21387"/>
    <cellStyle name="Normal 2 6 2 2 2 9" xfId="21388"/>
    <cellStyle name="Normal 2 6 2 2 20" xfId="21389"/>
    <cellStyle name="Normal 2 6 2 2 21" xfId="21390"/>
    <cellStyle name="Normal 2 6 2 2 22" xfId="21391"/>
    <cellStyle name="Normal 2 6 2 2 23" xfId="21392"/>
    <cellStyle name="Normal 2 6 2 2 24" xfId="21393"/>
    <cellStyle name="Normal 2 6 2 2 25" xfId="21394"/>
    <cellStyle name="Normal 2 6 2 2 26" xfId="21395"/>
    <cellStyle name="Normal 2 6 2 2 27" xfId="21396"/>
    <cellStyle name="Normal 2 6 2 2 28" xfId="21397"/>
    <cellStyle name="Normal 2 6 2 2 29" xfId="21398"/>
    <cellStyle name="Normal 2 6 2 2 3" xfId="21399"/>
    <cellStyle name="Normal 2 6 2 2 3 2" xfId="21400"/>
    <cellStyle name="Normal 2 6 2 2 3 2 2" xfId="21401"/>
    <cellStyle name="Normal 2 6 2 2 3 2 2 2" xfId="21402"/>
    <cellStyle name="Normal 2 6 2 2 3 2 2 2 2" xfId="21403"/>
    <cellStyle name="Normal 2 6 2 2 3 2 2 2 2 2" xfId="21404"/>
    <cellStyle name="Normal 2 6 2 2 3 2 2 2 3" xfId="21405"/>
    <cellStyle name="Normal 2 6 2 2 3 2 2 2 4" xfId="21406"/>
    <cellStyle name="Normal 2 6 2 2 3 2 2 2 5" xfId="21407"/>
    <cellStyle name="Normal 2 6 2 2 3 2 2 3" xfId="21408"/>
    <cellStyle name="Normal 2 6 2 2 3 2 2 3 2" xfId="21409"/>
    <cellStyle name="Normal 2 6 2 2 3 2 2 4" xfId="21410"/>
    <cellStyle name="Normal 2 6 2 2 3 2 2 5" xfId="21411"/>
    <cellStyle name="Normal 2 6 2 2 3 2 3" xfId="21412"/>
    <cellStyle name="Normal 2 6 2 2 3 2 4" xfId="21413"/>
    <cellStyle name="Normal 2 6 2 2 3 2 5" xfId="21414"/>
    <cellStyle name="Normal 2 6 2 2 3 2 6" xfId="21415"/>
    <cellStyle name="Normal 2 6 2 2 3 2 6 2" xfId="21416"/>
    <cellStyle name="Normal 2 6 2 2 3 2 7" xfId="21417"/>
    <cellStyle name="Normal 2 6 2 2 3 2 8" xfId="21418"/>
    <cellStyle name="Normal 2 6 2 2 3 3" xfId="21419"/>
    <cellStyle name="Normal 2 6 2 2 3 3 2" xfId="21420"/>
    <cellStyle name="Normal 2 6 2 2 3 3 2 2" xfId="21421"/>
    <cellStyle name="Normal 2 6 2 2 3 3 3" xfId="21422"/>
    <cellStyle name="Normal 2 6 2 2 3 3 4" xfId="21423"/>
    <cellStyle name="Normal 2 6 2 2 3 3 5" xfId="21424"/>
    <cellStyle name="Normal 2 6 2 2 3 4" xfId="21425"/>
    <cellStyle name="Normal 2 6 2 2 3 4 2" xfId="21426"/>
    <cellStyle name="Normal 2 6 2 2 3 4 3" xfId="21427"/>
    <cellStyle name="Normal 2 6 2 2 3 4 4" xfId="21428"/>
    <cellStyle name="Normal 2 6 2 2 3 4 5" xfId="21429"/>
    <cellStyle name="Normal 2 6 2 2 3 4 6" xfId="21430"/>
    <cellStyle name="Normal 2 6 2 2 3 4 7" xfId="21431"/>
    <cellStyle name="Normal 2 6 2 2 3 5" xfId="21432"/>
    <cellStyle name="Normal 2 6 2 2 3 6" xfId="21433"/>
    <cellStyle name="Normal 2 6 2 2 3 7" xfId="21434"/>
    <cellStyle name="Normal 2 6 2 2 3 7 2" xfId="21435"/>
    <cellStyle name="Normal 2 6 2 2 3 8" xfId="21436"/>
    <cellStyle name="Normal 2 6 2 2 3 9" xfId="21437"/>
    <cellStyle name="Normal 2 6 2 2 30" xfId="21438"/>
    <cellStyle name="Normal 2 6 2 2 4" xfId="21439"/>
    <cellStyle name="Normal 2 6 2 2 4 2" xfId="21440"/>
    <cellStyle name="Normal 2 6 2 2 4 2 2" xfId="21441"/>
    <cellStyle name="Normal 2 6 2 2 4 2 3" xfId="21442"/>
    <cellStyle name="Normal 2 6 2 2 4 2 4" xfId="21443"/>
    <cellStyle name="Normal 2 6 2 2 4 2 5" xfId="21444"/>
    <cellStyle name="Normal 2 6 2 2 4 2 6" xfId="21445"/>
    <cellStyle name="Normal 2 6 2 2 4 2 7" xfId="21446"/>
    <cellStyle name="Normal 2 6 2 2 4 3" xfId="21447"/>
    <cellStyle name="Normal 2 6 2 2 4 4" xfId="21448"/>
    <cellStyle name="Normal 2 6 2 2 4 5" xfId="21449"/>
    <cellStyle name="Normal 2 6 2 2 4 6" xfId="21450"/>
    <cellStyle name="Normal 2 6 2 2 4 7" xfId="21451"/>
    <cellStyle name="Normal 2 6 2 2 4 8" xfId="21452"/>
    <cellStyle name="Normal 2 6 2 2 4 9" xfId="21453"/>
    <cellStyle name="Normal 2 6 2 2 5" xfId="21454"/>
    <cellStyle name="Normal 2 6 2 2 5 2" xfId="21455"/>
    <cellStyle name="Normal 2 6 2 2 5 2 2" xfId="21456"/>
    <cellStyle name="Normal 2 6 2 2 5 2 3" xfId="21457"/>
    <cellStyle name="Normal 2 6 2 2 5 2 4" xfId="21458"/>
    <cellStyle name="Normal 2 6 2 2 5 2 5" xfId="21459"/>
    <cellStyle name="Normal 2 6 2 2 5 2 6" xfId="21460"/>
    <cellStyle name="Normal 2 6 2 2 5 3" xfId="21461"/>
    <cellStyle name="Normal 2 6 2 2 5 4" xfId="21462"/>
    <cellStyle name="Normal 2 6 2 2 5 5" xfId="21463"/>
    <cellStyle name="Normal 2 6 2 2 6" xfId="21464"/>
    <cellStyle name="Normal 2 6 2 2 6 2" xfId="21465"/>
    <cellStyle name="Normal 2 6 2 2 6 2 2" xfId="21466"/>
    <cellStyle name="Normal 2 6 2 2 6 2 3" xfId="21467"/>
    <cellStyle name="Normal 2 6 2 2 6 2 4" xfId="21468"/>
    <cellStyle name="Normal 2 6 2 2 6 2 5" xfId="21469"/>
    <cellStyle name="Normal 2 6 2 2 6 2 6" xfId="21470"/>
    <cellStyle name="Normal 2 6 2 2 6 3" xfId="21471"/>
    <cellStyle name="Normal 2 6 2 2 6 4" xfId="21472"/>
    <cellStyle name="Normal 2 6 2 2 6 5" xfId="21473"/>
    <cellStyle name="Normal 2 6 2 2 7" xfId="21474"/>
    <cellStyle name="Normal 2 6 2 2 7 2" xfId="21475"/>
    <cellStyle name="Normal 2 6 2 2 7 3" xfId="21476"/>
    <cellStyle name="Normal 2 6 2 2 7 4" xfId="21477"/>
    <cellStyle name="Normal 2 6 2 2 7 5" xfId="21478"/>
    <cellStyle name="Normal 2 6 2 2 7 6" xfId="21479"/>
    <cellStyle name="Normal 2 6 2 2 7 7" xfId="21480"/>
    <cellStyle name="Normal 2 6 2 2 8" xfId="21481"/>
    <cellStyle name="Normal 2 6 2 2 9" xfId="21482"/>
    <cellStyle name="Normal 2 6 2 20" xfId="21483"/>
    <cellStyle name="Normal 2 6 2 21" xfId="21484"/>
    <cellStyle name="Normal 2 6 2 22" xfId="21485"/>
    <cellStyle name="Normal 2 6 2 23" xfId="21486"/>
    <cellStyle name="Normal 2 6 2 24" xfId="21487"/>
    <cellStyle name="Normal 2 6 2 25" xfId="21488"/>
    <cellStyle name="Normal 2 6 2 26" xfId="21489"/>
    <cellStyle name="Normal 2 6 2 27" xfId="21490"/>
    <cellStyle name="Normal 2 6 2 28" xfId="21491"/>
    <cellStyle name="Normal 2 6 2 28 2" xfId="21492"/>
    <cellStyle name="Normal 2 6 2 28 2 2" xfId="21493"/>
    <cellStyle name="Normal 2 6 2 28 3" xfId="21494"/>
    <cellStyle name="Normal 2 6 2 28 4" xfId="21495"/>
    <cellStyle name="Normal 2 6 2 28 5" xfId="21496"/>
    <cellStyle name="Normal 2 6 2 28 6" xfId="21497"/>
    <cellStyle name="Normal 2 6 2 28 7" xfId="21498"/>
    <cellStyle name="Normal 2 6 2 28 8" xfId="21499"/>
    <cellStyle name="Normal 2 6 2 28 9" xfId="21500"/>
    <cellStyle name="Normal 2 6 2 29" xfId="21501"/>
    <cellStyle name="Normal 2 6 2 3" xfId="21502"/>
    <cellStyle name="Normal 2 6 2 30" xfId="21503"/>
    <cellStyle name="Normal 2 6 2 31" xfId="21504"/>
    <cellStyle name="Normal 2 6 2 31 2" xfId="21505"/>
    <cellStyle name="Normal 2 6 2 31 2 2" xfId="21506"/>
    <cellStyle name="Normal 2 6 2 31 2 2 2" xfId="21507"/>
    <cellStyle name="Normal 2 6 2 31 2 2 3" xfId="21508"/>
    <cellStyle name="Normal 2 6 2 31 2 2 4" xfId="21509"/>
    <cellStyle name="Normal 2 6 2 31 2 2 5" xfId="21510"/>
    <cellStyle name="Normal 2 6 2 31 2 2 6" xfId="21511"/>
    <cellStyle name="Normal 2 6 2 31 2 3" xfId="21512"/>
    <cellStyle name="Normal 2 6 2 31 2 4" xfId="21513"/>
    <cellStyle name="Normal 2 6 2 31 2 5" xfId="21514"/>
    <cellStyle name="Normal 2 6 2 31 3" xfId="21515"/>
    <cellStyle name="Normal 2 6 2 31 3 2" xfId="21516"/>
    <cellStyle name="Normal 2 6 2 31 3 3" xfId="21517"/>
    <cellStyle name="Normal 2 6 2 31 3 4" xfId="21518"/>
    <cellStyle name="Normal 2 6 2 31 3 5" xfId="21519"/>
    <cellStyle name="Normal 2 6 2 31 3 6" xfId="21520"/>
    <cellStyle name="Normal 2 6 2 31 4" xfId="21521"/>
    <cellStyle name="Normal 2 6 2 31 5" xfId="21522"/>
    <cellStyle name="Normal 2 6 2 31 6" xfId="21523"/>
    <cellStyle name="Normal 2 6 2 31 7" xfId="21524"/>
    <cellStyle name="Normal 2 6 2 31 8" xfId="21525"/>
    <cellStyle name="Normal 2 6 2 32" xfId="21526"/>
    <cellStyle name="Normal 2 6 2 32 2" xfId="21527"/>
    <cellStyle name="Normal 2 6 2 32 2 2" xfId="21528"/>
    <cellStyle name="Normal 2 6 2 32 2 3" xfId="21529"/>
    <cellStyle name="Normal 2 6 2 32 2 4" xfId="21530"/>
    <cellStyle name="Normal 2 6 2 32 2 5" xfId="21531"/>
    <cellStyle name="Normal 2 6 2 32 2 6" xfId="21532"/>
    <cellStyle name="Normal 2 6 2 32 3" xfId="21533"/>
    <cellStyle name="Normal 2 6 2 32 4" xfId="21534"/>
    <cellStyle name="Normal 2 6 2 32 5" xfId="21535"/>
    <cellStyle name="Normal 2 6 2 33" xfId="21536"/>
    <cellStyle name="Normal 2 6 2 33 2" xfId="21537"/>
    <cellStyle name="Normal 2 6 2 33 2 2" xfId="21538"/>
    <cellStyle name="Normal 2 6 2 33 2 3" xfId="21539"/>
    <cellStyle name="Normal 2 6 2 33 2 4" xfId="21540"/>
    <cellStyle name="Normal 2 6 2 33 2 5" xfId="21541"/>
    <cellStyle name="Normal 2 6 2 33 2 6" xfId="21542"/>
    <cellStyle name="Normal 2 6 2 33 3" xfId="21543"/>
    <cellStyle name="Normal 2 6 2 33 4" xfId="21544"/>
    <cellStyle name="Normal 2 6 2 33 5" xfId="21545"/>
    <cellStyle name="Normal 2 6 2 34" xfId="21546"/>
    <cellStyle name="Normal 2 6 2 34 2" xfId="21547"/>
    <cellStyle name="Normal 2 6 2 34 2 2" xfId="21548"/>
    <cellStyle name="Normal 2 6 2 34 2 3" xfId="21549"/>
    <cellStyle name="Normal 2 6 2 34 2 4" xfId="21550"/>
    <cellStyle name="Normal 2 6 2 34 2 5" xfId="21551"/>
    <cellStyle name="Normal 2 6 2 34 2 6" xfId="21552"/>
    <cellStyle name="Normal 2 6 2 34 3" xfId="21553"/>
    <cellStyle name="Normal 2 6 2 34 4" xfId="21554"/>
    <cellStyle name="Normal 2 6 2 34 5" xfId="21555"/>
    <cellStyle name="Normal 2 6 2 35" xfId="21556"/>
    <cellStyle name="Normal 2 6 2 35 2" xfId="21557"/>
    <cellStyle name="Normal 2 6 2 35 2 2" xfId="21558"/>
    <cellStyle name="Normal 2 6 2 35 2 3" xfId="21559"/>
    <cellStyle name="Normal 2 6 2 35 2 4" xfId="21560"/>
    <cellStyle name="Normal 2 6 2 35 2 5" xfId="21561"/>
    <cellStyle name="Normal 2 6 2 35 2 6" xfId="21562"/>
    <cellStyle name="Normal 2 6 2 35 3" xfId="21563"/>
    <cellStyle name="Normal 2 6 2 35 4" xfId="21564"/>
    <cellStyle name="Normal 2 6 2 35 5" xfId="21565"/>
    <cellStyle name="Normal 2 6 2 36" xfId="21566"/>
    <cellStyle name="Normal 2 6 2 36 2" xfId="21567"/>
    <cellStyle name="Normal 2 6 2 36 2 2" xfId="21568"/>
    <cellStyle name="Normal 2 6 2 36 2 3" xfId="21569"/>
    <cellStyle name="Normal 2 6 2 36 2 4" xfId="21570"/>
    <cellStyle name="Normal 2 6 2 36 2 5" xfId="21571"/>
    <cellStyle name="Normal 2 6 2 36 2 6" xfId="21572"/>
    <cellStyle name="Normal 2 6 2 36 3" xfId="21573"/>
    <cellStyle name="Normal 2 6 2 36 4" xfId="21574"/>
    <cellStyle name="Normal 2 6 2 36 5" xfId="21575"/>
    <cellStyle name="Normal 2 6 2 37" xfId="21576"/>
    <cellStyle name="Normal 2 6 2 37 2" xfId="21577"/>
    <cellStyle name="Normal 2 6 2 37 2 2" xfId="21578"/>
    <cellStyle name="Normal 2 6 2 37 2 3" xfId="21579"/>
    <cellStyle name="Normal 2 6 2 37 2 4" xfId="21580"/>
    <cellStyle name="Normal 2 6 2 37 2 5" xfId="21581"/>
    <cellStyle name="Normal 2 6 2 37 2 6" xfId="21582"/>
    <cellStyle name="Normal 2 6 2 37 3" xfId="21583"/>
    <cellStyle name="Normal 2 6 2 37 4" xfId="21584"/>
    <cellStyle name="Normal 2 6 2 37 5" xfId="21585"/>
    <cellStyle name="Normal 2 6 2 38" xfId="21586"/>
    <cellStyle name="Normal 2 6 2 38 2" xfId="21587"/>
    <cellStyle name="Normal 2 6 2 38 2 2" xfId="21588"/>
    <cellStyle name="Normal 2 6 2 38 2 3" xfId="21589"/>
    <cellStyle name="Normal 2 6 2 38 2 4" xfId="21590"/>
    <cellStyle name="Normal 2 6 2 38 2 5" xfId="21591"/>
    <cellStyle name="Normal 2 6 2 38 2 6" xfId="21592"/>
    <cellStyle name="Normal 2 6 2 38 3" xfId="21593"/>
    <cellStyle name="Normal 2 6 2 38 4" xfId="21594"/>
    <cellStyle name="Normal 2 6 2 38 5" xfId="21595"/>
    <cellStyle name="Normal 2 6 2 39" xfId="21596"/>
    <cellStyle name="Normal 2 6 2 4" xfId="21597"/>
    <cellStyle name="Normal 2 6 2 40" xfId="21598"/>
    <cellStyle name="Normal 2 6 2 40 2" xfId="21599"/>
    <cellStyle name="Normal 2 6 2 40 3" xfId="21600"/>
    <cellStyle name="Normal 2 6 2 40 4" xfId="21601"/>
    <cellStyle name="Normal 2 6 2 40 5" xfId="21602"/>
    <cellStyle name="Normal 2 6 2 40 6" xfId="21603"/>
    <cellStyle name="Normal 2 6 2 40 7" xfId="21604"/>
    <cellStyle name="Normal 2 6 2 41" xfId="21605"/>
    <cellStyle name="Normal 2 6 2 42" xfId="21606"/>
    <cellStyle name="Normal 2 6 2 43" xfId="21607"/>
    <cellStyle name="Normal 2 6 2 44" xfId="21608"/>
    <cellStyle name="Normal 2 6 2 44 2" xfId="21609"/>
    <cellStyle name="Normal 2 6 2 44 3" xfId="21610"/>
    <cellStyle name="Normal 2 6 2 44 4" xfId="21611"/>
    <cellStyle name="Normal 2 6 2 44 5" xfId="21612"/>
    <cellStyle name="Normal 2 6 2 44 6" xfId="21613"/>
    <cellStyle name="Normal 2 6 2 45" xfId="21614"/>
    <cellStyle name="Normal 2 6 2 45 2" xfId="21615"/>
    <cellStyle name="Normal 2 6 2 45 2 2" xfId="21616"/>
    <cellStyle name="Normal 2 6 2 45 2 2 2" xfId="21617"/>
    <cellStyle name="Normal 2 6 2 45 2 2 2 2" xfId="21618"/>
    <cellStyle name="Normal 2 6 2 45 2 2 2 3" xfId="21619"/>
    <cellStyle name="Normal 2 6 2 45 2 2 2 4" xfId="21620"/>
    <cellStyle name="Normal 2 6 2 45 2 2 2 5" xfId="21621"/>
    <cellStyle name="Normal 2 6 2 45 2 2 3" xfId="21622"/>
    <cellStyle name="Normal 2 6 2 45 2 2 4" xfId="21623"/>
    <cellStyle name="Normal 2 6 2 45 2 2 5" xfId="21624"/>
    <cellStyle name="Normal 2 6 2 45 2 3" xfId="21625"/>
    <cellStyle name="Normal 2 6 2 45 2 4" xfId="21626"/>
    <cellStyle name="Normal 2 6 2 45 2 5" xfId="21627"/>
    <cellStyle name="Normal 2 6 2 45 2 6" xfId="21628"/>
    <cellStyle name="Normal 2 6 2 45 2 7" xfId="21629"/>
    <cellStyle name="Normal 2 6 2 45 3" xfId="21630"/>
    <cellStyle name="Normal 2 6 2 45 3 2" xfId="21631"/>
    <cellStyle name="Normal 2 6 2 45 3 2 2" xfId="21632"/>
    <cellStyle name="Normal 2 6 2 45 3 2 3" xfId="21633"/>
    <cellStyle name="Normal 2 6 2 45 3 2 4" xfId="21634"/>
    <cellStyle name="Normal 2 6 2 45 3 2 5" xfId="21635"/>
    <cellStyle name="Normal 2 6 2 45 3 3" xfId="21636"/>
    <cellStyle name="Normal 2 6 2 45 3 4" xfId="21637"/>
    <cellStyle name="Normal 2 6 2 45 3 5" xfId="21638"/>
    <cellStyle name="Normal 2 6 2 45 4" xfId="21639"/>
    <cellStyle name="Normal 2 6 2 45 5" xfId="21640"/>
    <cellStyle name="Normal 2 6 2 45 6" xfId="21641"/>
    <cellStyle name="Normal 2 6 2 45 7" xfId="21642"/>
    <cellStyle name="Normal 2 6 2 46" xfId="21643"/>
    <cellStyle name="Normal 2 6 2 46 2" xfId="21644"/>
    <cellStyle name="Normal 2 6 2 46 2 2" xfId="21645"/>
    <cellStyle name="Normal 2 6 2 46 2 2 2" xfId="21646"/>
    <cellStyle name="Normal 2 6 2 46 2 2 2 2" xfId="21647"/>
    <cellStyle name="Normal 2 6 2 46 2 2 2 3" xfId="21648"/>
    <cellStyle name="Normal 2 6 2 46 2 2 2 4" xfId="21649"/>
    <cellStyle name="Normal 2 6 2 46 2 2 2 5" xfId="21650"/>
    <cellStyle name="Normal 2 6 2 46 2 2 3" xfId="21651"/>
    <cellStyle name="Normal 2 6 2 46 2 2 4" xfId="21652"/>
    <cellStyle name="Normal 2 6 2 46 2 2 5" xfId="21653"/>
    <cellStyle name="Normal 2 6 2 46 2 3" xfId="21654"/>
    <cellStyle name="Normal 2 6 2 46 2 4" xfId="21655"/>
    <cellStyle name="Normal 2 6 2 46 2 5" xfId="21656"/>
    <cellStyle name="Normal 2 6 2 46 2 6" xfId="21657"/>
    <cellStyle name="Normal 2 6 2 46 2 7" xfId="21658"/>
    <cellStyle name="Normal 2 6 2 46 3" xfId="21659"/>
    <cellStyle name="Normal 2 6 2 46 3 2" xfId="21660"/>
    <cellStyle name="Normal 2 6 2 46 3 2 2" xfId="21661"/>
    <cellStyle name="Normal 2 6 2 46 3 2 3" xfId="21662"/>
    <cellStyle name="Normal 2 6 2 46 3 2 4" xfId="21663"/>
    <cellStyle name="Normal 2 6 2 46 3 2 5" xfId="21664"/>
    <cellStyle name="Normal 2 6 2 46 3 3" xfId="21665"/>
    <cellStyle name="Normal 2 6 2 46 3 4" xfId="21666"/>
    <cellStyle name="Normal 2 6 2 46 3 5" xfId="21667"/>
    <cellStyle name="Normal 2 6 2 46 4" xfId="21668"/>
    <cellStyle name="Normal 2 6 2 46 5" xfId="21669"/>
    <cellStyle name="Normal 2 6 2 46 6" xfId="21670"/>
    <cellStyle name="Normal 2 6 2 46 7" xfId="21671"/>
    <cellStyle name="Normal 2 6 2 47" xfId="21672"/>
    <cellStyle name="Normal 2 6 2 47 2" xfId="21673"/>
    <cellStyle name="Normal 2 6 2 47 2 2" xfId="21674"/>
    <cellStyle name="Normal 2 6 2 47 2 2 2" xfId="21675"/>
    <cellStyle name="Normal 2 6 2 47 2 2 2 2" xfId="21676"/>
    <cellStyle name="Normal 2 6 2 47 2 2 2 3" xfId="21677"/>
    <cellStyle name="Normal 2 6 2 47 2 2 2 4" xfId="21678"/>
    <cellStyle name="Normal 2 6 2 47 2 2 2 5" xfId="21679"/>
    <cellStyle name="Normal 2 6 2 47 2 2 3" xfId="21680"/>
    <cellStyle name="Normal 2 6 2 47 2 2 4" xfId="21681"/>
    <cellStyle name="Normal 2 6 2 47 2 2 5" xfId="21682"/>
    <cellStyle name="Normal 2 6 2 47 2 3" xfId="21683"/>
    <cellStyle name="Normal 2 6 2 47 2 4" xfId="21684"/>
    <cellStyle name="Normal 2 6 2 47 2 5" xfId="21685"/>
    <cellStyle name="Normal 2 6 2 47 2 6" xfId="21686"/>
    <cellStyle name="Normal 2 6 2 47 2 7" xfId="21687"/>
    <cellStyle name="Normal 2 6 2 47 3" xfId="21688"/>
    <cellStyle name="Normal 2 6 2 47 3 2" xfId="21689"/>
    <cellStyle name="Normal 2 6 2 47 3 2 2" xfId="21690"/>
    <cellStyle name="Normal 2 6 2 47 3 2 3" xfId="21691"/>
    <cellStyle name="Normal 2 6 2 47 3 2 4" xfId="21692"/>
    <cellStyle name="Normal 2 6 2 47 3 2 5" xfId="21693"/>
    <cellStyle name="Normal 2 6 2 47 3 3" xfId="21694"/>
    <cellStyle name="Normal 2 6 2 47 3 4" xfId="21695"/>
    <cellStyle name="Normal 2 6 2 47 3 5" xfId="21696"/>
    <cellStyle name="Normal 2 6 2 47 4" xfId="21697"/>
    <cellStyle name="Normal 2 6 2 47 5" xfId="21698"/>
    <cellStyle name="Normal 2 6 2 47 6" xfId="21699"/>
    <cellStyle name="Normal 2 6 2 47 7" xfId="21700"/>
    <cellStyle name="Normal 2 6 2 48" xfId="21701"/>
    <cellStyle name="Normal 2 6 2 48 2" xfId="21702"/>
    <cellStyle name="Normal 2 6 2 48 2 2" xfId="21703"/>
    <cellStyle name="Normal 2 6 2 48 2 2 2" xfId="21704"/>
    <cellStyle name="Normal 2 6 2 48 2 2 3" xfId="21705"/>
    <cellStyle name="Normal 2 6 2 48 2 2 4" xfId="21706"/>
    <cellStyle name="Normal 2 6 2 48 2 2 5" xfId="21707"/>
    <cellStyle name="Normal 2 6 2 48 2 3" xfId="21708"/>
    <cellStyle name="Normal 2 6 2 48 2 4" xfId="21709"/>
    <cellStyle name="Normal 2 6 2 48 2 5" xfId="21710"/>
    <cellStyle name="Normal 2 6 2 48 3" xfId="21711"/>
    <cellStyle name="Normal 2 6 2 48 4" xfId="21712"/>
    <cellStyle name="Normal 2 6 2 48 5" xfId="21713"/>
    <cellStyle name="Normal 2 6 2 48 6" xfId="21714"/>
    <cellStyle name="Normal 2 6 2 48 7" xfId="21715"/>
    <cellStyle name="Normal 2 6 2 49" xfId="21716"/>
    <cellStyle name="Normal 2 6 2 49 2" xfId="21717"/>
    <cellStyle name="Normal 2 6 2 49 3" xfId="21718"/>
    <cellStyle name="Normal 2 6 2 49 4" xfId="21719"/>
    <cellStyle name="Normal 2 6 2 49 5" xfId="21720"/>
    <cellStyle name="Normal 2 6 2 49 6" xfId="21721"/>
    <cellStyle name="Normal 2 6 2 5" xfId="21722"/>
    <cellStyle name="Normal 2 6 2 50" xfId="21723"/>
    <cellStyle name="Normal 2 6 2 50 2" xfId="21724"/>
    <cellStyle name="Normal 2 6 2 50 2 2" xfId="21725"/>
    <cellStyle name="Normal 2 6 2 50 2 3" xfId="21726"/>
    <cellStyle name="Normal 2 6 2 50 2 4" xfId="21727"/>
    <cellStyle name="Normal 2 6 2 50 2 5" xfId="21728"/>
    <cellStyle name="Normal 2 6 2 50 3" xfId="21729"/>
    <cellStyle name="Normal 2 6 2 50 4" xfId="21730"/>
    <cellStyle name="Normal 2 6 2 50 5" xfId="21731"/>
    <cellStyle name="Normal 2 6 2 51" xfId="21732"/>
    <cellStyle name="Normal 2 6 2 52" xfId="21733"/>
    <cellStyle name="Normal 2 6 2 53" xfId="21734"/>
    <cellStyle name="Normal 2 6 2 54" xfId="21735"/>
    <cellStyle name="Normal 2 6 2 55" xfId="21736"/>
    <cellStyle name="Normal 2 6 2 56" xfId="21737"/>
    <cellStyle name="Normal 2 6 2 57" xfId="21738"/>
    <cellStyle name="Normal 2 6 2 6" xfId="21739"/>
    <cellStyle name="Normal 2 6 2 7" xfId="21740"/>
    <cellStyle name="Normal 2 6 2 8" xfId="21741"/>
    <cellStyle name="Normal 2 6 2 9" xfId="21742"/>
    <cellStyle name="Normal 2 6 20" xfId="21743"/>
    <cellStyle name="Normal 2 6 21" xfId="21744"/>
    <cellStyle name="Normal 2 6 22" xfId="21745"/>
    <cellStyle name="Normal 2 6 23" xfId="21746"/>
    <cellStyle name="Normal 2 6 24" xfId="21747"/>
    <cellStyle name="Normal 2 6 25" xfId="21748"/>
    <cellStyle name="Normal 2 6 26" xfId="21749"/>
    <cellStyle name="Normal 2 6 27" xfId="21750"/>
    <cellStyle name="Normal 2 6 28" xfId="21751"/>
    <cellStyle name="Normal 2 6 29" xfId="21752"/>
    <cellStyle name="Normal 2 6 3" xfId="21753"/>
    <cellStyle name="Normal 2 6 30" xfId="21754"/>
    <cellStyle name="Normal 2 6 31" xfId="21755"/>
    <cellStyle name="Normal 2 6 32" xfId="21756"/>
    <cellStyle name="Normal 2 6 33" xfId="21757"/>
    <cellStyle name="Normal 2 6 33 2" xfId="21758"/>
    <cellStyle name="Normal 2 6 33 2 2" xfId="21759"/>
    <cellStyle name="Normal 2 6 33 3" xfId="21760"/>
    <cellStyle name="Normal 2 6 33 4" xfId="21761"/>
    <cellStyle name="Normal 2 6 33 5" xfId="21762"/>
    <cellStyle name="Normal 2 6 33 6" xfId="21763"/>
    <cellStyle name="Normal 2 6 33 7" xfId="21764"/>
    <cellStyle name="Normal 2 6 33 8" xfId="21765"/>
    <cellStyle name="Normal 2 6 33 9" xfId="21766"/>
    <cellStyle name="Normal 2 6 34" xfId="21767"/>
    <cellStyle name="Normal 2 6 35" xfId="21768"/>
    <cellStyle name="Normal 2 6 36" xfId="21769"/>
    <cellStyle name="Normal 2 6 36 2" xfId="21770"/>
    <cellStyle name="Normal 2 6 36 2 2" xfId="21771"/>
    <cellStyle name="Normal 2 6 36 2 2 2" xfId="21772"/>
    <cellStyle name="Normal 2 6 36 2 2 3" xfId="21773"/>
    <cellStyle name="Normal 2 6 36 2 2 4" xfId="21774"/>
    <cellStyle name="Normal 2 6 36 2 2 5" xfId="21775"/>
    <cellStyle name="Normal 2 6 36 2 2 6" xfId="21776"/>
    <cellStyle name="Normal 2 6 36 2 3" xfId="21777"/>
    <cellStyle name="Normal 2 6 36 2 4" xfId="21778"/>
    <cellStyle name="Normal 2 6 36 2 5" xfId="21779"/>
    <cellStyle name="Normal 2 6 36 3" xfId="21780"/>
    <cellStyle name="Normal 2 6 36 3 2" xfId="21781"/>
    <cellStyle name="Normal 2 6 36 3 3" xfId="21782"/>
    <cellStyle name="Normal 2 6 36 3 4" xfId="21783"/>
    <cellStyle name="Normal 2 6 36 3 5" xfId="21784"/>
    <cellStyle name="Normal 2 6 36 3 6" xfId="21785"/>
    <cellStyle name="Normal 2 6 36 4" xfId="21786"/>
    <cellStyle name="Normal 2 6 36 5" xfId="21787"/>
    <cellStyle name="Normal 2 6 36 6" xfId="21788"/>
    <cellStyle name="Normal 2 6 36 7" xfId="21789"/>
    <cellStyle name="Normal 2 6 36 8" xfId="21790"/>
    <cellStyle name="Normal 2 6 37" xfId="21791"/>
    <cellStyle name="Normal 2 6 37 2" xfId="21792"/>
    <cellStyle name="Normal 2 6 37 2 2" xfId="21793"/>
    <cellStyle name="Normal 2 6 37 2 3" xfId="21794"/>
    <cellStyle name="Normal 2 6 37 2 4" xfId="21795"/>
    <cellStyle name="Normal 2 6 37 2 5" xfId="21796"/>
    <cellStyle name="Normal 2 6 37 2 6" xfId="21797"/>
    <cellStyle name="Normal 2 6 37 3" xfId="21798"/>
    <cellStyle name="Normal 2 6 37 4" xfId="21799"/>
    <cellStyle name="Normal 2 6 37 5" xfId="21800"/>
    <cellStyle name="Normal 2 6 38" xfId="21801"/>
    <cellStyle name="Normal 2 6 38 2" xfId="21802"/>
    <cellStyle name="Normal 2 6 38 2 2" xfId="21803"/>
    <cellStyle name="Normal 2 6 38 2 3" xfId="21804"/>
    <cellStyle name="Normal 2 6 38 2 4" xfId="21805"/>
    <cellStyle name="Normal 2 6 38 2 5" xfId="21806"/>
    <cellStyle name="Normal 2 6 38 2 6" xfId="21807"/>
    <cellStyle name="Normal 2 6 38 3" xfId="21808"/>
    <cellStyle name="Normal 2 6 38 4" xfId="21809"/>
    <cellStyle name="Normal 2 6 38 5" xfId="21810"/>
    <cellStyle name="Normal 2 6 39" xfId="21811"/>
    <cellStyle name="Normal 2 6 39 2" xfId="21812"/>
    <cellStyle name="Normal 2 6 39 2 2" xfId="21813"/>
    <cellStyle name="Normal 2 6 39 2 3" xfId="21814"/>
    <cellStyle name="Normal 2 6 39 2 4" xfId="21815"/>
    <cellStyle name="Normal 2 6 39 2 5" xfId="21816"/>
    <cellStyle name="Normal 2 6 39 2 6" xfId="21817"/>
    <cellStyle name="Normal 2 6 39 3" xfId="21818"/>
    <cellStyle name="Normal 2 6 39 4" xfId="21819"/>
    <cellStyle name="Normal 2 6 39 5" xfId="21820"/>
    <cellStyle name="Normal 2 6 4" xfId="21821"/>
    <cellStyle name="Normal 2 6 40" xfId="21822"/>
    <cellStyle name="Normal 2 6 40 2" xfId="21823"/>
    <cellStyle name="Normal 2 6 40 2 2" xfId="21824"/>
    <cellStyle name="Normal 2 6 40 2 3" xfId="21825"/>
    <cellStyle name="Normal 2 6 40 2 4" xfId="21826"/>
    <cellStyle name="Normal 2 6 40 2 5" xfId="21827"/>
    <cellStyle name="Normal 2 6 40 2 6" xfId="21828"/>
    <cellStyle name="Normal 2 6 40 3" xfId="21829"/>
    <cellStyle name="Normal 2 6 40 4" xfId="21830"/>
    <cellStyle name="Normal 2 6 40 5" xfId="21831"/>
    <cellStyle name="Normal 2 6 41" xfId="21832"/>
    <cellStyle name="Normal 2 6 41 2" xfId="21833"/>
    <cellStyle name="Normal 2 6 41 2 2" xfId="21834"/>
    <cellStyle name="Normal 2 6 41 2 3" xfId="21835"/>
    <cellStyle name="Normal 2 6 41 2 4" xfId="21836"/>
    <cellStyle name="Normal 2 6 41 2 5" xfId="21837"/>
    <cellStyle name="Normal 2 6 41 2 6" xfId="21838"/>
    <cellStyle name="Normal 2 6 41 3" xfId="21839"/>
    <cellStyle name="Normal 2 6 41 4" xfId="21840"/>
    <cellStyle name="Normal 2 6 41 5" xfId="21841"/>
    <cellStyle name="Normal 2 6 42" xfId="21842"/>
    <cellStyle name="Normal 2 6 42 2" xfId="21843"/>
    <cellStyle name="Normal 2 6 42 2 2" xfId="21844"/>
    <cellStyle name="Normal 2 6 42 2 3" xfId="21845"/>
    <cellStyle name="Normal 2 6 42 2 4" xfId="21846"/>
    <cellStyle name="Normal 2 6 42 2 5" xfId="21847"/>
    <cellStyle name="Normal 2 6 42 2 6" xfId="21848"/>
    <cellStyle name="Normal 2 6 42 3" xfId="21849"/>
    <cellStyle name="Normal 2 6 42 4" xfId="21850"/>
    <cellStyle name="Normal 2 6 42 5" xfId="21851"/>
    <cellStyle name="Normal 2 6 43" xfId="21852"/>
    <cellStyle name="Normal 2 6 43 2" xfId="21853"/>
    <cellStyle name="Normal 2 6 43 2 2" xfId="21854"/>
    <cellStyle name="Normal 2 6 43 2 3" xfId="21855"/>
    <cellStyle name="Normal 2 6 43 2 4" xfId="21856"/>
    <cellStyle name="Normal 2 6 43 2 5" xfId="21857"/>
    <cellStyle name="Normal 2 6 43 2 6" xfId="21858"/>
    <cellStyle name="Normal 2 6 43 3" xfId="21859"/>
    <cellStyle name="Normal 2 6 43 4" xfId="21860"/>
    <cellStyle name="Normal 2 6 43 5" xfId="21861"/>
    <cellStyle name="Normal 2 6 44" xfId="21862"/>
    <cellStyle name="Normal 2 6 45" xfId="21863"/>
    <cellStyle name="Normal 2 6 45 2" xfId="21864"/>
    <cellStyle name="Normal 2 6 45 3" xfId="21865"/>
    <cellStyle name="Normal 2 6 45 4" xfId="21866"/>
    <cellStyle name="Normal 2 6 45 5" xfId="21867"/>
    <cellStyle name="Normal 2 6 45 6" xfId="21868"/>
    <cellStyle name="Normal 2 6 45 7" xfId="21869"/>
    <cellStyle name="Normal 2 6 46" xfId="21870"/>
    <cellStyle name="Normal 2 6 47" xfId="21871"/>
    <cellStyle name="Normal 2 6 48" xfId="21872"/>
    <cellStyle name="Normal 2 6 49" xfId="21873"/>
    <cellStyle name="Normal 2 6 49 2" xfId="21874"/>
    <cellStyle name="Normal 2 6 49 3" xfId="21875"/>
    <cellStyle name="Normal 2 6 49 4" xfId="21876"/>
    <cellStyle name="Normal 2 6 49 5" xfId="21877"/>
    <cellStyle name="Normal 2 6 49 6" xfId="21878"/>
    <cellStyle name="Normal 2 6 5" xfId="21879"/>
    <cellStyle name="Normal 2 6 50" xfId="21880"/>
    <cellStyle name="Normal 2 6 50 2" xfId="21881"/>
    <cellStyle name="Normal 2 6 50 2 2" xfId="21882"/>
    <cellStyle name="Normal 2 6 50 2 2 2" xfId="21883"/>
    <cellStyle name="Normal 2 6 50 2 2 2 2" xfId="21884"/>
    <cellStyle name="Normal 2 6 50 2 2 2 3" xfId="21885"/>
    <cellStyle name="Normal 2 6 50 2 2 2 4" xfId="21886"/>
    <cellStyle name="Normal 2 6 50 2 2 2 5" xfId="21887"/>
    <cellStyle name="Normal 2 6 50 2 2 3" xfId="21888"/>
    <cellStyle name="Normal 2 6 50 2 2 4" xfId="21889"/>
    <cellStyle name="Normal 2 6 50 2 2 5" xfId="21890"/>
    <cellStyle name="Normal 2 6 50 2 3" xfId="21891"/>
    <cellStyle name="Normal 2 6 50 2 4" xfId="21892"/>
    <cellStyle name="Normal 2 6 50 2 5" xfId="21893"/>
    <cellStyle name="Normal 2 6 50 2 6" xfId="21894"/>
    <cellStyle name="Normal 2 6 50 2 7" xfId="21895"/>
    <cellStyle name="Normal 2 6 50 3" xfId="21896"/>
    <cellStyle name="Normal 2 6 50 3 2" xfId="21897"/>
    <cellStyle name="Normal 2 6 50 3 2 2" xfId="21898"/>
    <cellStyle name="Normal 2 6 50 3 2 3" xfId="21899"/>
    <cellStyle name="Normal 2 6 50 3 2 4" xfId="21900"/>
    <cellStyle name="Normal 2 6 50 3 2 5" xfId="21901"/>
    <cellStyle name="Normal 2 6 50 3 3" xfId="21902"/>
    <cellStyle name="Normal 2 6 50 3 4" xfId="21903"/>
    <cellStyle name="Normal 2 6 50 3 5" xfId="21904"/>
    <cellStyle name="Normal 2 6 50 4" xfId="21905"/>
    <cellStyle name="Normal 2 6 50 5" xfId="21906"/>
    <cellStyle name="Normal 2 6 50 6" xfId="21907"/>
    <cellStyle name="Normal 2 6 50 7" xfId="21908"/>
    <cellStyle name="Normal 2 6 51" xfId="21909"/>
    <cellStyle name="Normal 2 6 51 2" xfId="21910"/>
    <cellStyle name="Normal 2 6 51 2 2" xfId="21911"/>
    <cellStyle name="Normal 2 6 51 2 2 2" xfId="21912"/>
    <cellStyle name="Normal 2 6 51 2 2 2 2" xfId="21913"/>
    <cellStyle name="Normal 2 6 51 2 2 2 3" xfId="21914"/>
    <cellStyle name="Normal 2 6 51 2 2 2 4" xfId="21915"/>
    <cellStyle name="Normal 2 6 51 2 2 2 5" xfId="21916"/>
    <cellStyle name="Normal 2 6 51 2 2 3" xfId="21917"/>
    <cellStyle name="Normal 2 6 51 2 2 4" xfId="21918"/>
    <cellStyle name="Normal 2 6 51 2 2 5" xfId="21919"/>
    <cellStyle name="Normal 2 6 51 2 3" xfId="21920"/>
    <cellStyle name="Normal 2 6 51 2 4" xfId="21921"/>
    <cellStyle name="Normal 2 6 51 2 5" xfId="21922"/>
    <cellStyle name="Normal 2 6 51 2 6" xfId="21923"/>
    <cellStyle name="Normal 2 6 51 2 7" xfId="21924"/>
    <cellStyle name="Normal 2 6 51 3" xfId="21925"/>
    <cellStyle name="Normal 2 6 51 3 2" xfId="21926"/>
    <cellStyle name="Normal 2 6 51 3 2 2" xfId="21927"/>
    <cellStyle name="Normal 2 6 51 3 2 3" xfId="21928"/>
    <cellStyle name="Normal 2 6 51 3 2 4" xfId="21929"/>
    <cellStyle name="Normal 2 6 51 3 2 5" xfId="21930"/>
    <cellStyle name="Normal 2 6 51 3 3" xfId="21931"/>
    <cellStyle name="Normal 2 6 51 3 4" xfId="21932"/>
    <cellStyle name="Normal 2 6 51 3 5" xfId="21933"/>
    <cellStyle name="Normal 2 6 51 4" xfId="21934"/>
    <cellStyle name="Normal 2 6 51 5" xfId="21935"/>
    <cellStyle name="Normal 2 6 51 6" xfId="21936"/>
    <cellStyle name="Normal 2 6 51 7" xfId="21937"/>
    <cellStyle name="Normal 2 6 52" xfId="21938"/>
    <cellStyle name="Normal 2 6 52 2" xfId="21939"/>
    <cellStyle name="Normal 2 6 52 2 2" xfId="21940"/>
    <cellStyle name="Normal 2 6 52 2 2 2" xfId="21941"/>
    <cellStyle name="Normal 2 6 52 2 2 2 2" xfId="21942"/>
    <cellStyle name="Normal 2 6 52 2 2 2 3" xfId="21943"/>
    <cellStyle name="Normal 2 6 52 2 2 2 4" xfId="21944"/>
    <cellStyle name="Normal 2 6 52 2 2 2 5" xfId="21945"/>
    <cellStyle name="Normal 2 6 52 2 2 3" xfId="21946"/>
    <cellStyle name="Normal 2 6 52 2 2 4" xfId="21947"/>
    <cellStyle name="Normal 2 6 52 2 2 5" xfId="21948"/>
    <cellStyle name="Normal 2 6 52 2 3" xfId="21949"/>
    <cellStyle name="Normal 2 6 52 2 4" xfId="21950"/>
    <cellStyle name="Normal 2 6 52 2 5" xfId="21951"/>
    <cellStyle name="Normal 2 6 52 2 6" xfId="21952"/>
    <cellStyle name="Normal 2 6 52 2 7" xfId="21953"/>
    <cellStyle name="Normal 2 6 52 3" xfId="21954"/>
    <cellStyle name="Normal 2 6 52 3 2" xfId="21955"/>
    <cellStyle name="Normal 2 6 52 3 2 2" xfId="21956"/>
    <cellStyle name="Normal 2 6 52 3 2 3" xfId="21957"/>
    <cellStyle name="Normal 2 6 52 3 2 4" xfId="21958"/>
    <cellStyle name="Normal 2 6 52 3 2 5" xfId="21959"/>
    <cellStyle name="Normal 2 6 52 3 3" xfId="21960"/>
    <cellStyle name="Normal 2 6 52 3 4" xfId="21961"/>
    <cellStyle name="Normal 2 6 52 3 5" xfId="21962"/>
    <cellStyle name="Normal 2 6 52 4" xfId="21963"/>
    <cellStyle name="Normal 2 6 52 5" xfId="21964"/>
    <cellStyle name="Normal 2 6 52 6" xfId="21965"/>
    <cellStyle name="Normal 2 6 52 7" xfId="21966"/>
    <cellStyle name="Normal 2 6 53" xfId="21967"/>
    <cellStyle name="Normal 2 6 53 2" xfId="21968"/>
    <cellStyle name="Normal 2 6 53 2 2" xfId="21969"/>
    <cellStyle name="Normal 2 6 53 2 2 2" xfId="21970"/>
    <cellStyle name="Normal 2 6 53 2 2 3" xfId="21971"/>
    <cellStyle name="Normal 2 6 53 2 2 4" xfId="21972"/>
    <cellStyle name="Normal 2 6 53 2 2 5" xfId="21973"/>
    <cellStyle name="Normal 2 6 53 2 3" xfId="21974"/>
    <cellStyle name="Normal 2 6 53 2 4" xfId="21975"/>
    <cellStyle name="Normal 2 6 53 2 5" xfId="21976"/>
    <cellStyle name="Normal 2 6 53 3" xfId="21977"/>
    <cellStyle name="Normal 2 6 53 4" xfId="21978"/>
    <cellStyle name="Normal 2 6 53 5" xfId="21979"/>
    <cellStyle name="Normal 2 6 53 6" xfId="21980"/>
    <cellStyle name="Normal 2 6 53 7" xfId="21981"/>
    <cellStyle name="Normal 2 6 54" xfId="21982"/>
    <cellStyle name="Normal 2 6 54 2" xfId="21983"/>
    <cellStyle name="Normal 2 6 54 3" xfId="21984"/>
    <cellStyle name="Normal 2 6 54 4" xfId="21985"/>
    <cellStyle name="Normal 2 6 54 5" xfId="21986"/>
    <cellStyle name="Normal 2 6 54 6" xfId="21987"/>
    <cellStyle name="Normal 2 6 55" xfId="21988"/>
    <cellStyle name="Normal 2 6 55 2" xfId="21989"/>
    <cellStyle name="Normal 2 6 55 2 2" xfId="21990"/>
    <cellStyle name="Normal 2 6 55 2 3" xfId="21991"/>
    <cellStyle name="Normal 2 6 55 2 4" xfId="21992"/>
    <cellStyle name="Normal 2 6 55 2 5" xfId="21993"/>
    <cellStyle name="Normal 2 6 55 3" xfId="21994"/>
    <cellStyle name="Normal 2 6 55 4" xfId="21995"/>
    <cellStyle name="Normal 2 6 55 5" xfId="21996"/>
    <cellStyle name="Normal 2 6 56" xfId="21997"/>
    <cellStyle name="Normal 2 6 57" xfId="21998"/>
    <cellStyle name="Normal 2 6 58" xfId="21999"/>
    <cellStyle name="Normal 2 6 59" xfId="22000"/>
    <cellStyle name="Normal 2 6 6" xfId="22001"/>
    <cellStyle name="Normal 2 6 6 10" xfId="22002"/>
    <cellStyle name="Normal 2 6 6 10 2" xfId="22003"/>
    <cellStyle name="Normal 2 6 6 10 2 2" xfId="22004"/>
    <cellStyle name="Normal 2 6 6 10 2 2 2" xfId="22005"/>
    <cellStyle name="Normal 2 6 6 10 2 2 2 2" xfId="22006"/>
    <cellStyle name="Normal 2 6 6 10 2 2 2 3" xfId="22007"/>
    <cellStyle name="Normal 2 6 6 10 2 2 2 4" xfId="22008"/>
    <cellStyle name="Normal 2 6 6 10 2 2 2 5" xfId="22009"/>
    <cellStyle name="Normal 2 6 6 10 2 2 3" xfId="22010"/>
    <cellStyle name="Normal 2 6 6 10 2 2 4" xfId="22011"/>
    <cellStyle name="Normal 2 6 6 10 2 2 5" xfId="22012"/>
    <cellStyle name="Normal 2 6 6 10 2 3" xfId="22013"/>
    <cellStyle name="Normal 2 6 6 10 2 4" xfId="22014"/>
    <cellStyle name="Normal 2 6 6 10 2 5" xfId="22015"/>
    <cellStyle name="Normal 2 6 6 10 2 6" xfId="22016"/>
    <cellStyle name="Normal 2 6 6 10 2 7" xfId="22017"/>
    <cellStyle name="Normal 2 6 6 10 3" xfId="22018"/>
    <cellStyle name="Normal 2 6 6 10 3 2" xfId="22019"/>
    <cellStyle name="Normal 2 6 6 10 3 2 2" xfId="22020"/>
    <cellStyle name="Normal 2 6 6 10 3 2 3" xfId="22021"/>
    <cellStyle name="Normal 2 6 6 10 3 2 4" xfId="22022"/>
    <cellStyle name="Normal 2 6 6 10 3 2 5" xfId="22023"/>
    <cellStyle name="Normal 2 6 6 10 3 3" xfId="22024"/>
    <cellStyle name="Normal 2 6 6 10 3 4" xfId="22025"/>
    <cellStyle name="Normal 2 6 6 10 3 5" xfId="22026"/>
    <cellStyle name="Normal 2 6 6 10 4" xfId="22027"/>
    <cellStyle name="Normal 2 6 6 10 5" xfId="22028"/>
    <cellStyle name="Normal 2 6 6 10 6" xfId="22029"/>
    <cellStyle name="Normal 2 6 6 10 7" xfId="22030"/>
    <cellStyle name="Normal 2 6 6 11" xfId="22031"/>
    <cellStyle name="Normal 2 6 6 12" xfId="22032"/>
    <cellStyle name="Normal 2 6 6 13" xfId="22033"/>
    <cellStyle name="Normal 2 6 6 13 2" xfId="22034"/>
    <cellStyle name="Normal 2 6 6 13 2 2" xfId="22035"/>
    <cellStyle name="Normal 2 6 6 13 2 3" xfId="22036"/>
    <cellStyle name="Normal 2 6 6 13 2 4" xfId="22037"/>
    <cellStyle name="Normal 2 6 6 13 2 5" xfId="22038"/>
    <cellStyle name="Normal 2 6 6 13 3" xfId="22039"/>
    <cellStyle name="Normal 2 6 6 13 4" xfId="22040"/>
    <cellStyle name="Normal 2 6 6 13 5" xfId="22041"/>
    <cellStyle name="Normal 2 6 6 14" xfId="22042"/>
    <cellStyle name="Normal 2 6 6 15" xfId="22043"/>
    <cellStyle name="Normal 2 6 6 16" xfId="22044"/>
    <cellStyle name="Normal 2 6 6 17" xfId="22045"/>
    <cellStyle name="Normal 2 6 6 18" xfId="22046"/>
    <cellStyle name="Normal 2 6 6 19" xfId="22047"/>
    <cellStyle name="Normal 2 6 6 2" xfId="22048"/>
    <cellStyle name="Normal 2 6 6 2 10" xfId="22049"/>
    <cellStyle name="Normal 2 6 6 2 11" xfId="22050"/>
    <cellStyle name="Normal 2 6 6 2 12" xfId="22051"/>
    <cellStyle name="Normal 2 6 6 2 13" xfId="22052"/>
    <cellStyle name="Normal 2 6 6 2 14" xfId="22053"/>
    <cellStyle name="Normal 2 6 6 2 15" xfId="22054"/>
    <cellStyle name="Normal 2 6 6 2 16" xfId="22055"/>
    <cellStyle name="Normal 2 6 6 2 17" xfId="22056"/>
    <cellStyle name="Normal 2 6 6 2 18" xfId="22057"/>
    <cellStyle name="Normal 2 6 6 2 19" xfId="22058"/>
    <cellStyle name="Normal 2 6 6 2 2" xfId="22059"/>
    <cellStyle name="Normal 2 6 6 2 2 10" xfId="22060"/>
    <cellStyle name="Normal 2 6 6 2 2 11" xfId="22061"/>
    <cellStyle name="Normal 2 6 6 2 2 12" xfId="22062"/>
    <cellStyle name="Normal 2 6 6 2 2 13" xfId="22063"/>
    <cellStyle name="Normal 2 6 6 2 2 14" xfId="22064"/>
    <cellStyle name="Normal 2 6 6 2 2 2" xfId="22065"/>
    <cellStyle name="Normal 2 6 6 2 2 2 10" xfId="22066"/>
    <cellStyle name="Normal 2 6 6 2 2 2 11" xfId="22067"/>
    <cellStyle name="Normal 2 6 6 2 2 2 12" xfId="22068"/>
    <cellStyle name="Normal 2 6 6 2 2 2 13" xfId="22069"/>
    <cellStyle name="Normal 2 6 6 2 2 2 14" xfId="22070"/>
    <cellStyle name="Normal 2 6 6 2 2 2 2" xfId="22071"/>
    <cellStyle name="Normal 2 6 6 2 2 2 2 10" xfId="22072"/>
    <cellStyle name="Normal 2 6 6 2 2 2 2 11" xfId="22073"/>
    <cellStyle name="Normal 2 6 6 2 2 2 2 2" xfId="22074"/>
    <cellStyle name="Normal 2 6 6 2 2 2 2 2 10" xfId="22075"/>
    <cellStyle name="Normal 2 6 6 2 2 2 2 2 11" xfId="22076"/>
    <cellStyle name="Normal 2 6 6 2 2 2 2 2 2" xfId="22077"/>
    <cellStyle name="Normal 2 6 6 2 2 2 2 2 2 2" xfId="22078"/>
    <cellStyle name="Normal 2 6 6 2 2 2 2 2 2 2 2" xfId="22079"/>
    <cellStyle name="Normal 2 6 6 2 2 2 2 2 2 2 2 2" xfId="22080"/>
    <cellStyle name="Normal 2 6 6 2 2 2 2 2 2 2 2 2 2" xfId="22081"/>
    <cellStyle name="Normal 2 6 6 2 2 2 2 2 2 2 2 2 3" xfId="22082"/>
    <cellStyle name="Normal 2 6 6 2 2 2 2 2 2 2 2 2 4" xfId="22083"/>
    <cellStyle name="Normal 2 6 6 2 2 2 2 2 2 2 2 2 5" xfId="22084"/>
    <cellStyle name="Normal 2 6 6 2 2 2 2 2 2 2 2 3" xfId="22085"/>
    <cellStyle name="Normal 2 6 6 2 2 2 2 2 2 2 2 4" xfId="22086"/>
    <cellStyle name="Normal 2 6 6 2 2 2 2 2 2 2 2 5" xfId="22087"/>
    <cellStyle name="Normal 2 6 6 2 2 2 2 2 2 2 3" xfId="22088"/>
    <cellStyle name="Normal 2 6 6 2 2 2 2 2 2 2 4" xfId="22089"/>
    <cellStyle name="Normal 2 6 6 2 2 2 2 2 2 2 5" xfId="22090"/>
    <cellStyle name="Normal 2 6 6 2 2 2 2 2 2 2 6" xfId="22091"/>
    <cellStyle name="Normal 2 6 6 2 2 2 2 2 2 2 7" xfId="22092"/>
    <cellStyle name="Normal 2 6 6 2 2 2 2 2 2 3" xfId="22093"/>
    <cellStyle name="Normal 2 6 6 2 2 2 2 2 2 3 2" xfId="22094"/>
    <cellStyle name="Normal 2 6 6 2 2 2 2 2 2 3 2 2" xfId="22095"/>
    <cellStyle name="Normal 2 6 6 2 2 2 2 2 2 3 2 3" xfId="22096"/>
    <cellStyle name="Normal 2 6 6 2 2 2 2 2 2 3 2 4" xfId="22097"/>
    <cellStyle name="Normal 2 6 6 2 2 2 2 2 2 3 2 5" xfId="22098"/>
    <cellStyle name="Normal 2 6 6 2 2 2 2 2 2 3 3" xfId="22099"/>
    <cellStyle name="Normal 2 6 6 2 2 2 2 2 2 3 4" xfId="22100"/>
    <cellStyle name="Normal 2 6 6 2 2 2 2 2 2 3 5" xfId="22101"/>
    <cellStyle name="Normal 2 6 6 2 2 2 2 2 2 4" xfId="22102"/>
    <cellStyle name="Normal 2 6 6 2 2 2 2 2 2 5" xfId="22103"/>
    <cellStyle name="Normal 2 6 6 2 2 2 2 2 2 6" xfId="22104"/>
    <cellStyle name="Normal 2 6 6 2 2 2 2 2 2 7" xfId="22105"/>
    <cellStyle name="Normal 2 6 6 2 2 2 2 2 3" xfId="22106"/>
    <cellStyle name="Normal 2 6 6 2 2 2 2 2 4" xfId="22107"/>
    <cellStyle name="Normal 2 6 6 2 2 2 2 2 5" xfId="22108"/>
    <cellStyle name="Normal 2 6 6 2 2 2 2 2 6" xfId="22109"/>
    <cellStyle name="Normal 2 6 6 2 2 2 2 2 6 2" xfId="22110"/>
    <cellStyle name="Normal 2 6 6 2 2 2 2 2 6 2 2" xfId="22111"/>
    <cellStyle name="Normal 2 6 6 2 2 2 2 2 6 2 3" xfId="22112"/>
    <cellStyle name="Normal 2 6 6 2 2 2 2 2 6 2 4" xfId="22113"/>
    <cellStyle name="Normal 2 6 6 2 2 2 2 2 6 2 5" xfId="22114"/>
    <cellStyle name="Normal 2 6 6 2 2 2 2 2 6 3" xfId="22115"/>
    <cellStyle name="Normal 2 6 6 2 2 2 2 2 6 4" xfId="22116"/>
    <cellStyle name="Normal 2 6 6 2 2 2 2 2 6 5" xfId="22117"/>
    <cellStyle name="Normal 2 6 6 2 2 2 2 2 7" xfId="22118"/>
    <cellStyle name="Normal 2 6 6 2 2 2 2 2 8" xfId="22119"/>
    <cellStyle name="Normal 2 6 6 2 2 2 2 2 9" xfId="22120"/>
    <cellStyle name="Normal 2 6 6 2 2 2 2 3" xfId="22121"/>
    <cellStyle name="Normal 2 6 6 2 2 2 2 3 2" xfId="22122"/>
    <cellStyle name="Normal 2 6 6 2 2 2 2 3 2 2" xfId="22123"/>
    <cellStyle name="Normal 2 6 6 2 2 2 2 3 2 2 2" xfId="22124"/>
    <cellStyle name="Normal 2 6 6 2 2 2 2 3 2 2 2 2" xfId="22125"/>
    <cellStyle name="Normal 2 6 6 2 2 2 2 3 2 2 2 3" xfId="22126"/>
    <cellStyle name="Normal 2 6 6 2 2 2 2 3 2 2 2 4" xfId="22127"/>
    <cellStyle name="Normal 2 6 6 2 2 2 2 3 2 2 2 5" xfId="22128"/>
    <cellStyle name="Normal 2 6 6 2 2 2 2 3 2 2 3" xfId="22129"/>
    <cellStyle name="Normal 2 6 6 2 2 2 2 3 2 2 4" xfId="22130"/>
    <cellStyle name="Normal 2 6 6 2 2 2 2 3 2 2 5" xfId="22131"/>
    <cellStyle name="Normal 2 6 6 2 2 2 2 3 2 3" xfId="22132"/>
    <cellStyle name="Normal 2 6 6 2 2 2 2 3 2 4" xfId="22133"/>
    <cellStyle name="Normal 2 6 6 2 2 2 2 3 2 5" xfId="22134"/>
    <cellStyle name="Normal 2 6 6 2 2 2 2 3 2 6" xfId="22135"/>
    <cellStyle name="Normal 2 6 6 2 2 2 2 3 2 7" xfId="22136"/>
    <cellStyle name="Normal 2 6 6 2 2 2 2 3 3" xfId="22137"/>
    <cellStyle name="Normal 2 6 6 2 2 2 2 3 3 2" xfId="22138"/>
    <cellStyle name="Normal 2 6 6 2 2 2 2 3 3 2 2" xfId="22139"/>
    <cellStyle name="Normal 2 6 6 2 2 2 2 3 3 2 3" xfId="22140"/>
    <cellStyle name="Normal 2 6 6 2 2 2 2 3 3 2 4" xfId="22141"/>
    <cellStyle name="Normal 2 6 6 2 2 2 2 3 3 2 5" xfId="22142"/>
    <cellStyle name="Normal 2 6 6 2 2 2 2 3 3 3" xfId="22143"/>
    <cellStyle name="Normal 2 6 6 2 2 2 2 3 3 4" xfId="22144"/>
    <cellStyle name="Normal 2 6 6 2 2 2 2 3 3 5" xfId="22145"/>
    <cellStyle name="Normal 2 6 6 2 2 2 2 3 4" xfId="22146"/>
    <cellStyle name="Normal 2 6 6 2 2 2 2 3 5" xfId="22147"/>
    <cellStyle name="Normal 2 6 6 2 2 2 2 3 6" xfId="22148"/>
    <cellStyle name="Normal 2 6 6 2 2 2 2 3 7" xfId="22149"/>
    <cellStyle name="Normal 2 6 6 2 2 2 2 4" xfId="22150"/>
    <cellStyle name="Normal 2 6 6 2 2 2 2 5" xfId="22151"/>
    <cellStyle name="Normal 2 6 6 2 2 2 2 6" xfId="22152"/>
    <cellStyle name="Normal 2 6 6 2 2 2 2 6 2" xfId="22153"/>
    <cellStyle name="Normal 2 6 6 2 2 2 2 6 2 2" xfId="22154"/>
    <cellStyle name="Normal 2 6 6 2 2 2 2 6 2 3" xfId="22155"/>
    <cellStyle name="Normal 2 6 6 2 2 2 2 6 2 4" xfId="22156"/>
    <cellStyle name="Normal 2 6 6 2 2 2 2 6 2 5" xfId="22157"/>
    <cellStyle name="Normal 2 6 6 2 2 2 2 6 3" xfId="22158"/>
    <cellStyle name="Normal 2 6 6 2 2 2 2 6 4" xfId="22159"/>
    <cellStyle name="Normal 2 6 6 2 2 2 2 6 5" xfId="22160"/>
    <cellStyle name="Normal 2 6 6 2 2 2 2 7" xfId="22161"/>
    <cellStyle name="Normal 2 6 6 2 2 2 2 8" xfId="22162"/>
    <cellStyle name="Normal 2 6 6 2 2 2 2 9" xfId="22163"/>
    <cellStyle name="Normal 2 6 6 2 2 2 3" xfId="22164"/>
    <cellStyle name="Normal 2 6 6 2 2 2 4" xfId="22165"/>
    <cellStyle name="Normal 2 6 6 2 2 2 5" xfId="22166"/>
    <cellStyle name="Normal 2 6 6 2 2 2 6" xfId="22167"/>
    <cellStyle name="Normal 2 6 6 2 2 2 6 2" xfId="22168"/>
    <cellStyle name="Normal 2 6 6 2 2 2 6 2 2" xfId="22169"/>
    <cellStyle name="Normal 2 6 6 2 2 2 6 2 2 2" xfId="22170"/>
    <cellStyle name="Normal 2 6 6 2 2 2 6 2 2 2 2" xfId="22171"/>
    <cellStyle name="Normal 2 6 6 2 2 2 6 2 2 2 3" xfId="22172"/>
    <cellStyle name="Normal 2 6 6 2 2 2 6 2 2 2 4" xfId="22173"/>
    <cellStyle name="Normal 2 6 6 2 2 2 6 2 2 2 5" xfId="22174"/>
    <cellStyle name="Normal 2 6 6 2 2 2 6 2 2 3" xfId="22175"/>
    <cellStyle name="Normal 2 6 6 2 2 2 6 2 2 4" xfId="22176"/>
    <cellStyle name="Normal 2 6 6 2 2 2 6 2 2 5" xfId="22177"/>
    <cellStyle name="Normal 2 6 6 2 2 2 6 2 3" xfId="22178"/>
    <cellStyle name="Normal 2 6 6 2 2 2 6 2 4" xfId="22179"/>
    <cellStyle name="Normal 2 6 6 2 2 2 6 2 5" xfId="22180"/>
    <cellStyle name="Normal 2 6 6 2 2 2 6 2 6" xfId="22181"/>
    <cellStyle name="Normal 2 6 6 2 2 2 6 2 7" xfId="22182"/>
    <cellStyle name="Normal 2 6 6 2 2 2 6 3" xfId="22183"/>
    <cellStyle name="Normal 2 6 6 2 2 2 6 3 2" xfId="22184"/>
    <cellStyle name="Normal 2 6 6 2 2 2 6 3 2 2" xfId="22185"/>
    <cellStyle name="Normal 2 6 6 2 2 2 6 3 2 3" xfId="22186"/>
    <cellStyle name="Normal 2 6 6 2 2 2 6 3 2 4" xfId="22187"/>
    <cellStyle name="Normal 2 6 6 2 2 2 6 3 2 5" xfId="22188"/>
    <cellStyle name="Normal 2 6 6 2 2 2 6 3 3" xfId="22189"/>
    <cellStyle name="Normal 2 6 6 2 2 2 6 3 4" xfId="22190"/>
    <cellStyle name="Normal 2 6 6 2 2 2 6 3 5" xfId="22191"/>
    <cellStyle name="Normal 2 6 6 2 2 2 6 4" xfId="22192"/>
    <cellStyle name="Normal 2 6 6 2 2 2 6 5" xfId="22193"/>
    <cellStyle name="Normal 2 6 6 2 2 2 6 6" xfId="22194"/>
    <cellStyle name="Normal 2 6 6 2 2 2 6 7" xfId="22195"/>
    <cellStyle name="Normal 2 6 6 2 2 2 7" xfId="22196"/>
    <cellStyle name="Normal 2 6 6 2 2 2 8" xfId="22197"/>
    <cellStyle name="Normal 2 6 6 2 2 2 9" xfId="22198"/>
    <cellStyle name="Normal 2 6 6 2 2 2 9 2" xfId="22199"/>
    <cellStyle name="Normal 2 6 6 2 2 2 9 2 2" xfId="22200"/>
    <cellStyle name="Normal 2 6 6 2 2 2 9 2 3" xfId="22201"/>
    <cellStyle name="Normal 2 6 6 2 2 2 9 2 4" xfId="22202"/>
    <cellStyle name="Normal 2 6 6 2 2 2 9 2 5" xfId="22203"/>
    <cellStyle name="Normal 2 6 6 2 2 2 9 3" xfId="22204"/>
    <cellStyle name="Normal 2 6 6 2 2 2 9 4" xfId="22205"/>
    <cellStyle name="Normal 2 6 6 2 2 2 9 5" xfId="22206"/>
    <cellStyle name="Normal 2 6 6 2 2 3" xfId="22207"/>
    <cellStyle name="Normal 2 6 6 2 2 3 2" xfId="22208"/>
    <cellStyle name="Normal 2 6 6 2 2 3 3" xfId="22209"/>
    <cellStyle name="Normal 2 6 6 2 2 3 4" xfId="22210"/>
    <cellStyle name="Normal 2 6 6 2 2 3 5" xfId="22211"/>
    <cellStyle name="Normal 2 6 6 2 2 3 6" xfId="22212"/>
    <cellStyle name="Normal 2 6 6 2 2 3 7" xfId="22213"/>
    <cellStyle name="Normal 2 6 6 2 2 4" xfId="22214"/>
    <cellStyle name="Normal 2 6 6 2 2 5" xfId="22215"/>
    <cellStyle name="Normal 2 6 6 2 2 6" xfId="22216"/>
    <cellStyle name="Normal 2 6 6 2 2 6 2" xfId="22217"/>
    <cellStyle name="Normal 2 6 6 2 2 6 2 2" xfId="22218"/>
    <cellStyle name="Normal 2 6 6 2 2 6 2 2 2" xfId="22219"/>
    <cellStyle name="Normal 2 6 6 2 2 6 2 2 2 2" xfId="22220"/>
    <cellStyle name="Normal 2 6 6 2 2 6 2 2 2 3" xfId="22221"/>
    <cellStyle name="Normal 2 6 6 2 2 6 2 2 2 4" xfId="22222"/>
    <cellStyle name="Normal 2 6 6 2 2 6 2 2 2 5" xfId="22223"/>
    <cellStyle name="Normal 2 6 6 2 2 6 2 2 3" xfId="22224"/>
    <cellStyle name="Normal 2 6 6 2 2 6 2 2 4" xfId="22225"/>
    <cellStyle name="Normal 2 6 6 2 2 6 2 2 5" xfId="22226"/>
    <cellStyle name="Normal 2 6 6 2 2 6 2 3" xfId="22227"/>
    <cellStyle name="Normal 2 6 6 2 2 6 2 4" xfId="22228"/>
    <cellStyle name="Normal 2 6 6 2 2 6 2 5" xfId="22229"/>
    <cellStyle name="Normal 2 6 6 2 2 6 2 6" xfId="22230"/>
    <cellStyle name="Normal 2 6 6 2 2 6 2 7" xfId="22231"/>
    <cellStyle name="Normal 2 6 6 2 2 6 3" xfId="22232"/>
    <cellStyle name="Normal 2 6 6 2 2 6 3 2" xfId="22233"/>
    <cellStyle name="Normal 2 6 6 2 2 6 3 2 2" xfId="22234"/>
    <cellStyle name="Normal 2 6 6 2 2 6 3 2 3" xfId="22235"/>
    <cellStyle name="Normal 2 6 6 2 2 6 3 2 4" xfId="22236"/>
    <cellStyle name="Normal 2 6 6 2 2 6 3 2 5" xfId="22237"/>
    <cellStyle name="Normal 2 6 6 2 2 6 3 3" xfId="22238"/>
    <cellStyle name="Normal 2 6 6 2 2 6 3 4" xfId="22239"/>
    <cellStyle name="Normal 2 6 6 2 2 6 3 5" xfId="22240"/>
    <cellStyle name="Normal 2 6 6 2 2 6 4" xfId="22241"/>
    <cellStyle name="Normal 2 6 6 2 2 6 5" xfId="22242"/>
    <cellStyle name="Normal 2 6 6 2 2 6 6" xfId="22243"/>
    <cellStyle name="Normal 2 6 6 2 2 6 7" xfId="22244"/>
    <cellStyle name="Normal 2 6 6 2 2 7" xfId="22245"/>
    <cellStyle name="Normal 2 6 6 2 2 8" xfId="22246"/>
    <cellStyle name="Normal 2 6 6 2 2 9" xfId="22247"/>
    <cellStyle name="Normal 2 6 6 2 2 9 2" xfId="22248"/>
    <cellStyle name="Normal 2 6 6 2 2 9 2 2" xfId="22249"/>
    <cellStyle name="Normal 2 6 6 2 2 9 2 3" xfId="22250"/>
    <cellStyle name="Normal 2 6 6 2 2 9 2 4" xfId="22251"/>
    <cellStyle name="Normal 2 6 6 2 2 9 2 5" xfId="22252"/>
    <cellStyle name="Normal 2 6 6 2 2 9 3" xfId="22253"/>
    <cellStyle name="Normal 2 6 6 2 2 9 4" xfId="22254"/>
    <cellStyle name="Normal 2 6 6 2 2 9 5" xfId="22255"/>
    <cellStyle name="Normal 2 6 6 2 20" xfId="22256"/>
    <cellStyle name="Normal 2 6 6 2 21" xfId="22257"/>
    <cellStyle name="Normal 2 6 6 2 22" xfId="22258"/>
    <cellStyle name="Normal 2 6 6 2 23" xfId="22259"/>
    <cellStyle name="Normal 2 6 6 2 24" xfId="22260"/>
    <cellStyle name="Normal 2 6 6 2 25" xfId="22261"/>
    <cellStyle name="Normal 2 6 6 2 26" xfId="22262"/>
    <cellStyle name="Normal 2 6 6 2 27" xfId="22263"/>
    <cellStyle name="Normal 2 6 6 2 28" xfId="22264"/>
    <cellStyle name="Normal 2 6 6 2 29" xfId="22265"/>
    <cellStyle name="Normal 2 6 6 2 3" xfId="22266"/>
    <cellStyle name="Normal 2 6 6 2 3 2" xfId="22267"/>
    <cellStyle name="Normal 2 6 6 2 3 3" xfId="22268"/>
    <cellStyle name="Normal 2 6 6 2 3 4" xfId="22269"/>
    <cellStyle name="Normal 2 6 6 2 3 5" xfId="22270"/>
    <cellStyle name="Normal 2 6 6 2 3 6" xfId="22271"/>
    <cellStyle name="Normal 2 6 6 2 3 7" xfId="22272"/>
    <cellStyle name="Normal 2 6 6 2 4" xfId="22273"/>
    <cellStyle name="Normal 2 6 6 2 5" xfId="22274"/>
    <cellStyle name="Normal 2 6 6 2 6" xfId="22275"/>
    <cellStyle name="Normal 2 6 6 2 6 2" xfId="22276"/>
    <cellStyle name="Normal 2 6 6 2 6 2 2" xfId="22277"/>
    <cellStyle name="Normal 2 6 6 2 6 2 2 2" xfId="22278"/>
    <cellStyle name="Normal 2 6 6 2 6 2 2 2 2" xfId="22279"/>
    <cellStyle name="Normal 2 6 6 2 6 2 2 2 3" xfId="22280"/>
    <cellStyle name="Normal 2 6 6 2 6 2 2 2 4" xfId="22281"/>
    <cellStyle name="Normal 2 6 6 2 6 2 2 2 5" xfId="22282"/>
    <cellStyle name="Normal 2 6 6 2 6 2 2 3" xfId="22283"/>
    <cellStyle name="Normal 2 6 6 2 6 2 2 4" xfId="22284"/>
    <cellStyle name="Normal 2 6 6 2 6 2 2 5" xfId="22285"/>
    <cellStyle name="Normal 2 6 6 2 6 2 3" xfId="22286"/>
    <cellStyle name="Normal 2 6 6 2 6 2 4" xfId="22287"/>
    <cellStyle name="Normal 2 6 6 2 6 2 5" xfId="22288"/>
    <cellStyle name="Normal 2 6 6 2 6 2 6" xfId="22289"/>
    <cellStyle name="Normal 2 6 6 2 6 2 7" xfId="22290"/>
    <cellStyle name="Normal 2 6 6 2 6 3" xfId="22291"/>
    <cellStyle name="Normal 2 6 6 2 6 3 2" xfId="22292"/>
    <cellStyle name="Normal 2 6 6 2 6 3 2 2" xfId="22293"/>
    <cellStyle name="Normal 2 6 6 2 6 3 2 3" xfId="22294"/>
    <cellStyle name="Normal 2 6 6 2 6 3 2 4" xfId="22295"/>
    <cellStyle name="Normal 2 6 6 2 6 3 2 5" xfId="22296"/>
    <cellStyle name="Normal 2 6 6 2 6 3 3" xfId="22297"/>
    <cellStyle name="Normal 2 6 6 2 6 3 4" xfId="22298"/>
    <cellStyle name="Normal 2 6 6 2 6 3 5" xfId="22299"/>
    <cellStyle name="Normal 2 6 6 2 6 4" xfId="22300"/>
    <cellStyle name="Normal 2 6 6 2 6 5" xfId="22301"/>
    <cellStyle name="Normal 2 6 6 2 6 6" xfId="22302"/>
    <cellStyle name="Normal 2 6 6 2 6 7" xfId="22303"/>
    <cellStyle name="Normal 2 6 6 2 7" xfId="22304"/>
    <cellStyle name="Normal 2 6 6 2 8" xfId="22305"/>
    <cellStyle name="Normal 2 6 6 2 9" xfId="22306"/>
    <cellStyle name="Normal 2 6 6 2 9 2" xfId="22307"/>
    <cellStyle name="Normal 2 6 6 2 9 2 2" xfId="22308"/>
    <cellStyle name="Normal 2 6 6 2 9 2 3" xfId="22309"/>
    <cellStyle name="Normal 2 6 6 2 9 2 4" xfId="22310"/>
    <cellStyle name="Normal 2 6 6 2 9 2 5" xfId="22311"/>
    <cellStyle name="Normal 2 6 6 2 9 3" xfId="22312"/>
    <cellStyle name="Normal 2 6 6 2 9 4" xfId="22313"/>
    <cellStyle name="Normal 2 6 6 2 9 5" xfId="22314"/>
    <cellStyle name="Normal 2 6 6 20" xfId="22315"/>
    <cellStyle name="Normal 2 6 6 21" xfId="22316"/>
    <cellStyle name="Normal 2 6 6 22" xfId="22317"/>
    <cellStyle name="Normal 2 6 6 23" xfId="22318"/>
    <cellStyle name="Normal 2 6 6 24" xfId="22319"/>
    <cellStyle name="Normal 2 6 6 25" xfId="22320"/>
    <cellStyle name="Normal 2 6 6 26" xfId="22321"/>
    <cellStyle name="Normal 2 6 6 27" xfId="22322"/>
    <cellStyle name="Normal 2 6 6 28" xfId="22323"/>
    <cellStyle name="Normal 2 6 6 29" xfId="22324"/>
    <cellStyle name="Normal 2 6 6 3" xfId="22325"/>
    <cellStyle name="Normal 2 6 6 30" xfId="22326"/>
    <cellStyle name="Normal 2 6 6 4" xfId="22327"/>
    <cellStyle name="Normal 2 6 6 4 2" xfId="22328"/>
    <cellStyle name="Normal 2 6 6 4 2 2" xfId="22329"/>
    <cellStyle name="Normal 2 6 6 4 2 3" xfId="22330"/>
    <cellStyle name="Normal 2 6 6 4 2 4" xfId="22331"/>
    <cellStyle name="Normal 2 6 6 4 2 5" xfId="22332"/>
    <cellStyle name="Normal 2 6 6 4 2 6" xfId="22333"/>
    <cellStyle name="Normal 2 6 6 4 3" xfId="22334"/>
    <cellStyle name="Normal 2 6 6 4 4" xfId="22335"/>
    <cellStyle name="Normal 2 6 6 4 5" xfId="22336"/>
    <cellStyle name="Normal 2 6 6 4 6" xfId="22337"/>
    <cellStyle name="Normal 2 6 6 4 7" xfId="22338"/>
    <cellStyle name="Normal 2 6 6 4 8" xfId="22339"/>
    <cellStyle name="Normal 2 6 6 5" xfId="22340"/>
    <cellStyle name="Normal 2 6 6 5 2" xfId="22341"/>
    <cellStyle name="Normal 2 6 6 5 2 2" xfId="22342"/>
    <cellStyle name="Normal 2 6 6 5 2 3" xfId="22343"/>
    <cellStyle name="Normal 2 6 6 5 2 4" xfId="22344"/>
    <cellStyle name="Normal 2 6 6 5 2 5" xfId="22345"/>
    <cellStyle name="Normal 2 6 6 5 2 6" xfId="22346"/>
    <cellStyle name="Normal 2 6 6 5 3" xfId="22347"/>
    <cellStyle name="Normal 2 6 6 5 4" xfId="22348"/>
    <cellStyle name="Normal 2 6 6 5 5" xfId="22349"/>
    <cellStyle name="Normal 2 6 6 6" xfId="22350"/>
    <cellStyle name="Normal 2 6 6 6 2" xfId="22351"/>
    <cellStyle name="Normal 2 6 6 6 2 2" xfId="22352"/>
    <cellStyle name="Normal 2 6 6 6 2 3" xfId="22353"/>
    <cellStyle name="Normal 2 6 6 6 2 4" xfId="22354"/>
    <cellStyle name="Normal 2 6 6 6 2 5" xfId="22355"/>
    <cellStyle name="Normal 2 6 6 6 2 6" xfId="22356"/>
    <cellStyle name="Normal 2 6 6 6 3" xfId="22357"/>
    <cellStyle name="Normal 2 6 6 6 4" xfId="22358"/>
    <cellStyle name="Normal 2 6 6 6 5" xfId="22359"/>
    <cellStyle name="Normal 2 6 6 7" xfId="22360"/>
    <cellStyle name="Normal 2 6 6 7 2" xfId="22361"/>
    <cellStyle name="Normal 2 6 6 7 3" xfId="22362"/>
    <cellStyle name="Normal 2 6 6 7 4" xfId="22363"/>
    <cellStyle name="Normal 2 6 6 7 5" xfId="22364"/>
    <cellStyle name="Normal 2 6 6 7 6" xfId="22365"/>
    <cellStyle name="Normal 2 6 6 7 7" xfId="22366"/>
    <cellStyle name="Normal 2 6 6 8" xfId="22367"/>
    <cellStyle name="Normal 2 6 6 9" xfId="22368"/>
    <cellStyle name="Normal 2 6 60" xfId="22369"/>
    <cellStyle name="Normal 2 6 61" xfId="22370"/>
    <cellStyle name="Normal 2 6 62" xfId="22371"/>
    <cellStyle name="Normal 2 6 7" xfId="22372"/>
    <cellStyle name="Normal 2 6 7 10" xfId="22373"/>
    <cellStyle name="Normal 2 6 7 11" xfId="22374"/>
    <cellStyle name="Normal 2 6 7 2" xfId="22375"/>
    <cellStyle name="Normal 2 6 7 2 2" xfId="22376"/>
    <cellStyle name="Normal 2 6 7 2 2 2" xfId="22377"/>
    <cellStyle name="Normal 2 6 7 2 2 2 2" xfId="22378"/>
    <cellStyle name="Normal 2 6 7 2 2 2 2 2" xfId="22379"/>
    <cellStyle name="Normal 2 6 7 2 2 2 3" xfId="22380"/>
    <cellStyle name="Normal 2 6 7 2 2 2 4" xfId="22381"/>
    <cellStyle name="Normal 2 6 7 2 2 2 5" xfId="22382"/>
    <cellStyle name="Normal 2 6 7 2 2 3" xfId="22383"/>
    <cellStyle name="Normal 2 6 7 2 2 3 2" xfId="22384"/>
    <cellStyle name="Normal 2 6 7 2 2 4" xfId="22385"/>
    <cellStyle name="Normal 2 6 7 2 2 5" xfId="22386"/>
    <cellStyle name="Normal 2 6 7 2 3" xfId="22387"/>
    <cellStyle name="Normal 2 6 7 2 4" xfId="22388"/>
    <cellStyle name="Normal 2 6 7 2 5" xfId="22389"/>
    <cellStyle name="Normal 2 6 7 2 6" xfId="22390"/>
    <cellStyle name="Normal 2 6 7 2 6 2" xfId="22391"/>
    <cellStyle name="Normal 2 6 7 2 7" xfId="22392"/>
    <cellStyle name="Normal 2 6 7 2 8" xfId="22393"/>
    <cellStyle name="Normal 2 6 7 2 9" xfId="22394"/>
    <cellStyle name="Normal 2 6 7 3" xfId="22395"/>
    <cellStyle name="Normal 2 6 7 4" xfId="22396"/>
    <cellStyle name="Normal 2 6 7 4 2" xfId="22397"/>
    <cellStyle name="Normal 2 6 7 4 2 2" xfId="22398"/>
    <cellStyle name="Normal 2 6 7 4 3" xfId="22399"/>
    <cellStyle name="Normal 2 6 7 4 4" xfId="22400"/>
    <cellStyle name="Normal 2 6 7 4 5" xfId="22401"/>
    <cellStyle name="Normal 2 6 7 5" xfId="22402"/>
    <cellStyle name="Normal 2 6 7 5 2" xfId="22403"/>
    <cellStyle name="Normal 2 6 7 5 2 2" xfId="22404"/>
    <cellStyle name="Normal 2 6 7 5 3" xfId="22405"/>
    <cellStyle name="Normal 2 6 7 5 4" xfId="22406"/>
    <cellStyle name="Normal 2 6 7 5 5" xfId="22407"/>
    <cellStyle name="Normal 2 6 7 6" xfId="22408"/>
    <cellStyle name="Normal 2 6 7 6 2" xfId="22409"/>
    <cellStyle name="Normal 2 6 7 6 3" xfId="22410"/>
    <cellStyle name="Normal 2 6 7 6 4" xfId="22411"/>
    <cellStyle name="Normal 2 6 7 6 5" xfId="22412"/>
    <cellStyle name="Normal 2 6 7 6 6" xfId="22413"/>
    <cellStyle name="Normal 2 6 7 6 7" xfId="22414"/>
    <cellStyle name="Normal 2 6 7 7" xfId="22415"/>
    <cellStyle name="Normal 2 6 7 8" xfId="22416"/>
    <cellStyle name="Normal 2 6 7 9" xfId="22417"/>
    <cellStyle name="Normal 2 6 7 9 2" xfId="22418"/>
    <cellStyle name="Normal 2 6 8" xfId="22419"/>
    <cellStyle name="Normal 2 6 8 10" xfId="22420"/>
    <cellStyle name="Normal 2 6 8 2" xfId="22421"/>
    <cellStyle name="Normal 2 6 8 2 10" xfId="22422"/>
    <cellStyle name="Normal 2 6 8 2 2" xfId="22423"/>
    <cellStyle name="Normal 2 6 8 2 2 2" xfId="22424"/>
    <cellStyle name="Normal 2 6 8 2 2 2 2" xfId="22425"/>
    <cellStyle name="Normal 2 6 8 2 2 3" xfId="22426"/>
    <cellStyle name="Normal 2 6 8 2 2 4" xfId="22427"/>
    <cellStyle name="Normal 2 6 8 2 2 5" xfId="22428"/>
    <cellStyle name="Normal 2 6 8 2 2 6" xfId="22429"/>
    <cellStyle name="Normal 2 6 8 2 2 7" xfId="22430"/>
    <cellStyle name="Normal 2 6 8 2 2 8" xfId="22431"/>
    <cellStyle name="Normal 2 6 8 2 2 9" xfId="22432"/>
    <cellStyle name="Normal 2 6 8 2 3" xfId="22433"/>
    <cellStyle name="Normal 2 6 8 2 4" xfId="22434"/>
    <cellStyle name="Normal 2 6 8 2 4 2" xfId="22435"/>
    <cellStyle name="Normal 2 6 8 2 5" xfId="22436"/>
    <cellStyle name="Normal 2 6 8 2 6" xfId="22437"/>
    <cellStyle name="Normal 2 6 8 2 7" xfId="22438"/>
    <cellStyle name="Normal 2 6 8 2 8" xfId="22439"/>
    <cellStyle name="Normal 2 6 8 2 9" xfId="22440"/>
    <cellStyle name="Normal 2 6 8 3" xfId="22441"/>
    <cellStyle name="Normal 2 6 8 3 2" xfId="22442"/>
    <cellStyle name="Normal 2 6 8 3 2 2" xfId="22443"/>
    <cellStyle name="Normal 2 6 8 3 3" xfId="22444"/>
    <cellStyle name="Normal 2 6 8 3 4" xfId="22445"/>
    <cellStyle name="Normal 2 6 8 3 5" xfId="22446"/>
    <cellStyle name="Normal 2 6 8 3 6" xfId="22447"/>
    <cellStyle name="Normal 2 6 8 3 7" xfId="22448"/>
    <cellStyle name="Normal 2 6 8 3 8" xfId="22449"/>
    <cellStyle name="Normal 2 6 8 3 9" xfId="22450"/>
    <cellStyle name="Normal 2 6 8 4" xfId="22451"/>
    <cellStyle name="Normal 2 6 8 4 2" xfId="22452"/>
    <cellStyle name="Normal 2 6 8 5" xfId="22453"/>
    <cellStyle name="Normal 2 6 8 6" xfId="22454"/>
    <cellStyle name="Normal 2 6 8 7" xfId="22455"/>
    <cellStyle name="Normal 2 6 8 8" xfId="22456"/>
    <cellStyle name="Normal 2 6 8 9" xfId="22457"/>
    <cellStyle name="Normal 2 6 9" xfId="22458"/>
    <cellStyle name="Normal 2 6_11 CC2007 trabajo" xfId="22459"/>
    <cellStyle name="Normal 2 60" xfId="22460"/>
    <cellStyle name="Normal 2 61" xfId="22461"/>
    <cellStyle name="Normal 2 62" xfId="22462"/>
    <cellStyle name="Normal 2 7" xfId="22463"/>
    <cellStyle name="Normal 2 7 10" xfId="22464"/>
    <cellStyle name="Normal 2 7 11" xfId="22465"/>
    <cellStyle name="Normal 2 7 12" xfId="22466"/>
    <cellStyle name="Normal 2 7 13" xfId="22467"/>
    <cellStyle name="Normal 2 7 14" xfId="22468"/>
    <cellStyle name="Normal 2 7 15" xfId="22469"/>
    <cellStyle name="Normal 2 7 16" xfId="22470"/>
    <cellStyle name="Normal 2 7 17" xfId="22471"/>
    <cellStyle name="Normal 2 7 18" xfId="22472"/>
    <cellStyle name="Normal 2 7 19" xfId="22473"/>
    <cellStyle name="Normal 2 7 2" xfId="22474"/>
    <cellStyle name="Normal 2 7 2 10" xfId="22475"/>
    <cellStyle name="Normal 2 7 2 11" xfId="22476"/>
    <cellStyle name="Normal 2 7 2 12" xfId="22477"/>
    <cellStyle name="Normal 2 7 2 13" xfId="22478"/>
    <cellStyle name="Normal 2 7 2 14" xfId="22479"/>
    <cellStyle name="Normal 2 7 2 15" xfId="22480"/>
    <cellStyle name="Normal 2 7 2 16" xfId="22481"/>
    <cellStyle name="Normal 2 7 2 17" xfId="22482"/>
    <cellStyle name="Normal 2 7 2 18" xfId="22483"/>
    <cellStyle name="Normal 2 7 2 19" xfId="22484"/>
    <cellStyle name="Normal 2 7 2 2" xfId="22485"/>
    <cellStyle name="Normal 2 7 2 2 2" xfId="22486"/>
    <cellStyle name="Normal 2 7 2 2 3" xfId="22487"/>
    <cellStyle name="Normal 2 7 2 20" xfId="22488"/>
    <cellStyle name="Normal 2 7 2 21" xfId="22489"/>
    <cellStyle name="Normal 2 7 2 22" xfId="22490"/>
    <cellStyle name="Normal 2 7 2 23" xfId="22491"/>
    <cellStyle name="Normal 2 7 2 24" xfId="22492"/>
    <cellStyle name="Normal 2 7 2 25" xfId="22493"/>
    <cellStyle name="Normal 2 7 2 26" xfId="22494"/>
    <cellStyle name="Normal 2 7 2 27" xfId="22495"/>
    <cellStyle name="Normal 2 7 2 28" xfId="22496"/>
    <cellStyle name="Normal 2 7 2 29" xfId="22497"/>
    <cellStyle name="Normal 2 7 2 3" xfId="22498"/>
    <cellStyle name="Normal 2 7 2 30" xfId="22499"/>
    <cellStyle name="Normal 2 7 2 31" xfId="22500"/>
    <cellStyle name="Normal 2 7 2 31 2" xfId="22501"/>
    <cellStyle name="Normal 2 7 2 31 2 2" xfId="22502"/>
    <cellStyle name="Normal 2 7 2 31 2 2 2" xfId="22503"/>
    <cellStyle name="Normal 2 7 2 31 2 2 3" xfId="22504"/>
    <cellStyle name="Normal 2 7 2 31 2 2 4" xfId="22505"/>
    <cellStyle name="Normal 2 7 2 31 2 2 5" xfId="22506"/>
    <cellStyle name="Normal 2 7 2 31 2 2 6" xfId="22507"/>
    <cellStyle name="Normal 2 7 2 31 2 2 7" xfId="22508"/>
    <cellStyle name="Normal 2 7 2 31 2 3" xfId="22509"/>
    <cellStyle name="Normal 2 7 2 31 2 4" xfId="22510"/>
    <cellStyle name="Normal 2 7 2 31 2 5" xfId="22511"/>
    <cellStyle name="Normal 2 7 2 31 2 6" xfId="22512"/>
    <cellStyle name="Normal 2 7 2 31 2 7" xfId="22513"/>
    <cellStyle name="Normal 2 7 2 31 2 8" xfId="22514"/>
    <cellStyle name="Normal 2 7 2 31 2 9" xfId="22515"/>
    <cellStyle name="Normal 2 7 2 31 3" xfId="22516"/>
    <cellStyle name="Normal 2 7 2 31 3 2" xfId="22517"/>
    <cellStyle name="Normal 2 7 2 31 3 3" xfId="22518"/>
    <cellStyle name="Normal 2 7 2 31 3 4" xfId="22519"/>
    <cellStyle name="Normal 2 7 2 31 3 5" xfId="22520"/>
    <cellStyle name="Normal 2 7 2 31 3 6" xfId="22521"/>
    <cellStyle name="Normal 2 7 2 31 3 7" xfId="22522"/>
    <cellStyle name="Normal 2 7 2 31 4" xfId="22523"/>
    <cellStyle name="Normal 2 7 2 31 5" xfId="22524"/>
    <cellStyle name="Normal 2 7 2 31 6" xfId="22525"/>
    <cellStyle name="Normal 2 7 2 31 7" xfId="22526"/>
    <cellStyle name="Normal 2 7 2 31 8" xfId="22527"/>
    <cellStyle name="Normal 2 7 2 31 9" xfId="22528"/>
    <cellStyle name="Normal 2 7 2 32" xfId="22529"/>
    <cellStyle name="Normal 2 7 2 33" xfId="22530"/>
    <cellStyle name="Normal 2 7 2 34" xfId="22531"/>
    <cellStyle name="Normal 2 7 2 35" xfId="22532"/>
    <cellStyle name="Normal 2 7 2 36" xfId="22533"/>
    <cellStyle name="Normal 2 7 2 37" xfId="22534"/>
    <cellStyle name="Normal 2 7 2 38" xfId="22535"/>
    <cellStyle name="Normal 2 7 2 39" xfId="22536"/>
    <cellStyle name="Normal 2 7 2 4" xfId="22537"/>
    <cellStyle name="Normal 2 7 2 5" xfId="22538"/>
    <cellStyle name="Normal 2 7 2 6" xfId="22539"/>
    <cellStyle name="Normal 2 7 2 7" xfId="22540"/>
    <cellStyle name="Normal 2 7 2 8" xfId="22541"/>
    <cellStyle name="Normal 2 7 2 9" xfId="22542"/>
    <cellStyle name="Normal 2 7 20" xfId="22543"/>
    <cellStyle name="Normal 2 7 21" xfId="22544"/>
    <cellStyle name="Normal 2 7 22" xfId="22545"/>
    <cellStyle name="Normal 2 7 23" xfId="22546"/>
    <cellStyle name="Normal 2 7 24" xfId="22547"/>
    <cellStyle name="Normal 2 7 25" xfId="22548"/>
    <cellStyle name="Normal 2 7 26" xfId="22549"/>
    <cellStyle name="Normal 2 7 27" xfId="22550"/>
    <cellStyle name="Normal 2 7 28" xfId="22551"/>
    <cellStyle name="Normal 2 7 29" xfId="22552"/>
    <cellStyle name="Normal 2 7 3" xfId="22553"/>
    <cellStyle name="Normal 2 7 30" xfId="22554"/>
    <cellStyle name="Normal 2 7 31" xfId="22555"/>
    <cellStyle name="Normal 2 7 32" xfId="22556"/>
    <cellStyle name="Normal 2 7 33" xfId="22557"/>
    <cellStyle name="Normal 2 7 34" xfId="22558"/>
    <cellStyle name="Normal 2 7 35" xfId="22559"/>
    <cellStyle name="Normal 2 7 36" xfId="22560"/>
    <cellStyle name="Normal 2 7 36 2" xfId="22561"/>
    <cellStyle name="Normal 2 7 36 2 2" xfId="22562"/>
    <cellStyle name="Normal 2 7 36 2 2 2" xfId="22563"/>
    <cellStyle name="Normal 2 7 36 2 2 3" xfId="22564"/>
    <cellStyle name="Normal 2 7 36 2 2 4" xfId="22565"/>
    <cellStyle name="Normal 2 7 36 2 2 5" xfId="22566"/>
    <cellStyle name="Normal 2 7 36 2 2 6" xfId="22567"/>
    <cellStyle name="Normal 2 7 36 2 2 7" xfId="22568"/>
    <cellStyle name="Normal 2 7 36 2 3" xfId="22569"/>
    <cellStyle name="Normal 2 7 36 2 4" xfId="22570"/>
    <cellStyle name="Normal 2 7 36 2 5" xfId="22571"/>
    <cellStyle name="Normal 2 7 36 2 6" xfId="22572"/>
    <cellStyle name="Normal 2 7 36 2 7" xfId="22573"/>
    <cellStyle name="Normal 2 7 36 2 8" xfId="22574"/>
    <cellStyle name="Normal 2 7 36 2 9" xfId="22575"/>
    <cellStyle name="Normal 2 7 36 3" xfId="22576"/>
    <cellStyle name="Normal 2 7 36 3 2" xfId="22577"/>
    <cellStyle name="Normal 2 7 36 3 3" xfId="22578"/>
    <cellStyle name="Normal 2 7 36 3 4" xfId="22579"/>
    <cellStyle name="Normal 2 7 36 3 5" xfId="22580"/>
    <cellStyle name="Normal 2 7 36 3 6" xfId="22581"/>
    <cellStyle name="Normal 2 7 36 3 7" xfId="22582"/>
    <cellStyle name="Normal 2 7 36 4" xfId="22583"/>
    <cellStyle name="Normal 2 7 36 5" xfId="22584"/>
    <cellStyle name="Normal 2 7 36 6" xfId="22585"/>
    <cellStyle name="Normal 2 7 36 7" xfId="22586"/>
    <cellStyle name="Normal 2 7 36 8" xfId="22587"/>
    <cellStyle name="Normal 2 7 36 9" xfId="22588"/>
    <cellStyle name="Normal 2 7 37" xfId="22589"/>
    <cellStyle name="Normal 2 7 38" xfId="22590"/>
    <cellStyle name="Normal 2 7 39" xfId="22591"/>
    <cellStyle name="Normal 2 7 4" xfId="22592"/>
    <cellStyle name="Normal 2 7 40" xfId="22593"/>
    <cellStyle name="Normal 2 7 41" xfId="22594"/>
    <cellStyle name="Normal 2 7 42" xfId="22595"/>
    <cellStyle name="Normal 2 7 43" xfId="22596"/>
    <cellStyle name="Normal 2 7 44" xfId="22597"/>
    <cellStyle name="Normal 2 7 5" xfId="22598"/>
    <cellStyle name="Normal 2 7 6" xfId="22599"/>
    <cellStyle name="Normal 2 7 7" xfId="22600"/>
    <cellStyle name="Normal 2 7 8" xfId="22601"/>
    <cellStyle name="Normal 2 7 8 2" xfId="22602"/>
    <cellStyle name="Normal 2 7 8 2 2" xfId="22603"/>
    <cellStyle name="Normal 2 7 8 2 2 2" xfId="22604"/>
    <cellStyle name="Normal 2 7 8 2 3" xfId="22605"/>
    <cellStyle name="Normal 2 7 8 2 4" xfId="22606"/>
    <cellStyle name="Normal 2 7 8 2 5" xfId="22607"/>
    <cellStyle name="Normal 2 7 8 3" xfId="22608"/>
    <cellStyle name="Normal 2 7 8 4" xfId="22609"/>
    <cellStyle name="Normal 2 7 8 5" xfId="22610"/>
    <cellStyle name="Normal 2 7 8 5 2" xfId="22611"/>
    <cellStyle name="Normal 2 7 8 5 3" xfId="22612"/>
    <cellStyle name="Normal 2 7 8 5 4" xfId="22613"/>
    <cellStyle name="Normal 2 7 8 5 5" xfId="22614"/>
    <cellStyle name="Normal 2 7 8 5 6" xfId="22615"/>
    <cellStyle name="Normal 2 7 8 5 7" xfId="22616"/>
    <cellStyle name="Normal 2 7 8 6" xfId="22617"/>
    <cellStyle name="Normal 2 7 8 7" xfId="22618"/>
    <cellStyle name="Normal 2 7 9" xfId="22619"/>
    <cellStyle name="Normal 2 7_11 CC2007 trabajo" xfId="22620"/>
    <cellStyle name="Normal 2 8" xfId="22621"/>
    <cellStyle name="Normal 2 8 10" xfId="22622"/>
    <cellStyle name="Normal 2 8 11" xfId="22623"/>
    <cellStyle name="Normal 2 8 12" xfId="22624"/>
    <cellStyle name="Normal 2 8 13" xfId="22625"/>
    <cellStyle name="Normal 2 8 14" xfId="22626"/>
    <cellStyle name="Normal 2 8 15" xfId="22627"/>
    <cellStyle name="Normal 2 8 16" xfId="22628"/>
    <cellStyle name="Normal 2 8 17" xfId="22629"/>
    <cellStyle name="Normal 2 8 18" xfId="22630"/>
    <cellStyle name="Normal 2 8 19" xfId="22631"/>
    <cellStyle name="Normal 2 8 2" xfId="22632"/>
    <cellStyle name="Normal 2 8 2 10" xfId="22633"/>
    <cellStyle name="Normal 2 8 2 11" xfId="22634"/>
    <cellStyle name="Normal 2 8 2 12" xfId="22635"/>
    <cellStyle name="Normal 2 8 2 13" xfId="22636"/>
    <cellStyle name="Normal 2 8 2 14" xfId="22637"/>
    <cellStyle name="Normal 2 8 2 15" xfId="22638"/>
    <cellStyle name="Normal 2 8 2 16" xfId="22639"/>
    <cellStyle name="Normal 2 8 2 17" xfId="22640"/>
    <cellStyle name="Normal 2 8 2 18" xfId="22641"/>
    <cellStyle name="Normal 2 8 2 19" xfId="22642"/>
    <cellStyle name="Normal 2 8 2 2" xfId="22643"/>
    <cellStyle name="Normal 2 8 2 2 2" xfId="22644"/>
    <cellStyle name="Normal 2 8 2 2 3" xfId="22645"/>
    <cellStyle name="Normal 2 8 2 20" xfId="22646"/>
    <cellStyle name="Normal 2 8 2 3" xfId="22647"/>
    <cellStyle name="Normal 2 8 2 4" xfId="22648"/>
    <cellStyle name="Normal 2 8 2 5" xfId="22649"/>
    <cellStyle name="Normal 2 8 2 6" xfId="22650"/>
    <cellStyle name="Normal 2 8 2 7" xfId="22651"/>
    <cellStyle name="Normal 2 8 2 8" xfId="22652"/>
    <cellStyle name="Normal 2 8 2 9" xfId="22653"/>
    <cellStyle name="Normal 2 8 20" xfId="22654"/>
    <cellStyle name="Normal 2 8 21" xfId="22655"/>
    <cellStyle name="Normal 2 8 22" xfId="22656"/>
    <cellStyle name="Normal 2 8 23" xfId="22657"/>
    <cellStyle name="Normal 2 8 24" xfId="22658"/>
    <cellStyle name="Normal 2 8 25" xfId="22659"/>
    <cellStyle name="Normal 2 8 26" xfId="22660"/>
    <cellStyle name="Normal 2 8 27" xfId="22661"/>
    <cellStyle name="Normal 2 8 28" xfId="22662"/>
    <cellStyle name="Normal 2 8 29" xfId="22663"/>
    <cellStyle name="Normal 2 8 3" xfId="22664"/>
    <cellStyle name="Normal 2 8 30" xfId="22665"/>
    <cellStyle name="Normal 2 8 31" xfId="22666"/>
    <cellStyle name="Normal 2 8 32" xfId="22667"/>
    <cellStyle name="Normal 2 8 32 2" xfId="22668"/>
    <cellStyle name="Normal 2 8 32 2 2" xfId="22669"/>
    <cellStyle name="Normal 2 8 32 2 2 2" xfId="22670"/>
    <cellStyle name="Normal 2 8 32 2 2 3" xfId="22671"/>
    <cellStyle name="Normal 2 8 32 2 2 4" xfId="22672"/>
    <cellStyle name="Normal 2 8 32 2 2 5" xfId="22673"/>
    <cellStyle name="Normal 2 8 32 2 2 6" xfId="22674"/>
    <cellStyle name="Normal 2 8 32 2 2 7" xfId="22675"/>
    <cellStyle name="Normal 2 8 32 2 3" xfId="22676"/>
    <cellStyle name="Normal 2 8 32 2 4" xfId="22677"/>
    <cellStyle name="Normal 2 8 32 2 5" xfId="22678"/>
    <cellStyle name="Normal 2 8 32 2 6" xfId="22679"/>
    <cellStyle name="Normal 2 8 32 2 7" xfId="22680"/>
    <cellStyle name="Normal 2 8 32 2 8" xfId="22681"/>
    <cellStyle name="Normal 2 8 32 2 9" xfId="22682"/>
    <cellStyle name="Normal 2 8 32 3" xfId="22683"/>
    <cellStyle name="Normal 2 8 32 3 2" xfId="22684"/>
    <cellStyle name="Normal 2 8 32 3 3" xfId="22685"/>
    <cellStyle name="Normal 2 8 32 3 4" xfId="22686"/>
    <cellStyle name="Normal 2 8 32 3 5" xfId="22687"/>
    <cellStyle name="Normal 2 8 32 3 6" xfId="22688"/>
    <cellStyle name="Normal 2 8 32 3 7" xfId="22689"/>
    <cellStyle name="Normal 2 8 32 4" xfId="22690"/>
    <cellStyle name="Normal 2 8 32 5" xfId="22691"/>
    <cellStyle name="Normal 2 8 32 6" xfId="22692"/>
    <cellStyle name="Normal 2 8 32 7" xfId="22693"/>
    <cellStyle name="Normal 2 8 32 8" xfId="22694"/>
    <cellStyle name="Normal 2 8 32 9" xfId="22695"/>
    <cellStyle name="Normal 2 8 33" xfId="22696"/>
    <cellStyle name="Normal 2 8 34" xfId="22697"/>
    <cellStyle name="Normal 2 8 35" xfId="22698"/>
    <cellStyle name="Normal 2 8 36" xfId="22699"/>
    <cellStyle name="Normal 2 8 37" xfId="22700"/>
    <cellStyle name="Normal 2 8 38" xfId="22701"/>
    <cellStyle name="Normal 2 8 39" xfId="22702"/>
    <cellStyle name="Normal 2 8 4" xfId="22703"/>
    <cellStyle name="Normal 2 8 4 2" xfId="22704"/>
    <cellStyle name="Normal 2 8 4 2 2" xfId="22705"/>
    <cellStyle name="Normal 2 8 4 2 2 2" xfId="22706"/>
    <cellStyle name="Normal 2 8 4 2 3" xfId="22707"/>
    <cellStyle name="Normal 2 8 4 2 4" xfId="22708"/>
    <cellStyle name="Normal 2 8 4 2 5" xfId="22709"/>
    <cellStyle name="Normal 2 8 4 3" xfId="22710"/>
    <cellStyle name="Normal 2 8 4 4" xfId="22711"/>
    <cellStyle name="Normal 2 8 4 5" xfId="22712"/>
    <cellStyle name="Normal 2 8 4 5 2" xfId="22713"/>
    <cellStyle name="Normal 2 8 4 5 3" xfId="22714"/>
    <cellStyle name="Normal 2 8 4 5 4" xfId="22715"/>
    <cellStyle name="Normal 2 8 4 5 5" xfId="22716"/>
    <cellStyle name="Normal 2 8 4 5 6" xfId="22717"/>
    <cellStyle name="Normal 2 8 4 5 7" xfId="22718"/>
    <cellStyle name="Normal 2 8 4 6" xfId="22719"/>
    <cellStyle name="Normal 2 8 4 7" xfId="22720"/>
    <cellStyle name="Normal 2 8 40" xfId="22721"/>
    <cellStyle name="Normal 2 8 5" xfId="22722"/>
    <cellStyle name="Normal 2 8 6" xfId="22723"/>
    <cellStyle name="Normal 2 8 7" xfId="22724"/>
    <cellStyle name="Normal 2 8 8" xfId="22725"/>
    <cellStyle name="Normal 2 8 9" xfId="22726"/>
    <cellStyle name="Normal 2 9" xfId="22727"/>
    <cellStyle name="Normal 2 9 10" xfId="22728"/>
    <cellStyle name="Normal 2 9 11" xfId="22729"/>
    <cellStyle name="Normal 2 9 12" xfId="22730"/>
    <cellStyle name="Normal 2 9 13" xfId="22731"/>
    <cellStyle name="Normal 2 9 14" xfId="22732"/>
    <cellStyle name="Normal 2 9 15" xfId="22733"/>
    <cellStyle name="Normal 2 9 16" xfId="22734"/>
    <cellStyle name="Normal 2 9 17" xfId="22735"/>
    <cellStyle name="Normal 2 9 18" xfId="22736"/>
    <cellStyle name="Normal 2 9 19" xfId="22737"/>
    <cellStyle name="Normal 2 9 2" xfId="22738"/>
    <cellStyle name="Normal 2 9 2 10" xfId="22739"/>
    <cellStyle name="Normal 2 9 2 11" xfId="22740"/>
    <cellStyle name="Normal 2 9 2 12" xfId="22741"/>
    <cellStyle name="Normal 2 9 2 13" xfId="22742"/>
    <cellStyle name="Normal 2 9 2 14" xfId="22743"/>
    <cellStyle name="Normal 2 9 2 15" xfId="22744"/>
    <cellStyle name="Normal 2 9 2 16" xfId="22745"/>
    <cellStyle name="Normal 2 9 2 17" xfId="22746"/>
    <cellStyle name="Normal 2 9 2 18" xfId="22747"/>
    <cellStyle name="Normal 2 9 2 19" xfId="22748"/>
    <cellStyle name="Normal 2 9 2 2" xfId="22749"/>
    <cellStyle name="Normal 2 9 2 2 2" xfId="22750"/>
    <cellStyle name="Normal 2 9 2 2 3" xfId="22751"/>
    <cellStyle name="Normal 2 9 2 20" xfId="22752"/>
    <cellStyle name="Normal 2 9 2 3" xfId="22753"/>
    <cellStyle name="Normal 2 9 2 4" xfId="22754"/>
    <cellStyle name="Normal 2 9 2 5" xfId="22755"/>
    <cellStyle name="Normal 2 9 2 6" xfId="22756"/>
    <cellStyle name="Normal 2 9 2 7" xfId="22757"/>
    <cellStyle name="Normal 2 9 2 8" xfId="22758"/>
    <cellStyle name="Normal 2 9 2 9" xfId="22759"/>
    <cellStyle name="Normal 2 9 20" xfId="22760"/>
    <cellStyle name="Normal 2 9 21" xfId="22761"/>
    <cellStyle name="Normal 2 9 22" xfId="22762"/>
    <cellStyle name="Normal 2 9 23" xfId="22763"/>
    <cellStyle name="Normal 2 9 24" xfId="22764"/>
    <cellStyle name="Normal 2 9 25" xfId="22765"/>
    <cellStyle name="Normal 2 9 26" xfId="22766"/>
    <cellStyle name="Normal 2 9 27" xfId="22767"/>
    <cellStyle name="Normal 2 9 28" xfId="22768"/>
    <cellStyle name="Normal 2 9 29" xfId="22769"/>
    <cellStyle name="Normal 2 9 3" xfId="22770"/>
    <cellStyle name="Normal 2 9 30" xfId="22771"/>
    <cellStyle name="Normal 2 9 31" xfId="22772"/>
    <cellStyle name="Normal 2 9 32" xfId="22773"/>
    <cellStyle name="Normal 2 9 32 2" xfId="22774"/>
    <cellStyle name="Normal 2 9 32 2 2" xfId="22775"/>
    <cellStyle name="Normal 2 9 32 2 2 2" xfId="22776"/>
    <cellStyle name="Normal 2 9 32 2 2 3" xfId="22777"/>
    <cellStyle name="Normal 2 9 32 2 2 4" xfId="22778"/>
    <cellStyle name="Normal 2 9 32 2 2 5" xfId="22779"/>
    <cellStyle name="Normal 2 9 32 2 2 6" xfId="22780"/>
    <cellStyle name="Normal 2 9 32 2 2 7" xfId="22781"/>
    <cellStyle name="Normal 2 9 32 2 3" xfId="22782"/>
    <cellStyle name="Normal 2 9 32 2 4" xfId="22783"/>
    <cellStyle name="Normal 2 9 32 2 5" xfId="22784"/>
    <cellStyle name="Normal 2 9 32 2 6" xfId="22785"/>
    <cellStyle name="Normal 2 9 32 2 7" xfId="22786"/>
    <cellStyle name="Normal 2 9 32 2 8" xfId="22787"/>
    <cellStyle name="Normal 2 9 32 2 9" xfId="22788"/>
    <cellStyle name="Normal 2 9 32 3" xfId="22789"/>
    <cellStyle name="Normal 2 9 32 3 2" xfId="22790"/>
    <cellStyle name="Normal 2 9 32 3 3" xfId="22791"/>
    <cellStyle name="Normal 2 9 32 3 4" xfId="22792"/>
    <cellStyle name="Normal 2 9 32 3 5" xfId="22793"/>
    <cellStyle name="Normal 2 9 32 3 6" xfId="22794"/>
    <cellStyle name="Normal 2 9 32 3 7" xfId="22795"/>
    <cellStyle name="Normal 2 9 32 4" xfId="22796"/>
    <cellStyle name="Normal 2 9 32 5" xfId="22797"/>
    <cellStyle name="Normal 2 9 32 6" xfId="22798"/>
    <cellStyle name="Normal 2 9 32 7" xfId="22799"/>
    <cellStyle name="Normal 2 9 32 8" xfId="22800"/>
    <cellStyle name="Normal 2 9 32 9" xfId="22801"/>
    <cellStyle name="Normal 2 9 33" xfId="22802"/>
    <cellStyle name="Normal 2 9 34" xfId="22803"/>
    <cellStyle name="Normal 2 9 35" xfId="22804"/>
    <cellStyle name="Normal 2 9 36" xfId="22805"/>
    <cellStyle name="Normal 2 9 37" xfId="22806"/>
    <cellStyle name="Normal 2 9 38" xfId="22807"/>
    <cellStyle name="Normal 2 9 39" xfId="22808"/>
    <cellStyle name="Normal 2 9 4" xfId="22809"/>
    <cellStyle name="Normal 2 9 4 2" xfId="22810"/>
    <cellStyle name="Normal 2 9 4 2 2" xfId="22811"/>
    <cellStyle name="Normal 2 9 4 2 2 2" xfId="22812"/>
    <cellStyle name="Normal 2 9 4 2 3" xfId="22813"/>
    <cellStyle name="Normal 2 9 4 2 4" xfId="22814"/>
    <cellStyle name="Normal 2 9 4 2 5" xfId="22815"/>
    <cellStyle name="Normal 2 9 4 3" xfId="22816"/>
    <cellStyle name="Normal 2 9 4 4" xfId="22817"/>
    <cellStyle name="Normal 2 9 4 5" xfId="22818"/>
    <cellStyle name="Normal 2 9 4 5 2" xfId="22819"/>
    <cellStyle name="Normal 2 9 4 5 3" xfId="22820"/>
    <cellStyle name="Normal 2 9 4 5 4" xfId="22821"/>
    <cellStyle name="Normal 2 9 4 5 5" xfId="22822"/>
    <cellStyle name="Normal 2 9 4 5 6" xfId="22823"/>
    <cellStyle name="Normal 2 9 4 5 7" xfId="22824"/>
    <cellStyle name="Normal 2 9 4 6" xfId="22825"/>
    <cellStyle name="Normal 2 9 4 7" xfId="22826"/>
    <cellStyle name="Normal 2 9 40" xfId="22827"/>
    <cellStyle name="Normal 2 9 5" xfId="22828"/>
    <cellStyle name="Normal 2 9 6" xfId="22829"/>
    <cellStyle name="Normal 2 9 7" xfId="22830"/>
    <cellStyle name="Normal 2 9 8" xfId="22831"/>
    <cellStyle name="Normal 2 9 9" xfId="22832"/>
    <cellStyle name="Normal 2_11 CC2007 trabajo" xfId="22833"/>
    <cellStyle name="Normal 20" xfId="307"/>
    <cellStyle name="Normal 20 10" xfId="22834"/>
    <cellStyle name="Normal 20 11" xfId="22835"/>
    <cellStyle name="Normal 20 12" xfId="22836"/>
    <cellStyle name="Normal 20 13" xfId="22837"/>
    <cellStyle name="Normal 20 14" xfId="22838"/>
    <cellStyle name="Normal 20 15" xfId="22839"/>
    <cellStyle name="Normal 20 16" xfId="22840"/>
    <cellStyle name="Normal 20 17" xfId="22841"/>
    <cellStyle name="Normal 20 18" xfId="22842"/>
    <cellStyle name="Normal 20 19" xfId="22843"/>
    <cellStyle name="Normal 20 2" xfId="22844"/>
    <cellStyle name="Normal 20 20" xfId="22845"/>
    <cellStyle name="Normal 20 21" xfId="22846"/>
    <cellStyle name="Normal 20 22" xfId="22847"/>
    <cellStyle name="Normal 20 23" xfId="22848"/>
    <cellStyle name="Normal 20 24" xfId="22849"/>
    <cellStyle name="Normal 20 25" xfId="22850"/>
    <cellStyle name="Normal 20 26" xfId="22851"/>
    <cellStyle name="Normal 20 27" xfId="22852"/>
    <cellStyle name="Normal 20 28" xfId="22853"/>
    <cellStyle name="Normal 20 3" xfId="22854"/>
    <cellStyle name="Normal 20 4" xfId="22855"/>
    <cellStyle name="Normal 20 5" xfId="22856"/>
    <cellStyle name="Normal 20 6" xfId="22857"/>
    <cellStyle name="Normal 20 7" xfId="22858"/>
    <cellStyle name="Normal 20 8" xfId="22859"/>
    <cellStyle name="Normal 20 9" xfId="22860"/>
    <cellStyle name="Normal 21" xfId="405"/>
    <cellStyle name="Normal 21 2" xfId="22861"/>
    <cellStyle name="Normal 22" xfId="407"/>
    <cellStyle name="Normal 22 2" xfId="22862"/>
    <cellStyle name="Normal 22 3" xfId="22863"/>
    <cellStyle name="Normal 23" xfId="22864"/>
    <cellStyle name="Normal 23 2" xfId="22865"/>
    <cellStyle name="Normal 24" xfId="22866"/>
    <cellStyle name="Normal 24 2" xfId="22867"/>
    <cellStyle name="Normal 25" xfId="22868"/>
    <cellStyle name="Normal 26" xfId="22869"/>
    <cellStyle name="Normal 27" xfId="22870"/>
    <cellStyle name="Normal 27 10" xfId="22871"/>
    <cellStyle name="Normal 27 11" xfId="22872"/>
    <cellStyle name="Normal 27 12" xfId="22873"/>
    <cellStyle name="Normal 27 13" xfId="22874"/>
    <cellStyle name="Normal 27 14" xfId="22875"/>
    <cellStyle name="Normal 27 15" xfId="22876"/>
    <cellStyle name="Normal 27 16" xfId="22877"/>
    <cellStyle name="Normal 27 17" xfId="22878"/>
    <cellStyle name="Normal 27 18" xfId="22879"/>
    <cellStyle name="Normal 27 19" xfId="22880"/>
    <cellStyle name="Normal 27 2" xfId="22881"/>
    <cellStyle name="Normal 27 2 10" xfId="22882"/>
    <cellStyle name="Normal 27 2 11" xfId="22883"/>
    <cellStyle name="Normal 27 2 12" xfId="22884"/>
    <cellStyle name="Normal 27 2 13" xfId="22885"/>
    <cellStyle name="Normal 27 2 14" xfId="22886"/>
    <cellStyle name="Normal 27 2 15" xfId="22887"/>
    <cellStyle name="Normal 27 2 16" xfId="22888"/>
    <cellStyle name="Normal 27 2 17" xfId="22889"/>
    <cellStyle name="Normal 27 2 18" xfId="22890"/>
    <cellStyle name="Normal 27 2 19" xfId="22891"/>
    <cellStyle name="Normal 27 2 2" xfId="22892"/>
    <cellStyle name="Normal 27 2 2 10" xfId="22893"/>
    <cellStyle name="Normal 27 2 2 11" xfId="22894"/>
    <cellStyle name="Normal 27 2 2 12" xfId="22895"/>
    <cellStyle name="Normal 27 2 2 13" xfId="22896"/>
    <cellStyle name="Normal 27 2 2 14" xfId="22897"/>
    <cellStyle name="Normal 27 2 2 15" xfId="22898"/>
    <cellStyle name="Normal 27 2 2 16" xfId="22899"/>
    <cellStyle name="Normal 27 2 2 17" xfId="22900"/>
    <cellStyle name="Normal 27 2 2 18" xfId="22901"/>
    <cellStyle name="Normal 27 2 2 19" xfId="22902"/>
    <cellStyle name="Normal 27 2 2 2" xfId="22903"/>
    <cellStyle name="Normal 27 2 2 2 2" xfId="22904"/>
    <cellStyle name="Normal 27 2 2 2 3" xfId="22905"/>
    <cellStyle name="Normal 27 2 2 20" xfId="22906"/>
    <cellStyle name="Normal 27 2 2 3" xfId="22907"/>
    <cellStyle name="Normal 27 2 2 4" xfId="22908"/>
    <cellStyle name="Normal 27 2 2 5" xfId="22909"/>
    <cellStyle name="Normal 27 2 2 6" xfId="22910"/>
    <cellStyle name="Normal 27 2 2 7" xfId="22911"/>
    <cellStyle name="Normal 27 2 2 8" xfId="22912"/>
    <cellStyle name="Normal 27 2 2 9" xfId="22913"/>
    <cellStyle name="Normal 27 2 20" xfId="22914"/>
    <cellStyle name="Normal 27 2 21" xfId="22915"/>
    <cellStyle name="Normal 27 2 22" xfId="22916"/>
    <cellStyle name="Normal 27 2 23" xfId="22917"/>
    <cellStyle name="Normal 27 2 24" xfId="22918"/>
    <cellStyle name="Normal 27 2 25" xfId="22919"/>
    <cellStyle name="Normal 27 2 26" xfId="22920"/>
    <cellStyle name="Normal 27 2 27" xfId="22921"/>
    <cellStyle name="Normal 27 2 28" xfId="22922"/>
    <cellStyle name="Normal 27 2 29" xfId="22923"/>
    <cellStyle name="Normal 27 2 3" xfId="22924"/>
    <cellStyle name="Normal 27 2 30" xfId="22925"/>
    <cellStyle name="Normal 27 2 31" xfId="22926"/>
    <cellStyle name="Normal 27 2 32" xfId="22927"/>
    <cellStyle name="Normal 27 2 32 2" xfId="22928"/>
    <cellStyle name="Normal 27 2 32 2 2" xfId="22929"/>
    <cellStyle name="Normal 27 2 32 2 2 2" xfId="22930"/>
    <cellStyle name="Normal 27 2 32 2 2 3" xfId="22931"/>
    <cellStyle name="Normal 27 2 32 2 2 4" xfId="22932"/>
    <cellStyle name="Normal 27 2 32 2 2 5" xfId="22933"/>
    <cellStyle name="Normal 27 2 32 2 2 6" xfId="22934"/>
    <cellStyle name="Normal 27 2 32 2 2 7" xfId="22935"/>
    <cellStyle name="Normal 27 2 32 2 3" xfId="22936"/>
    <cellStyle name="Normal 27 2 32 2 4" xfId="22937"/>
    <cellStyle name="Normal 27 2 32 2 5" xfId="22938"/>
    <cellStyle name="Normal 27 2 32 2 6" xfId="22939"/>
    <cellStyle name="Normal 27 2 32 2 7" xfId="22940"/>
    <cellStyle name="Normal 27 2 32 2 8" xfId="22941"/>
    <cellStyle name="Normal 27 2 32 2 9" xfId="22942"/>
    <cellStyle name="Normal 27 2 32 3" xfId="22943"/>
    <cellStyle name="Normal 27 2 32 3 2" xfId="22944"/>
    <cellStyle name="Normal 27 2 32 3 3" xfId="22945"/>
    <cellStyle name="Normal 27 2 32 3 4" xfId="22946"/>
    <cellStyle name="Normal 27 2 32 3 5" xfId="22947"/>
    <cellStyle name="Normal 27 2 32 3 6" xfId="22948"/>
    <cellStyle name="Normal 27 2 32 3 7" xfId="22949"/>
    <cellStyle name="Normal 27 2 32 4" xfId="22950"/>
    <cellStyle name="Normal 27 2 32 5" xfId="22951"/>
    <cellStyle name="Normal 27 2 32 6" xfId="22952"/>
    <cellStyle name="Normal 27 2 32 7" xfId="22953"/>
    <cellStyle name="Normal 27 2 32 8" xfId="22954"/>
    <cellStyle name="Normal 27 2 32 9" xfId="22955"/>
    <cellStyle name="Normal 27 2 33" xfId="22956"/>
    <cellStyle name="Normal 27 2 34" xfId="22957"/>
    <cellStyle name="Normal 27 2 35" xfId="22958"/>
    <cellStyle name="Normal 27 2 36" xfId="22959"/>
    <cellStyle name="Normal 27 2 37" xfId="22960"/>
    <cellStyle name="Normal 27 2 38" xfId="22961"/>
    <cellStyle name="Normal 27 2 39" xfId="22962"/>
    <cellStyle name="Normal 27 2 4" xfId="22963"/>
    <cellStyle name="Normal 27 2 4 2" xfId="22964"/>
    <cellStyle name="Normal 27 2 4 2 2" xfId="22965"/>
    <cellStyle name="Normal 27 2 4 2 2 2" xfId="22966"/>
    <cellStyle name="Normal 27 2 4 2 3" xfId="22967"/>
    <cellStyle name="Normal 27 2 4 2 4" xfId="22968"/>
    <cellStyle name="Normal 27 2 4 2 5" xfId="22969"/>
    <cellStyle name="Normal 27 2 4 3" xfId="22970"/>
    <cellStyle name="Normal 27 2 4 4" xfId="22971"/>
    <cellStyle name="Normal 27 2 4 5" xfId="22972"/>
    <cellStyle name="Normal 27 2 4 5 2" xfId="22973"/>
    <cellStyle name="Normal 27 2 4 5 3" xfId="22974"/>
    <cellStyle name="Normal 27 2 4 5 4" xfId="22975"/>
    <cellStyle name="Normal 27 2 4 5 5" xfId="22976"/>
    <cellStyle name="Normal 27 2 4 5 6" xfId="22977"/>
    <cellStyle name="Normal 27 2 4 5 7" xfId="22978"/>
    <cellStyle name="Normal 27 2 4 6" xfId="22979"/>
    <cellStyle name="Normal 27 2 4 7" xfId="22980"/>
    <cellStyle name="Normal 27 2 40" xfId="22981"/>
    <cellStyle name="Normal 27 2 5" xfId="22982"/>
    <cellStyle name="Normal 27 2 6" xfId="22983"/>
    <cellStyle name="Normal 27 2 7" xfId="22984"/>
    <cellStyle name="Normal 27 2 8" xfId="22985"/>
    <cellStyle name="Normal 27 2 9" xfId="22986"/>
    <cellStyle name="Normal 27 3" xfId="22987"/>
    <cellStyle name="Normal 27 3 10" xfId="22988"/>
    <cellStyle name="Normal 27 3 11" xfId="22989"/>
    <cellStyle name="Normal 27 3 12" xfId="22990"/>
    <cellStyle name="Normal 27 3 13" xfId="22991"/>
    <cellStyle name="Normal 27 3 14" xfId="22992"/>
    <cellStyle name="Normal 27 3 15" xfId="22993"/>
    <cellStyle name="Normal 27 3 16" xfId="22994"/>
    <cellStyle name="Normal 27 3 17" xfId="22995"/>
    <cellStyle name="Normal 27 3 18" xfId="22996"/>
    <cellStyle name="Normal 27 3 19" xfId="22997"/>
    <cellStyle name="Normal 27 3 2" xfId="22998"/>
    <cellStyle name="Normal 27 3 2 10" xfId="22999"/>
    <cellStyle name="Normal 27 3 2 11" xfId="23000"/>
    <cellStyle name="Normal 27 3 2 12" xfId="23001"/>
    <cellStyle name="Normal 27 3 2 13" xfId="23002"/>
    <cellStyle name="Normal 27 3 2 14" xfId="23003"/>
    <cellStyle name="Normal 27 3 2 15" xfId="23004"/>
    <cellStyle name="Normal 27 3 2 16" xfId="23005"/>
    <cellStyle name="Normal 27 3 2 17" xfId="23006"/>
    <cellStyle name="Normal 27 3 2 18" xfId="23007"/>
    <cellStyle name="Normal 27 3 2 19" xfId="23008"/>
    <cellStyle name="Normal 27 3 2 2" xfId="23009"/>
    <cellStyle name="Normal 27 3 2 2 2" xfId="23010"/>
    <cellStyle name="Normal 27 3 2 2 3" xfId="23011"/>
    <cellStyle name="Normal 27 3 2 20" xfId="23012"/>
    <cellStyle name="Normal 27 3 2 3" xfId="23013"/>
    <cellStyle name="Normal 27 3 2 4" xfId="23014"/>
    <cellStyle name="Normal 27 3 2 5" xfId="23015"/>
    <cellStyle name="Normal 27 3 2 6" xfId="23016"/>
    <cellStyle name="Normal 27 3 2 7" xfId="23017"/>
    <cellStyle name="Normal 27 3 2 8" xfId="23018"/>
    <cellStyle name="Normal 27 3 2 9" xfId="23019"/>
    <cellStyle name="Normal 27 3 20" xfId="23020"/>
    <cellStyle name="Normal 27 3 21" xfId="23021"/>
    <cellStyle name="Normal 27 3 22" xfId="23022"/>
    <cellStyle name="Normal 27 3 23" xfId="23023"/>
    <cellStyle name="Normal 27 3 24" xfId="23024"/>
    <cellStyle name="Normal 27 3 25" xfId="23025"/>
    <cellStyle name="Normal 27 3 26" xfId="23026"/>
    <cellStyle name="Normal 27 3 27" xfId="23027"/>
    <cellStyle name="Normal 27 3 28" xfId="23028"/>
    <cellStyle name="Normal 27 3 29" xfId="23029"/>
    <cellStyle name="Normal 27 3 3" xfId="23030"/>
    <cellStyle name="Normal 27 3 30" xfId="23031"/>
    <cellStyle name="Normal 27 3 31" xfId="23032"/>
    <cellStyle name="Normal 27 3 32" xfId="23033"/>
    <cellStyle name="Normal 27 3 32 2" xfId="23034"/>
    <cellStyle name="Normal 27 3 32 2 2" xfId="23035"/>
    <cellStyle name="Normal 27 3 32 2 2 2" xfId="23036"/>
    <cellStyle name="Normal 27 3 32 2 2 3" xfId="23037"/>
    <cellStyle name="Normal 27 3 32 2 2 4" xfId="23038"/>
    <cellStyle name="Normal 27 3 32 2 2 5" xfId="23039"/>
    <cellStyle name="Normal 27 3 32 2 2 6" xfId="23040"/>
    <cellStyle name="Normal 27 3 32 2 2 7" xfId="23041"/>
    <cellStyle name="Normal 27 3 32 2 3" xfId="23042"/>
    <cellStyle name="Normal 27 3 32 2 4" xfId="23043"/>
    <cellStyle name="Normal 27 3 32 2 5" xfId="23044"/>
    <cellStyle name="Normal 27 3 32 2 6" xfId="23045"/>
    <cellStyle name="Normal 27 3 32 2 7" xfId="23046"/>
    <cellStyle name="Normal 27 3 32 2 8" xfId="23047"/>
    <cellStyle name="Normal 27 3 32 2 9" xfId="23048"/>
    <cellStyle name="Normal 27 3 32 3" xfId="23049"/>
    <cellStyle name="Normal 27 3 32 3 2" xfId="23050"/>
    <cellStyle name="Normal 27 3 32 3 3" xfId="23051"/>
    <cellStyle name="Normal 27 3 32 3 4" xfId="23052"/>
    <cellStyle name="Normal 27 3 32 3 5" xfId="23053"/>
    <cellStyle name="Normal 27 3 32 3 6" xfId="23054"/>
    <cellStyle name="Normal 27 3 32 3 7" xfId="23055"/>
    <cellStyle name="Normal 27 3 32 4" xfId="23056"/>
    <cellStyle name="Normal 27 3 32 5" xfId="23057"/>
    <cellStyle name="Normal 27 3 32 6" xfId="23058"/>
    <cellStyle name="Normal 27 3 32 7" xfId="23059"/>
    <cellStyle name="Normal 27 3 32 8" xfId="23060"/>
    <cellStyle name="Normal 27 3 32 9" xfId="23061"/>
    <cellStyle name="Normal 27 3 33" xfId="23062"/>
    <cellStyle name="Normal 27 3 34" xfId="23063"/>
    <cellStyle name="Normal 27 3 35" xfId="23064"/>
    <cellStyle name="Normal 27 3 36" xfId="23065"/>
    <cellStyle name="Normal 27 3 37" xfId="23066"/>
    <cellStyle name="Normal 27 3 38" xfId="23067"/>
    <cellStyle name="Normal 27 3 39" xfId="23068"/>
    <cellStyle name="Normal 27 3 4" xfId="23069"/>
    <cellStyle name="Normal 27 3 4 2" xfId="23070"/>
    <cellStyle name="Normal 27 3 4 2 2" xfId="23071"/>
    <cellStyle name="Normal 27 3 4 2 2 2" xfId="23072"/>
    <cellStyle name="Normal 27 3 4 2 3" xfId="23073"/>
    <cellStyle name="Normal 27 3 4 2 4" xfId="23074"/>
    <cellStyle name="Normal 27 3 4 2 5" xfId="23075"/>
    <cellStyle name="Normal 27 3 4 3" xfId="23076"/>
    <cellStyle name="Normal 27 3 4 4" xfId="23077"/>
    <cellStyle name="Normal 27 3 4 5" xfId="23078"/>
    <cellStyle name="Normal 27 3 4 5 2" xfId="23079"/>
    <cellStyle name="Normal 27 3 4 5 3" xfId="23080"/>
    <cellStyle name="Normal 27 3 4 5 4" xfId="23081"/>
    <cellStyle name="Normal 27 3 4 5 5" xfId="23082"/>
    <cellStyle name="Normal 27 3 4 5 6" xfId="23083"/>
    <cellStyle name="Normal 27 3 4 5 7" xfId="23084"/>
    <cellStyle name="Normal 27 3 4 6" xfId="23085"/>
    <cellStyle name="Normal 27 3 4 7" xfId="23086"/>
    <cellStyle name="Normal 27 3 40" xfId="23087"/>
    <cellStyle name="Normal 27 3 5" xfId="23088"/>
    <cellStyle name="Normal 27 3 6" xfId="23089"/>
    <cellStyle name="Normal 27 3 7" xfId="23090"/>
    <cellStyle name="Normal 27 3 8" xfId="23091"/>
    <cellStyle name="Normal 27 3 9" xfId="23092"/>
    <cellStyle name="Normal 27 4" xfId="23093"/>
    <cellStyle name="Normal 27 5" xfId="23094"/>
    <cellStyle name="Normal 27 6" xfId="23095"/>
    <cellStyle name="Normal 27 7" xfId="23096"/>
    <cellStyle name="Normal 27 8" xfId="23097"/>
    <cellStyle name="Normal 27 9" xfId="23098"/>
    <cellStyle name="Normal 27_Revisada Copia de EncuestaSara" xfId="23099"/>
    <cellStyle name="Normal 28" xfId="23100"/>
    <cellStyle name="Normal 29" xfId="23101"/>
    <cellStyle name="Normal 3" xfId="308"/>
    <cellStyle name="Normal 3 10" xfId="23102"/>
    <cellStyle name="Normal 3 100" xfId="23103"/>
    <cellStyle name="Normal 3 101" xfId="23104"/>
    <cellStyle name="Normal 3 102" xfId="23105"/>
    <cellStyle name="Normal 3 103" xfId="23106"/>
    <cellStyle name="Normal 3 104" xfId="23107"/>
    <cellStyle name="Normal 3 105" xfId="23108"/>
    <cellStyle name="Normal 3 106" xfId="23109"/>
    <cellStyle name="Normal 3 107" xfId="23110"/>
    <cellStyle name="Normal 3 108" xfId="23111"/>
    <cellStyle name="Normal 3 109" xfId="23112"/>
    <cellStyle name="Normal 3 11" xfId="23113"/>
    <cellStyle name="Normal 3 110" xfId="23114"/>
    <cellStyle name="Normal 3 12" xfId="23115"/>
    <cellStyle name="Normal 3 13" xfId="23116"/>
    <cellStyle name="Normal 3 14" xfId="23117"/>
    <cellStyle name="Normal 3 15" xfId="23118"/>
    <cellStyle name="Normal 3 16" xfId="23119"/>
    <cellStyle name="Normal 3 17" xfId="23120"/>
    <cellStyle name="Normal 3 18" xfId="23121"/>
    <cellStyle name="Normal 3 19" xfId="23122"/>
    <cellStyle name="Normal 3 2" xfId="309"/>
    <cellStyle name="Normal 3 2 10" xfId="23123"/>
    <cellStyle name="Normal 3 2 11" xfId="23124"/>
    <cellStyle name="Normal 3 2 12" xfId="23125"/>
    <cellStyle name="Normal 3 2 12 10" xfId="23126"/>
    <cellStyle name="Normal 3 2 12 11" xfId="23127"/>
    <cellStyle name="Normal 3 2 12 12" xfId="23128"/>
    <cellStyle name="Normal 3 2 12 13" xfId="23129"/>
    <cellStyle name="Normal 3 2 12 14" xfId="23130"/>
    <cellStyle name="Normal 3 2 12 15" xfId="23131"/>
    <cellStyle name="Normal 3 2 12 16" xfId="23132"/>
    <cellStyle name="Normal 3 2 12 17" xfId="23133"/>
    <cellStyle name="Normal 3 2 12 18" xfId="23134"/>
    <cellStyle name="Normal 3 2 12 19" xfId="23135"/>
    <cellStyle name="Normal 3 2 12 2" xfId="23136"/>
    <cellStyle name="Normal 3 2 12 2 10" xfId="23137"/>
    <cellStyle name="Normal 3 2 12 2 11" xfId="23138"/>
    <cellStyle name="Normal 3 2 12 2 12" xfId="23139"/>
    <cellStyle name="Normal 3 2 12 2 13" xfId="23140"/>
    <cellStyle name="Normal 3 2 12 2 14" xfId="23141"/>
    <cellStyle name="Normal 3 2 12 2 2" xfId="23142"/>
    <cellStyle name="Normal 3 2 12 2 2 10" xfId="23143"/>
    <cellStyle name="Normal 3 2 12 2 2 11" xfId="23144"/>
    <cellStyle name="Normal 3 2 12 2 2 12" xfId="23145"/>
    <cellStyle name="Normal 3 2 12 2 2 13" xfId="23146"/>
    <cellStyle name="Normal 3 2 12 2 2 14" xfId="23147"/>
    <cellStyle name="Normal 3 2 12 2 2 2" xfId="23148"/>
    <cellStyle name="Normal 3 2 12 2 2 2 10" xfId="23149"/>
    <cellStyle name="Normal 3 2 12 2 2 2 11" xfId="23150"/>
    <cellStyle name="Normal 3 2 12 2 2 2 2" xfId="23151"/>
    <cellStyle name="Normal 3 2 12 2 2 2 2 10" xfId="23152"/>
    <cellStyle name="Normal 3 2 12 2 2 2 2 11" xfId="23153"/>
    <cellStyle name="Normal 3 2 12 2 2 2 2 2" xfId="23154"/>
    <cellStyle name="Normal 3 2 12 2 2 2 2 2 2" xfId="23155"/>
    <cellStyle name="Normal 3 2 12 2 2 2 2 2 2 2" xfId="23156"/>
    <cellStyle name="Normal 3 2 12 2 2 2 2 2 2 2 2" xfId="23157"/>
    <cellStyle name="Normal 3 2 12 2 2 2 2 2 2 2 2 2" xfId="23158"/>
    <cellStyle name="Normal 3 2 12 2 2 2 2 2 2 2 2 3" xfId="23159"/>
    <cellStyle name="Normal 3 2 12 2 2 2 2 2 2 2 2 4" xfId="23160"/>
    <cellStyle name="Normal 3 2 12 2 2 2 2 2 2 2 2 5" xfId="23161"/>
    <cellStyle name="Normal 3 2 12 2 2 2 2 2 2 2 3" xfId="23162"/>
    <cellStyle name="Normal 3 2 12 2 2 2 2 2 2 2 4" xfId="23163"/>
    <cellStyle name="Normal 3 2 12 2 2 2 2 2 2 2 5" xfId="23164"/>
    <cellStyle name="Normal 3 2 12 2 2 2 2 2 2 3" xfId="23165"/>
    <cellStyle name="Normal 3 2 12 2 2 2 2 2 2 4" xfId="23166"/>
    <cellStyle name="Normal 3 2 12 2 2 2 2 2 2 5" xfId="23167"/>
    <cellStyle name="Normal 3 2 12 2 2 2 2 2 2 6" xfId="23168"/>
    <cellStyle name="Normal 3 2 12 2 2 2 2 2 2 7" xfId="23169"/>
    <cellStyle name="Normal 3 2 12 2 2 2 2 2 3" xfId="23170"/>
    <cellStyle name="Normal 3 2 12 2 2 2 2 2 3 2" xfId="23171"/>
    <cellStyle name="Normal 3 2 12 2 2 2 2 2 3 2 2" xfId="23172"/>
    <cellStyle name="Normal 3 2 12 2 2 2 2 2 3 2 3" xfId="23173"/>
    <cellStyle name="Normal 3 2 12 2 2 2 2 2 3 2 4" xfId="23174"/>
    <cellStyle name="Normal 3 2 12 2 2 2 2 2 3 2 5" xfId="23175"/>
    <cellStyle name="Normal 3 2 12 2 2 2 2 2 3 3" xfId="23176"/>
    <cellStyle name="Normal 3 2 12 2 2 2 2 2 3 4" xfId="23177"/>
    <cellStyle name="Normal 3 2 12 2 2 2 2 2 3 5" xfId="23178"/>
    <cellStyle name="Normal 3 2 12 2 2 2 2 2 4" xfId="23179"/>
    <cellStyle name="Normal 3 2 12 2 2 2 2 2 5" xfId="23180"/>
    <cellStyle name="Normal 3 2 12 2 2 2 2 2 6" xfId="23181"/>
    <cellStyle name="Normal 3 2 12 2 2 2 2 2 7" xfId="23182"/>
    <cellStyle name="Normal 3 2 12 2 2 2 2 3" xfId="23183"/>
    <cellStyle name="Normal 3 2 12 2 2 2 2 4" xfId="23184"/>
    <cellStyle name="Normal 3 2 12 2 2 2 2 5" xfId="23185"/>
    <cellStyle name="Normal 3 2 12 2 2 2 2 6" xfId="23186"/>
    <cellStyle name="Normal 3 2 12 2 2 2 2 6 2" xfId="23187"/>
    <cellStyle name="Normal 3 2 12 2 2 2 2 6 2 2" xfId="23188"/>
    <cellStyle name="Normal 3 2 12 2 2 2 2 6 2 3" xfId="23189"/>
    <cellStyle name="Normal 3 2 12 2 2 2 2 6 2 4" xfId="23190"/>
    <cellStyle name="Normal 3 2 12 2 2 2 2 6 2 5" xfId="23191"/>
    <cellStyle name="Normal 3 2 12 2 2 2 2 6 3" xfId="23192"/>
    <cellStyle name="Normal 3 2 12 2 2 2 2 6 4" xfId="23193"/>
    <cellStyle name="Normal 3 2 12 2 2 2 2 6 5" xfId="23194"/>
    <cellStyle name="Normal 3 2 12 2 2 2 2 7" xfId="23195"/>
    <cellStyle name="Normal 3 2 12 2 2 2 2 8" xfId="23196"/>
    <cellStyle name="Normal 3 2 12 2 2 2 2 9" xfId="23197"/>
    <cellStyle name="Normal 3 2 12 2 2 2 3" xfId="23198"/>
    <cellStyle name="Normal 3 2 12 2 2 2 3 2" xfId="23199"/>
    <cellStyle name="Normal 3 2 12 2 2 2 3 2 2" xfId="23200"/>
    <cellStyle name="Normal 3 2 12 2 2 2 3 2 2 2" xfId="23201"/>
    <cellStyle name="Normal 3 2 12 2 2 2 3 2 2 2 2" xfId="23202"/>
    <cellStyle name="Normal 3 2 12 2 2 2 3 2 2 2 3" xfId="23203"/>
    <cellStyle name="Normal 3 2 12 2 2 2 3 2 2 2 4" xfId="23204"/>
    <cellStyle name="Normal 3 2 12 2 2 2 3 2 2 2 5" xfId="23205"/>
    <cellStyle name="Normal 3 2 12 2 2 2 3 2 2 3" xfId="23206"/>
    <cellStyle name="Normal 3 2 12 2 2 2 3 2 2 4" xfId="23207"/>
    <cellStyle name="Normal 3 2 12 2 2 2 3 2 2 5" xfId="23208"/>
    <cellStyle name="Normal 3 2 12 2 2 2 3 2 3" xfId="23209"/>
    <cellStyle name="Normal 3 2 12 2 2 2 3 2 4" xfId="23210"/>
    <cellStyle name="Normal 3 2 12 2 2 2 3 2 5" xfId="23211"/>
    <cellStyle name="Normal 3 2 12 2 2 2 3 2 6" xfId="23212"/>
    <cellStyle name="Normal 3 2 12 2 2 2 3 2 7" xfId="23213"/>
    <cellStyle name="Normal 3 2 12 2 2 2 3 3" xfId="23214"/>
    <cellStyle name="Normal 3 2 12 2 2 2 3 3 2" xfId="23215"/>
    <cellStyle name="Normal 3 2 12 2 2 2 3 3 2 2" xfId="23216"/>
    <cellStyle name="Normal 3 2 12 2 2 2 3 3 2 3" xfId="23217"/>
    <cellStyle name="Normal 3 2 12 2 2 2 3 3 2 4" xfId="23218"/>
    <cellStyle name="Normal 3 2 12 2 2 2 3 3 2 5" xfId="23219"/>
    <cellStyle name="Normal 3 2 12 2 2 2 3 3 3" xfId="23220"/>
    <cellStyle name="Normal 3 2 12 2 2 2 3 3 4" xfId="23221"/>
    <cellStyle name="Normal 3 2 12 2 2 2 3 3 5" xfId="23222"/>
    <cellStyle name="Normal 3 2 12 2 2 2 3 4" xfId="23223"/>
    <cellStyle name="Normal 3 2 12 2 2 2 3 5" xfId="23224"/>
    <cellStyle name="Normal 3 2 12 2 2 2 3 6" xfId="23225"/>
    <cellStyle name="Normal 3 2 12 2 2 2 3 7" xfId="23226"/>
    <cellStyle name="Normal 3 2 12 2 2 2 4" xfId="23227"/>
    <cellStyle name="Normal 3 2 12 2 2 2 5" xfId="23228"/>
    <cellStyle name="Normal 3 2 12 2 2 2 6" xfId="23229"/>
    <cellStyle name="Normal 3 2 12 2 2 2 6 2" xfId="23230"/>
    <cellStyle name="Normal 3 2 12 2 2 2 6 2 2" xfId="23231"/>
    <cellStyle name="Normal 3 2 12 2 2 2 6 2 3" xfId="23232"/>
    <cellStyle name="Normal 3 2 12 2 2 2 6 2 4" xfId="23233"/>
    <cellStyle name="Normal 3 2 12 2 2 2 6 2 5" xfId="23234"/>
    <cellStyle name="Normal 3 2 12 2 2 2 6 3" xfId="23235"/>
    <cellStyle name="Normal 3 2 12 2 2 2 6 4" xfId="23236"/>
    <cellStyle name="Normal 3 2 12 2 2 2 6 5" xfId="23237"/>
    <cellStyle name="Normal 3 2 12 2 2 2 7" xfId="23238"/>
    <cellStyle name="Normal 3 2 12 2 2 2 8" xfId="23239"/>
    <cellStyle name="Normal 3 2 12 2 2 2 9" xfId="23240"/>
    <cellStyle name="Normal 3 2 12 2 2 3" xfId="23241"/>
    <cellStyle name="Normal 3 2 12 2 2 4" xfId="23242"/>
    <cellStyle name="Normal 3 2 12 2 2 5" xfId="23243"/>
    <cellStyle name="Normal 3 2 12 2 2 6" xfId="23244"/>
    <cellStyle name="Normal 3 2 12 2 2 6 2" xfId="23245"/>
    <cellStyle name="Normal 3 2 12 2 2 6 2 2" xfId="23246"/>
    <cellStyle name="Normal 3 2 12 2 2 6 2 2 2" xfId="23247"/>
    <cellStyle name="Normal 3 2 12 2 2 6 2 2 2 2" xfId="23248"/>
    <cellStyle name="Normal 3 2 12 2 2 6 2 2 2 3" xfId="23249"/>
    <cellStyle name="Normal 3 2 12 2 2 6 2 2 2 4" xfId="23250"/>
    <cellStyle name="Normal 3 2 12 2 2 6 2 2 2 5" xfId="23251"/>
    <cellStyle name="Normal 3 2 12 2 2 6 2 2 3" xfId="23252"/>
    <cellStyle name="Normal 3 2 12 2 2 6 2 2 4" xfId="23253"/>
    <cellStyle name="Normal 3 2 12 2 2 6 2 2 5" xfId="23254"/>
    <cellStyle name="Normal 3 2 12 2 2 6 2 3" xfId="23255"/>
    <cellStyle name="Normal 3 2 12 2 2 6 2 4" xfId="23256"/>
    <cellStyle name="Normal 3 2 12 2 2 6 2 5" xfId="23257"/>
    <cellStyle name="Normal 3 2 12 2 2 6 2 6" xfId="23258"/>
    <cellStyle name="Normal 3 2 12 2 2 6 2 7" xfId="23259"/>
    <cellStyle name="Normal 3 2 12 2 2 6 3" xfId="23260"/>
    <cellStyle name="Normal 3 2 12 2 2 6 3 2" xfId="23261"/>
    <cellStyle name="Normal 3 2 12 2 2 6 3 2 2" xfId="23262"/>
    <cellStyle name="Normal 3 2 12 2 2 6 3 2 3" xfId="23263"/>
    <cellStyle name="Normal 3 2 12 2 2 6 3 2 4" xfId="23264"/>
    <cellStyle name="Normal 3 2 12 2 2 6 3 2 5" xfId="23265"/>
    <cellStyle name="Normal 3 2 12 2 2 6 3 3" xfId="23266"/>
    <cellStyle name="Normal 3 2 12 2 2 6 3 4" xfId="23267"/>
    <cellStyle name="Normal 3 2 12 2 2 6 3 5" xfId="23268"/>
    <cellStyle name="Normal 3 2 12 2 2 6 4" xfId="23269"/>
    <cellStyle name="Normal 3 2 12 2 2 6 5" xfId="23270"/>
    <cellStyle name="Normal 3 2 12 2 2 6 6" xfId="23271"/>
    <cellStyle name="Normal 3 2 12 2 2 6 7" xfId="23272"/>
    <cellStyle name="Normal 3 2 12 2 2 7" xfId="23273"/>
    <cellStyle name="Normal 3 2 12 2 2 8" xfId="23274"/>
    <cellStyle name="Normal 3 2 12 2 2 9" xfId="23275"/>
    <cellStyle name="Normal 3 2 12 2 2 9 2" xfId="23276"/>
    <cellStyle name="Normal 3 2 12 2 2 9 2 2" xfId="23277"/>
    <cellStyle name="Normal 3 2 12 2 2 9 2 3" xfId="23278"/>
    <cellStyle name="Normal 3 2 12 2 2 9 2 4" xfId="23279"/>
    <cellStyle name="Normal 3 2 12 2 2 9 2 5" xfId="23280"/>
    <cellStyle name="Normal 3 2 12 2 2 9 3" xfId="23281"/>
    <cellStyle name="Normal 3 2 12 2 2 9 4" xfId="23282"/>
    <cellStyle name="Normal 3 2 12 2 2 9 5" xfId="23283"/>
    <cellStyle name="Normal 3 2 12 2 3" xfId="23284"/>
    <cellStyle name="Normal 3 2 12 2 3 2" xfId="23285"/>
    <cellStyle name="Normal 3 2 12 2 3 3" xfId="23286"/>
    <cellStyle name="Normal 3 2 12 2 3 4" xfId="23287"/>
    <cellStyle name="Normal 3 2 12 2 3 5" xfId="23288"/>
    <cellStyle name="Normal 3 2 12 2 3 6" xfId="23289"/>
    <cellStyle name="Normal 3 2 12 2 3 7" xfId="23290"/>
    <cellStyle name="Normal 3 2 12 2 4" xfId="23291"/>
    <cellStyle name="Normal 3 2 12 2 5" xfId="23292"/>
    <cellStyle name="Normal 3 2 12 2 6" xfId="23293"/>
    <cellStyle name="Normal 3 2 12 2 6 2" xfId="23294"/>
    <cellStyle name="Normal 3 2 12 2 6 2 2" xfId="23295"/>
    <cellStyle name="Normal 3 2 12 2 6 2 2 2" xfId="23296"/>
    <cellStyle name="Normal 3 2 12 2 6 2 2 2 2" xfId="23297"/>
    <cellStyle name="Normal 3 2 12 2 6 2 2 2 3" xfId="23298"/>
    <cellStyle name="Normal 3 2 12 2 6 2 2 2 4" xfId="23299"/>
    <cellStyle name="Normal 3 2 12 2 6 2 2 2 5" xfId="23300"/>
    <cellStyle name="Normal 3 2 12 2 6 2 2 3" xfId="23301"/>
    <cellStyle name="Normal 3 2 12 2 6 2 2 4" xfId="23302"/>
    <cellStyle name="Normal 3 2 12 2 6 2 2 5" xfId="23303"/>
    <cellStyle name="Normal 3 2 12 2 6 2 3" xfId="23304"/>
    <cellStyle name="Normal 3 2 12 2 6 2 4" xfId="23305"/>
    <cellStyle name="Normal 3 2 12 2 6 2 5" xfId="23306"/>
    <cellStyle name="Normal 3 2 12 2 6 2 6" xfId="23307"/>
    <cellStyle name="Normal 3 2 12 2 6 2 7" xfId="23308"/>
    <cellStyle name="Normal 3 2 12 2 6 3" xfId="23309"/>
    <cellStyle name="Normal 3 2 12 2 6 3 2" xfId="23310"/>
    <cellStyle name="Normal 3 2 12 2 6 3 2 2" xfId="23311"/>
    <cellStyle name="Normal 3 2 12 2 6 3 2 3" xfId="23312"/>
    <cellStyle name="Normal 3 2 12 2 6 3 2 4" xfId="23313"/>
    <cellStyle name="Normal 3 2 12 2 6 3 2 5" xfId="23314"/>
    <cellStyle name="Normal 3 2 12 2 6 3 3" xfId="23315"/>
    <cellStyle name="Normal 3 2 12 2 6 3 4" xfId="23316"/>
    <cellStyle name="Normal 3 2 12 2 6 3 5" xfId="23317"/>
    <cellStyle name="Normal 3 2 12 2 6 4" xfId="23318"/>
    <cellStyle name="Normal 3 2 12 2 6 5" xfId="23319"/>
    <cellStyle name="Normal 3 2 12 2 6 6" xfId="23320"/>
    <cellStyle name="Normal 3 2 12 2 6 7" xfId="23321"/>
    <cellStyle name="Normal 3 2 12 2 7" xfId="23322"/>
    <cellStyle name="Normal 3 2 12 2 8" xfId="23323"/>
    <cellStyle name="Normal 3 2 12 2 9" xfId="23324"/>
    <cellStyle name="Normal 3 2 12 2 9 2" xfId="23325"/>
    <cellStyle name="Normal 3 2 12 2 9 2 2" xfId="23326"/>
    <cellStyle name="Normal 3 2 12 2 9 2 3" xfId="23327"/>
    <cellStyle name="Normal 3 2 12 2 9 2 4" xfId="23328"/>
    <cellStyle name="Normal 3 2 12 2 9 2 5" xfId="23329"/>
    <cellStyle name="Normal 3 2 12 2 9 3" xfId="23330"/>
    <cellStyle name="Normal 3 2 12 2 9 4" xfId="23331"/>
    <cellStyle name="Normal 3 2 12 2 9 5" xfId="23332"/>
    <cellStyle name="Normal 3 2 12 20" xfId="23333"/>
    <cellStyle name="Normal 3 2 12 21" xfId="23334"/>
    <cellStyle name="Normal 3 2 12 22" xfId="23335"/>
    <cellStyle name="Normal 3 2 12 23" xfId="23336"/>
    <cellStyle name="Normal 3 2 12 24" xfId="23337"/>
    <cellStyle name="Normal 3 2 12 25" xfId="23338"/>
    <cellStyle name="Normal 3 2 12 26" xfId="23339"/>
    <cellStyle name="Normal 3 2 12 27" xfId="23340"/>
    <cellStyle name="Normal 3 2 12 28" xfId="23341"/>
    <cellStyle name="Normal 3 2 12 29" xfId="23342"/>
    <cellStyle name="Normal 3 2 12 3" xfId="23343"/>
    <cellStyle name="Normal 3 2 12 3 2" xfId="23344"/>
    <cellStyle name="Normal 3 2 12 3 3" xfId="23345"/>
    <cellStyle name="Normal 3 2 12 3 4" xfId="23346"/>
    <cellStyle name="Normal 3 2 12 3 5" xfId="23347"/>
    <cellStyle name="Normal 3 2 12 3 6" xfId="23348"/>
    <cellStyle name="Normal 3 2 12 3 7" xfId="23349"/>
    <cellStyle name="Normal 3 2 12 4" xfId="23350"/>
    <cellStyle name="Normal 3 2 12 5" xfId="23351"/>
    <cellStyle name="Normal 3 2 12 6" xfId="23352"/>
    <cellStyle name="Normal 3 2 12 6 2" xfId="23353"/>
    <cellStyle name="Normal 3 2 12 6 2 2" xfId="23354"/>
    <cellStyle name="Normal 3 2 12 6 2 2 2" xfId="23355"/>
    <cellStyle name="Normal 3 2 12 6 2 2 2 2" xfId="23356"/>
    <cellStyle name="Normal 3 2 12 6 2 2 2 3" xfId="23357"/>
    <cellStyle name="Normal 3 2 12 6 2 2 2 4" xfId="23358"/>
    <cellStyle name="Normal 3 2 12 6 2 2 2 5" xfId="23359"/>
    <cellStyle name="Normal 3 2 12 6 2 2 3" xfId="23360"/>
    <cellStyle name="Normal 3 2 12 6 2 2 4" xfId="23361"/>
    <cellStyle name="Normal 3 2 12 6 2 2 5" xfId="23362"/>
    <cellStyle name="Normal 3 2 12 6 2 3" xfId="23363"/>
    <cellStyle name="Normal 3 2 12 6 2 4" xfId="23364"/>
    <cellStyle name="Normal 3 2 12 6 2 5" xfId="23365"/>
    <cellStyle name="Normal 3 2 12 6 2 6" xfId="23366"/>
    <cellStyle name="Normal 3 2 12 6 2 7" xfId="23367"/>
    <cellStyle name="Normal 3 2 12 6 3" xfId="23368"/>
    <cellStyle name="Normal 3 2 12 6 3 2" xfId="23369"/>
    <cellStyle name="Normal 3 2 12 6 3 2 2" xfId="23370"/>
    <cellStyle name="Normal 3 2 12 6 3 2 3" xfId="23371"/>
    <cellStyle name="Normal 3 2 12 6 3 2 4" xfId="23372"/>
    <cellStyle name="Normal 3 2 12 6 3 2 5" xfId="23373"/>
    <cellStyle name="Normal 3 2 12 6 3 3" xfId="23374"/>
    <cellStyle name="Normal 3 2 12 6 3 4" xfId="23375"/>
    <cellStyle name="Normal 3 2 12 6 3 5" xfId="23376"/>
    <cellStyle name="Normal 3 2 12 6 4" xfId="23377"/>
    <cellStyle name="Normal 3 2 12 6 5" xfId="23378"/>
    <cellStyle name="Normal 3 2 12 6 6" xfId="23379"/>
    <cellStyle name="Normal 3 2 12 6 7" xfId="23380"/>
    <cellStyle name="Normal 3 2 12 7" xfId="23381"/>
    <cellStyle name="Normal 3 2 12 8" xfId="23382"/>
    <cellStyle name="Normal 3 2 12 9" xfId="23383"/>
    <cellStyle name="Normal 3 2 12 9 2" xfId="23384"/>
    <cellStyle name="Normal 3 2 12 9 2 2" xfId="23385"/>
    <cellStyle name="Normal 3 2 12 9 2 3" xfId="23386"/>
    <cellStyle name="Normal 3 2 12 9 2 4" xfId="23387"/>
    <cellStyle name="Normal 3 2 12 9 2 5" xfId="23388"/>
    <cellStyle name="Normal 3 2 12 9 3" xfId="23389"/>
    <cellStyle name="Normal 3 2 12 9 4" xfId="23390"/>
    <cellStyle name="Normal 3 2 12 9 5" xfId="23391"/>
    <cellStyle name="Normal 3 2 13" xfId="23392"/>
    <cellStyle name="Normal 3 2 14" xfId="23393"/>
    <cellStyle name="Normal 3 2 15" xfId="23394"/>
    <cellStyle name="Normal 3 2 16" xfId="23395"/>
    <cellStyle name="Normal 3 2 17" xfId="23396"/>
    <cellStyle name="Normal 3 2 18" xfId="23397"/>
    <cellStyle name="Normal 3 2 19" xfId="23398"/>
    <cellStyle name="Normal 3 2 2" xfId="310"/>
    <cellStyle name="Normal 3 2 2 10" xfId="23399"/>
    <cellStyle name="Normal 3 2 2 11" xfId="23400"/>
    <cellStyle name="Normal 3 2 2 12" xfId="23401"/>
    <cellStyle name="Normal 3 2 2 13" xfId="23402"/>
    <cellStyle name="Normal 3 2 2 14" xfId="23403"/>
    <cellStyle name="Normal 3 2 2 15" xfId="23404"/>
    <cellStyle name="Normal 3 2 2 16" xfId="23405"/>
    <cellStyle name="Normal 3 2 2 17" xfId="23406"/>
    <cellStyle name="Normal 3 2 2 18" xfId="23407"/>
    <cellStyle name="Normal 3 2 2 19" xfId="23408"/>
    <cellStyle name="Normal 3 2 2 2" xfId="311"/>
    <cellStyle name="Normal 3 2 2 2 10" xfId="23409"/>
    <cellStyle name="Normal 3 2 2 2 11" xfId="23410"/>
    <cellStyle name="Normal 3 2 2 2 12" xfId="23411"/>
    <cellStyle name="Normal 3 2 2 2 13" xfId="23412"/>
    <cellStyle name="Normal 3 2 2 2 14" xfId="23413"/>
    <cellStyle name="Normal 3 2 2 2 15" xfId="23414"/>
    <cellStyle name="Normal 3 2 2 2 16" xfId="23415"/>
    <cellStyle name="Normal 3 2 2 2 16 2" xfId="23416"/>
    <cellStyle name="Normal 3 2 2 2 16 2 2" xfId="23417"/>
    <cellStyle name="Normal 3 2 2 2 16 2 3" xfId="23418"/>
    <cellStyle name="Normal 3 2 2 2 16 2 4" xfId="23419"/>
    <cellStyle name="Normal 3 2 2 2 16 2 5" xfId="23420"/>
    <cellStyle name="Normal 3 2 2 2 16 2 6" xfId="23421"/>
    <cellStyle name="Normal 3 2 2 2 16 3" xfId="23422"/>
    <cellStyle name="Normal 3 2 2 2 16 4" xfId="23423"/>
    <cellStyle name="Normal 3 2 2 2 16 5" xfId="23424"/>
    <cellStyle name="Normal 3 2 2 2 16 6" xfId="23425"/>
    <cellStyle name="Normal 3 2 2 2 16 7" xfId="23426"/>
    <cellStyle name="Normal 3 2 2 2 16 8" xfId="23427"/>
    <cellStyle name="Normal 3 2 2 2 17" xfId="23428"/>
    <cellStyle name="Normal 3 2 2 2 17 2" xfId="23429"/>
    <cellStyle name="Normal 3 2 2 2 17 2 2" xfId="23430"/>
    <cellStyle name="Normal 3 2 2 2 17 2 3" xfId="23431"/>
    <cellStyle name="Normal 3 2 2 2 17 2 4" xfId="23432"/>
    <cellStyle name="Normal 3 2 2 2 17 2 5" xfId="23433"/>
    <cellStyle name="Normal 3 2 2 2 17 2 6" xfId="23434"/>
    <cellStyle name="Normal 3 2 2 2 17 3" xfId="23435"/>
    <cellStyle name="Normal 3 2 2 2 17 4" xfId="23436"/>
    <cellStyle name="Normal 3 2 2 2 17 5" xfId="23437"/>
    <cellStyle name="Normal 3 2 2 2 18" xfId="23438"/>
    <cellStyle name="Normal 3 2 2 2 18 2" xfId="23439"/>
    <cellStyle name="Normal 3 2 2 2 18 2 2" xfId="23440"/>
    <cellStyle name="Normal 3 2 2 2 18 2 3" xfId="23441"/>
    <cellStyle name="Normal 3 2 2 2 18 2 4" xfId="23442"/>
    <cellStyle name="Normal 3 2 2 2 18 2 5" xfId="23443"/>
    <cellStyle name="Normal 3 2 2 2 18 2 6" xfId="23444"/>
    <cellStyle name="Normal 3 2 2 2 18 3" xfId="23445"/>
    <cellStyle name="Normal 3 2 2 2 18 4" xfId="23446"/>
    <cellStyle name="Normal 3 2 2 2 18 5" xfId="23447"/>
    <cellStyle name="Normal 3 2 2 2 19" xfId="23448"/>
    <cellStyle name="Normal 3 2 2 2 19 2" xfId="23449"/>
    <cellStyle name="Normal 3 2 2 2 19 3" xfId="23450"/>
    <cellStyle name="Normal 3 2 2 2 19 4" xfId="23451"/>
    <cellStyle name="Normal 3 2 2 2 19 5" xfId="23452"/>
    <cellStyle name="Normal 3 2 2 2 19 6" xfId="23453"/>
    <cellStyle name="Normal 3 2 2 2 19 7" xfId="23454"/>
    <cellStyle name="Normal 3 2 2 2 2" xfId="23455"/>
    <cellStyle name="Normal 3 2 2 2 2 10" xfId="23456"/>
    <cellStyle name="Normal 3 2 2 2 2 11" xfId="23457"/>
    <cellStyle name="Normal 3 2 2 2 2 12" xfId="23458"/>
    <cellStyle name="Normal 3 2 2 2 2 13" xfId="23459"/>
    <cellStyle name="Normal 3 2 2 2 2 14" xfId="23460"/>
    <cellStyle name="Normal 3 2 2 2 2 15" xfId="23461"/>
    <cellStyle name="Normal 3 2 2 2 2 15 2" xfId="23462"/>
    <cellStyle name="Normal 3 2 2 2 2 15 2 2" xfId="23463"/>
    <cellStyle name="Normal 3 2 2 2 2 15 2 3" xfId="23464"/>
    <cellStyle name="Normal 3 2 2 2 2 15 2 4" xfId="23465"/>
    <cellStyle name="Normal 3 2 2 2 2 15 2 5" xfId="23466"/>
    <cellStyle name="Normal 3 2 2 2 2 15 2 6" xfId="23467"/>
    <cellStyle name="Normal 3 2 2 2 2 15 3" xfId="23468"/>
    <cellStyle name="Normal 3 2 2 2 2 15 4" xfId="23469"/>
    <cellStyle name="Normal 3 2 2 2 2 15 5" xfId="23470"/>
    <cellStyle name="Normal 3 2 2 2 2 15 6" xfId="23471"/>
    <cellStyle name="Normal 3 2 2 2 2 15 7" xfId="23472"/>
    <cellStyle name="Normal 3 2 2 2 2 15 8" xfId="23473"/>
    <cellStyle name="Normal 3 2 2 2 2 16" xfId="23474"/>
    <cellStyle name="Normal 3 2 2 2 2 16 2" xfId="23475"/>
    <cellStyle name="Normal 3 2 2 2 2 16 2 2" xfId="23476"/>
    <cellStyle name="Normal 3 2 2 2 2 16 2 3" xfId="23477"/>
    <cellStyle name="Normal 3 2 2 2 2 16 2 4" xfId="23478"/>
    <cellStyle name="Normal 3 2 2 2 2 16 2 5" xfId="23479"/>
    <cellStyle name="Normal 3 2 2 2 2 16 2 6" xfId="23480"/>
    <cellStyle name="Normal 3 2 2 2 2 16 3" xfId="23481"/>
    <cellStyle name="Normal 3 2 2 2 2 16 4" xfId="23482"/>
    <cellStyle name="Normal 3 2 2 2 2 16 5" xfId="23483"/>
    <cellStyle name="Normal 3 2 2 2 2 17" xfId="23484"/>
    <cellStyle name="Normal 3 2 2 2 2 17 2" xfId="23485"/>
    <cellStyle name="Normal 3 2 2 2 2 17 2 2" xfId="23486"/>
    <cellStyle name="Normal 3 2 2 2 2 17 2 3" xfId="23487"/>
    <cellStyle name="Normal 3 2 2 2 2 17 2 4" xfId="23488"/>
    <cellStyle name="Normal 3 2 2 2 2 17 2 5" xfId="23489"/>
    <cellStyle name="Normal 3 2 2 2 2 17 2 6" xfId="23490"/>
    <cellStyle name="Normal 3 2 2 2 2 17 3" xfId="23491"/>
    <cellStyle name="Normal 3 2 2 2 2 17 4" xfId="23492"/>
    <cellStyle name="Normal 3 2 2 2 2 17 5" xfId="23493"/>
    <cellStyle name="Normal 3 2 2 2 2 18" xfId="23494"/>
    <cellStyle name="Normal 3 2 2 2 2 18 2" xfId="23495"/>
    <cellStyle name="Normal 3 2 2 2 2 18 3" xfId="23496"/>
    <cellStyle name="Normal 3 2 2 2 2 18 4" xfId="23497"/>
    <cellStyle name="Normal 3 2 2 2 2 18 5" xfId="23498"/>
    <cellStyle name="Normal 3 2 2 2 2 18 6" xfId="23499"/>
    <cellStyle name="Normal 3 2 2 2 2 18 7" xfId="23500"/>
    <cellStyle name="Normal 3 2 2 2 2 19" xfId="23501"/>
    <cellStyle name="Normal 3 2 2 2 2 2" xfId="23502"/>
    <cellStyle name="Normal 3 2 2 2 2 2 10" xfId="23503"/>
    <cellStyle name="Normal 3 2 2 2 2 2 11" xfId="23504"/>
    <cellStyle name="Normal 3 2 2 2 2 2 12" xfId="23505"/>
    <cellStyle name="Normal 3 2 2 2 2 2 13" xfId="23506"/>
    <cellStyle name="Normal 3 2 2 2 2 2 14" xfId="23507"/>
    <cellStyle name="Normal 3 2 2 2 2 2 15" xfId="23508"/>
    <cellStyle name="Normal 3 2 2 2 2 2 15 2" xfId="23509"/>
    <cellStyle name="Normal 3 2 2 2 2 2 15 2 2" xfId="23510"/>
    <cellStyle name="Normal 3 2 2 2 2 2 15 2 3" xfId="23511"/>
    <cellStyle name="Normal 3 2 2 2 2 2 15 2 4" xfId="23512"/>
    <cellStyle name="Normal 3 2 2 2 2 2 15 2 5" xfId="23513"/>
    <cellStyle name="Normal 3 2 2 2 2 2 15 2 6" xfId="23514"/>
    <cellStyle name="Normal 3 2 2 2 2 2 15 3" xfId="23515"/>
    <cellStyle name="Normal 3 2 2 2 2 2 15 4" xfId="23516"/>
    <cellStyle name="Normal 3 2 2 2 2 2 15 5" xfId="23517"/>
    <cellStyle name="Normal 3 2 2 2 2 2 15 6" xfId="23518"/>
    <cellStyle name="Normal 3 2 2 2 2 2 15 7" xfId="23519"/>
    <cellStyle name="Normal 3 2 2 2 2 2 15 8" xfId="23520"/>
    <cellStyle name="Normal 3 2 2 2 2 2 16" xfId="23521"/>
    <cellStyle name="Normal 3 2 2 2 2 2 16 2" xfId="23522"/>
    <cellStyle name="Normal 3 2 2 2 2 2 16 2 2" xfId="23523"/>
    <cellStyle name="Normal 3 2 2 2 2 2 16 2 3" xfId="23524"/>
    <cellStyle name="Normal 3 2 2 2 2 2 16 2 4" xfId="23525"/>
    <cellStyle name="Normal 3 2 2 2 2 2 16 2 5" xfId="23526"/>
    <cellStyle name="Normal 3 2 2 2 2 2 16 2 6" xfId="23527"/>
    <cellStyle name="Normal 3 2 2 2 2 2 16 3" xfId="23528"/>
    <cellStyle name="Normal 3 2 2 2 2 2 16 4" xfId="23529"/>
    <cellStyle name="Normal 3 2 2 2 2 2 16 5" xfId="23530"/>
    <cellStyle name="Normal 3 2 2 2 2 2 17" xfId="23531"/>
    <cellStyle name="Normal 3 2 2 2 2 2 17 2" xfId="23532"/>
    <cellStyle name="Normal 3 2 2 2 2 2 17 2 2" xfId="23533"/>
    <cellStyle name="Normal 3 2 2 2 2 2 17 2 3" xfId="23534"/>
    <cellStyle name="Normal 3 2 2 2 2 2 17 2 4" xfId="23535"/>
    <cellStyle name="Normal 3 2 2 2 2 2 17 2 5" xfId="23536"/>
    <cellStyle name="Normal 3 2 2 2 2 2 17 2 6" xfId="23537"/>
    <cellStyle name="Normal 3 2 2 2 2 2 17 3" xfId="23538"/>
    <cellStyle name="Normal 3 2 2 2 2 2 17 4" xfId="23539"/>
    <cellStyle name="Normal 3 2 2 2 2 2 17 5" xfId="23540"/>
    <cellStyle name="Normal 3 2 2 2 2 2 18" xfId="23541"/>
    <cellStyle name="Normal 3 2 2 2 2 2 18 2" xfId="23542"/>
    <cellStyle name="Normal 3 2 2 2 2 2 18 3" xfId="23543"/>
    <cellStyle name="Normal 3 2 2 2 2 2 18 4" xfId="23544"/>
    <cellStyle name="Normal 3 2 2 2 2 2 18 5" xfId="23545"/>
    <cellStyle name="Normal 3 2 2 2 2 2 18 6" xfId="23546"/>
    <cellStyle name="Normal 3 2 2 2 2 2 18 7" xfId="23547"/>
    <cellStyle name="Normal 3 2 2 2 2 2 19" xfId="23548"/>
    <cellStyle name="Normal 3 2 2 2 2 2 2" xfId="23549"/>
    <cellStyle name="Normal 3 2 2 2 2 2 2 10" xfId="23550"/>
    <cellStyle name="Normal 3 2 2 2 2 2 2 11" xfId="23551"/>
    <cellStyle name="Normal 3 2 2 2 2 2 2 12" xfId="23552"/>
    <cellStyle name="Normal 3 2 2 2 2 2 2 13" xfId="23553"/>
    <cellStyle name="Normal 3 2 2 2 2 2 2 14" xfId="23554"/>
    <cellStyle name="Normal 3 2 2 2 2 2 2 15" xfId="23555"/>
    <cellStyle name="Normal 3 2 2 2 2 2 2 16" xfId="23556"/>
    <cellStyle name="Normal 3 2 2 2 2 2 2 17" xfId="23557"/>
    <cellStyle name="Normal 3 2 2 2 2 2 2 18" xfId="23558"/>
    <cellStyle name="Normal 3 2 2 2 2 2 2 19" xfId="23559"/>
    <cellStyle name="Normal 3 2 2 2 2 2 2 2" xfId="23560"/>
    <cellStyle name="Normal 3 2 2 2 2 2 2 2 10" xfId="23561"/>
    <cellStyle name="Normal 3 2 2 2 2 2 2 2 11" xfId="23562"/>
    <cellStyle name="Normal 3 2 2 2 2 2 2 2 12" xfId="23563"/>
    <cellStyle name="Normal 3 2 2 2 2 2 2 2 13" xfId="23564"/>
    <cellStyle name="Normal 3 2 2 2 2 2 2 2 14" xfId="23565"/>
    <cellStyle name="Normal 3 2 2 2 2 2 2 2 2" xfId="23566"/>
    <cellStyle name="Normal 3 2 2 2 2 2 2 2 2 10" xfId="23567"/>
    <cellStyle name="Normal 3 2 2 2 2 2 2 2 2 11" xfId="23568"/>
    <cellStyle name="Normal 3 2 2 2 2 2 2 2 2 12" xfId="23569"/>
    <cellStyle name="Normal 3 2 2 2 2 2 2 2 2 13" xfId="23570"/>
    <cellStyle name="Normal 3 2 2 2 2 2 2 2 2 14" xfId="23571"/>
    <cellStyle name="Normal 3 2 2 2 2 2 2 2 2 2" xfId="23572"/>
    <cellStyle name="Normal 3 2 2 2 2 2 2 2 2 2 10" xfId="23573"/>
    <cellStyle name="Normal 3 2 2 2 2 2 2 2 2 2 11" xfId="23574"/>
    <cellStyle name="Normal 3 2 2 2 2 2 2 2 2 2 2" xfId="23575"/>
    <cellStyle name="Normal 3 2 2 2 2 2 2 2 2 2 2 10" xfId="23576"/>
    <cellStyle name="Normal 3 2 2 2 2 2 2 2 2 2 2 11" xfId="23577"/>
    <cellStyle name="Normal 3 2 2 2 2 2 2 2 2 2 2 2" xfId="23578"/>
    <cellStyle name="Normal 3 2 2 2 2 2 2 2 2 2 2 2 2" xfId="23579"/>
    <cellStyle name="Normal 3 2 2 2 2 2 2 2 2 2 2 2 2 2" xfId="23580"/>
    <cellStyle name="Normal 3 2 2 2 2 2 2 2 2 2 2 2 2 2 2" xfId="23581"/>
    <cellStyle name="Normal 3 2 2 2 2 2 2 2 2 2 2 2 2 2 2 2" xfId="23582"/>
    <cellStyle name="Normal 3 2 2 2 2 2 2 2 2 2 2 2 2 2 2 3" xfId="23583"/>
    <cellStyle name="Normal 3 2 2 2 2 2 2 2 2 2 2 2 2 2 2 4" xfId="23584"/>
    <cellStyle name="Normal 3 2 2 2 2 2 2 2 2 2 2 2 2 2 2 5" xfId="23585"/>
    <cellStyle name="Normal 3 2 2 2 2 2 2 2 2 2 2 2 2 2 3" xfId="23586"/>
    <cellStyle name="Normal 3 2 2 2 2 2 2 2 2 2 2 2 2 2 4" xfId="23587"/>
    <cellStyle name="Normal 3 2 2 2 2 2 2 2 2 2 2 2 2 2 5" xfId="23588"/>
    <cellStyle name="Normal 3 2 2 2 2 2 2 2 2 2 2 2 2 3" xfId="23589"/>
    <cellStyle name="Normal 3 2 2 2 2 2 2 2 2 2 2 2 2 4" xfId="23590"/>
    <cellStyle name="Normal 3 2 2 2 2 2 2 2 2 2 2 2 2 5" xfId="23591"/>
    <cellStyle name="Normal 3 2 2 2 2 2 2 2 2 2 2 2 2 6" xfId="23592"/>
    <cellStyle name="Normal 3 2 2 2 2 2 2 2 2 2 2 2 2 7" xfId="23593"/>
    <cellStyle name="Normal 3 2 2 2 2 2 2 2 2 2 2 2 3" xfId="23594"/>
    <cellStyle name="Normal 3 2 2 2 2 2 2 2 2 2 2 2 3 2" xfId="23595"/>
    <cellStyle name="Normal 3 2 2 2 2 2 2 2 2 2 2 2 3 2 2" xfId="23596"/>
    <cellStyle name="Normal 3 2 2 2 2 2 2 2 2 2 2 2 3 2 3" xfId="23597"/>
    <cellStyle name="Normal 3 2 2 2 2 2 2 2 2 2 2 2 3 2 4" xfId="23598"/>
    <cellStyle name="Normal 3 2 2 2 2 2 2 2 2 2 2 2 3 2 5" xfId="23599"/>
    <cellStyle name="Normal 3 2 2 2 2 2 2 2 2 2 2 2 3 3" xfId="23600"/>
    <cellStyle name="Normal 3 2 2 2 2 2 2 2 2 2 2 2 3 4" xfId="23601"/>
    <cellStyle name="Normal 3 2 2 2 2 2 2 2 2 2 2 2 3 5" xfId="23602"/>
    <cellStyle name="Normal 3 2 2 2 2 2 2 2 2 2 2 2 4" xfId="23603"/>
    <cellStyle name="Normal 3 2 2 2 2 2 2 2 2 2 2 2 5" xfId="23604"/>
    <cellStyle name="Normal 3 2 2 2 2 2 2 2 2 2 2 2 6" xfId="23605"/>
    <cellStyle name="Normal 3 2 2 2 2 2 2 2 2 2 2 2 7" xfId="23606"/>
    <cellStyle name="Normal 3 2 2 2 2 2 2 2 2 2 2 3" xfId="23607"/>
    <cellStyle name="Normal 3 2 2 2 2 2 2 2 2 2 2 4" xfId="23608"/>
    <cellStyle name="Normal 3 2 2 2 2 2 2 2 2 2 2 5" xfId="23609"/>
    <cellStyle name="Normal 3 2 2 2 2 2 2 2 2 2 2 6" xfId="23610"/>
    <cellStyle name="Normal 3 2 2 2 2 2 2 2 2 2 2 6 2" xfId="23611"/>
    <cellStyle name="Normal 3 2 2 2 2 2 2 2 2 2 2 6 2 2" xfId="23612"/>
    <cellStyle name="Normal 3 2 2 2 2 2 2 2 2 2 2 6 2 3" xfId="23613"/>
    <cellStyle name="Normal 3 2 2 2 2 2 2 2 2 2 2 6 2 4" xfId="23614"/>
    <cellStyle name="Normal 3 2 2 2 2 2 2 2 2 2 2 6 2 5" xfId="23615"/>
    <cellStyle name="Normal 3 2 2 2 2 2 2 2 2 2 2 6 3" xfId="23616"/>
    <cellStyle name="Normal 3 2 2 2 2 2 2 2 2 2 2 6 4" xfId="23617"/>
    <cellStyle name="Normal 3 2 2 2 2 2 2 2 2 2 2 6 5" xfId="23618"/>
    <cellStyle name="Normal 3 2 2 2 2 2 2 2 2 2 2 7" xfId="23619"/>
    <cellStyle name="Normal 3 2 2 2 2 2 2 2 2 2 2 8" xfId="23620"/>
    <cellStyle name="Normal 3 2 2 2 2 2 2 2 2 2 2 9" xfId="23621"/>
    <cellStyle name="Normal 3 2 2 2 2 2 2 2 2 2 3" xfId="23622"/>
    <cellStyle name="Normal 3 2 2 2 2 2 2 2 2 2 3 2" xfId="23623"/>
    <cellStyle name="Normal 3 2 2 2 2 2 2 2 2 2 3 2 2" xfId="23624"/>
    <cellStyle name="Normal 3 2 2 2 2 2 2 2 2 2 3 2 2 2" xfId="23625"/>
    <cellStyle name="Normal 3 2 2 2 2 2 2 2 2 2 3 2 2 2 2" xfId="23626"/>
    <cellStyle name="Normal 3 2 2 2 2 2 2 2 2 2 3 2 2 2 3" xfId="23627"/>
    <cellStyle name="Normal 3 2 2 2 2 2 2 2 2 2 3 2 2 2 4" xfId="23628"/>
    <cellStyle name="Normal 3 2 2 2 2 2 2 2 2 2 3 2 2 2 5" xfId="23629"/>
    <cellStyle name="Normal 3 2 2 2 2 2 2 2 2 2 3 2 2 3" xfId="23630"/>
    <cellStyle name="Normal 3 2 2 2 2 2 2 2 2 2 3 2 2 4" xfId="23631"/>
    <cellStyle name="Normal 3 2 2 2 2 2 2 2 2 2 3 2 2 5" xfId="23632"/>
    <cellStyle name="Normal 3 2 2 2 2 2 2 2 2 2 3 2 3" xfId="23633"/>
    <cellStyle name="Normal 3 2 2 2 2 2 2 2 2 2 3 2 4" xfId="23634"/>
    <cellStyle name="Normal 3 2 2 2 2 2 2 2 2 2 3 2 5" xfId="23635"/>
    <cellStyle name="Normal 3 2 2 2 2 2 2 2 2 2 3 2 6" xfId="23636"/>
    <cellStyle name="Normal 3 2 2 2 2 2 2 2 2 2 3 2 7" xfId="23637"/>
    <cellStyle name="Normal 3 2 2 2 2 2 2 2 2 2 3 3" xfId="23638"/>
    <cellStyle name="Normal 3 2 2 2 2 2 2 2 2 2 3 3 2" xfId="23639"/>
    <cellStyle name="Normal 3 2 2 2 2 2 2 2 2 2 3 3 2 2" xfId="23640"/>
    <cellStyle name="Normal 3 2 2 2 2 2 2 2 2 2 3 3 2 3" xfId="23641"/>
    <cellStyle name="Normal 3 2 2 2 2 2 2 2 2 2 3 3 2 4" xfId="23642"/>
    <cellStyle name="Normal 3 2 2 2 2 2 2 2 2 2 3 3 2 5" xfId="23643"/>
    <cellStyle name="Normal 3 2 2 2 2 2 2 2 2 2 3 3 3" xfId="23644"/>
    <cellStyle name="Normal 3 2 2 2 2 2 2 2 2 2 3 3 4" xfId="23645"/>
    <cellStyle name="Normal 3 2 2 2 2 2 2 2 2 2 3 3 5" xfId="23646"/>
    <cellStyle name="Normal 3 2 2 2 2 2 2 2 2 2 3 4" xfId="23647"/>
    <cellStyle name="Normal 3 2 2 2 2 2 2 2 2 2 3 5" xfId="23648"/>
    <cellStyle name="Normal 3 2 2 2 2 2 2 2 2 2 3 6" xfId="23649"/>
    <cellStyle name="Normal 3 2 2 2 2 2 2 2 2 2 3 7" xfId="23650"/>
    <cellStyle name="Normal 3 2 2 2 2 2 2 2 2 2 4" xfId="23651"/>
    <cellStyle name="Normal 3 2 2 2 2 2 2 2 2 2 5" xfId="23652"/>
    <cellStyle name="Normal 3 2 2 2 2 2 2 2 2 2 6" xfId="23653"/>
    <cellStyle name="Normal 3 2 2 2 2 2 2 2 2 2 6 2" xfId="23654"/>
    <cellStyle name="Normal 3 2 2 2 2 2 2 2 2 2 6 2 2" xfId="23655"/>
    <cellStyle name="Normal 3 2 2 2 2 2 2 2 2 2 6 2 3" xfId="23656"/>
    <cellStyle name="Normal 3 2 2 2 2 2 2 2 2 2 6 2 4" xfId="23657"/>
    <cellStyle name="Normal 3 2 2 2 2 2 2 2 2 2 6 2 5" xfId="23658"/>
    <cellStyle name="Normal 3 2 2 2 2 2 2 2 2 2 6 3" xfId="23659"/>
    <cellStyle name="Normal 3 2 2 2 2 2 2 2 2 2 6 4" xfId="23660"/>
    <cellStyle name="Normal 3 2 2 2 2 2 2 2 2 2 6 5" xfId="23661"/>
    <cellStyle name="Normal 3 2 2 2 2 2 2 2 2 2 7" xfId="23662"/>
    <cellStyle name="Normal 3 2 2 2 2 2 2 2 2 2 8" xfId="23663"/>
    <cellStyle name="Normal 3 2 2 2 2 2 2 2 2 2 9" xfId="23664"/>
    <cellStyle name="Normal 3 2 2 2 2 2 2 2 2 3" xfId="23665"/>
    <cellStyle name="Normal 3 2 2 2 2 2 2 2 2 4" xfId="23666"/>
    <cellStyle name="Normal 3 2 2 2 2 2 2 2 2 5" xfId="23667"/>
    <cellStyle name="Normal 3 2 2 2 2 2 2 2 2 6" xfId="23668"/>
    <cellStyle name="Normal 3 2 2 2 2 2 2 2 2 6 2" xfId="23669"/>
    <cellStyle name="Normal 3 2 2 2 2 2 2 2 2 6 2 2" xfId="23670"/>
    <cellStyle name="Normal 3 2 2 2 2 2 2 2 2 6 2 2 2" xfId="23671"/>
    <cellStyle name="Normal 3 2 2 2 2 2 2 2 2 6 2 2 2 2" xfId="23672"/>
    <cellStyle name="Normal 3 2 2 2 2 2 2 2 2 6 2 2 2 3" xfId="23673"/>
    <cellStyle name="Normal 3 2 2 2 2 2 2 2 2 6 2 2 2 4" xfId="23674"/>
    <cellStyle name="Normal 3 2 2 2 2 2 2 2 2 6 2 2 2 5" xfId="23675"/>
    <cellStyle name="Normal 3 2 2 2 2 2 2 2 2 6 2 2 3" xfId="23676"/>
    <cellStyle name="Normal 3 2 2 2 2 2 2 2 2 6 2 2 4" xfId="23677"/>
    <cellStyle name="Normal 3 2 2 2 2 2 2 2 2 6 2 2 5" xfId="23678"/>
    <cellStyle name="Normal 3 2 2 2 2 2 2 2 2 6 2 3" xfId="23679"/>
    <cellStyle name="Normal 3 2 2 2 2 2 2 2 2 6 2 4" xfId="23680"/>
    <cellStyle name="Normal 3 2 2 2 2 2 2 2 2 6 2 5" xfId="23681"/>
    <cellStyle name="Normal 3 2 2 2 2 2 2 2 2 6 2 6" xfId="23682"/>
    <cellStyle name="Normal 3 2 2 2 2 2 2 2 2 6 2 7" xfId="23683"/>
    <cellStyle name="Normal 3 2 2 2 2 2 2 2 2 6 3" xfId="23684"/>
    <cellStyle name="Normal 3 2 2 2 2 2 2 2 2 6 3 2" xfId="23685"/>
    <cellStyle name="Normal 3 2 2 2 2 2 2 2 2 6 3 2 2" xfId="23686"/>
    <cellStyle name="Normal 3 2 2 2 2 2 2 2 2 6 3 2 3" xfId="23687"/>
    <cellStyle name="Normal 3 2 2 2 2 2 2 2 2 6 3 2 4" xfId="23688"/>
    <cellStyle name="Normal 3 2 2 2 2 2 2 2 2 6 3 2 5" xfId="23689"/>
    <cellStyle name="Normal 3 2 2 2 2 2 2 2 2 6 3 3" xfId="23690"/>
    <cellStyle name="Normal 3 2 2 2 2 2 2 2 2 6 3 4" xfId="23691"/>
    <cellStyle name="Normal 3 2 2 2 2 2 2 2 2 6 3 5" xfId="23692"/>
    <cellStyle name="Normal 3 2 2 2 2 2 2 2 2 6 4" xfId="23693"/>
    <cellStyle name="Normal 3 2 2 2 2 2 2 2 2 6 5" xfId="23694"/>
    <cellStyle name="Normal 3 2 2 2 2 2 2 2 2 6 6" xfId="23695"/>
    <cellStyle name="Normal 3 2 2 2 2 2 2 2 2 6 7" xfId="23696"/>
    <cellStyle name="Normal 3 2 2 2 2 2 2 2 2 7" xfId="23697"/>
    <cellStyle name="Normal 3 2 2 2 2 2 2 2 2 8" xfId="23698"/>
    <cellStyle name="Normal 3 2 2 2 2 2 2 2 2 9" xfId="23699"/>
    <cellStyle name="Normal 3 2 2 2 2 2 2 2 2 9 2" xfId="23700"/>
    <cellStyle name="Normal 3 2 2 2 2 2 2 2 2 9 2 2" xfId="23701"/>
    <cellStyle name="Normal 3 2 2 2 2 2 2 2 2 9 2 3" xfId="23702"/>
    <cellStyle name="Normal 3 2 2 2 2 2 2 2 2 9 2 4" xfId="23703"/>
    <cellStyle name="Normal 3 2 2 2 2 2 2 2 2 9 2 5" xfId="23704"/>
    <cellStyle name="Normal 3 2 2 2 2 2 2 2 2 9 3" xfId="23705"/>
    <cellStyle name="Normal 3 2 2 2 2 2 2 2 2 9 4" xfId="23706"/>
    <cellStyle name="Normal 3 2 2 2 2 2 2 2 2 9 5" xfId="23707"/>
    <cellStyle name="Normal 3 2 2 2 2 2 2 2 3" xfId="23708"/>
    <cellStyle name="Normal 3 2 2 2 2 2 2 2 3 2" xfId="23709"/>
    <cellStyle name="Normal 3 2 2 2 2 2 2 2 3 3" xfId="23710"/>
    <cellStyle name="Normal 3 2 2 2 2 2 2 2 3 4" xfId="23711"/>
    <cellStyle name="Normal 3 2 2 2 2 2 2 2 3 5" xfId="23712"/>
    <cellStyle name="Normal 3 2 2 2 2 2 2 2 3 6" xfId="23713"/>
    <cellStyle name="Normal 3 2 2 2 2 2 2 2 3 7" xfId="23714"/>
    <cellStyle name="Normal 3 2 2 2 2 2 2 2 4" xfId="23715"/>
    <cellStyle name="Normal 3 2 2 2 2 2 2 2 5" xfId="23716"/>
    <cellStyle name="Normal 3 2 2 2 2 2 2 2 6" xfId="23717"/>
    <cellStyle name="Normal 3 2 2 2 2 2 2 2 6 2" xfId="23718"/>
    <cellStyle name="Normal 3 2 2 2 2 2 2 2 6 2 2" xfId="23719"/>
    <cellStyle name="Normal 3 2 2 2 2 2 2 2 6 2 2 2" xfId="23720"/>
    <cellStyle name="Normal 3 2 2 2 2 2 2 2 6 2 2 2 2" xfId="23721"/>
    <cellStyle name="Normal 3 2 2 2 2 2 2 2 6 2 2 2 3" xfId="23722"/>
    <cellStyle name="Normal 3 2 2 2 2 2 2 2 6 2 2 2 4" xfId="23723"/>
    <cellStyle name="Normal 3 2 2 2 2 2 2 2 6 2 2 2 5" xfId="23724"/>
    <cellStyle name="Normal 3 2 2 2 2 2 2 2 6 2 2 3" xfId="23725"/>
    <cellStyle name="Normal 3 2 2 2 2 2 2 2 6 2 2 4" xfId="23726"/>
    <cellStyle name="Normal 3 2 2 2 2 2 2 2 6 2 2 5" xfId="23727"/>
    <cellStyle name="Normal 3 2 2 2 2 2 2 2 6 2 3" xfId="23728"/>
    <cellStyle name="Normal 3 2 2 2 2 2 2 2 6 2 4" xfId="23729"/>
    <cellStyle name="Normal 3 2 2 2 2 2 2 2 6 2 5" xfId="23730"/>
    <cellStyle name="Normal 3 2 2 2 2 2 2 2 6 2 6" xfId="23731"/>
    <cellStyle name="Normal 3 2 2 2 2 2 2 2 6 2 7" xfId="23732"/>
    <cellStyle name="Normal 3 2 2 2 2 2 2 2 6 3" xfId="23733"/>
    <cellStyle name="Normal 3 2 2 2 2 2 2 2 6 3 2" xfId="23734"/>
    <cellStyle name="Normal 3 2 2 2 2 2 2 2 6 3 2 2" xfId="23735"/>
    <cellStyle name="Normal 3 2 2 2 2 2 2 2 6 3 2 3" xfId="23736"/>
    <cellStyle name="Normal 3 2 2 2 2 2 2 2 6 3 2 4" xfId="23737"/>
    <cellStyle name="Normal 3 2 2 2 2 2 2 2 6 3 2 5" xfId="23738"/>
    <cellStyle name="Normal 3 2 2 2 2 2 2 2 6 3 3" xfId="23739"/>
    <cellStyle name="Normal 3 2 2 2 2 2 2 2 6 3 4" xfId="23740"/>
    <cellStyle name="Normal 3 2 2 2 2 2 2 2 6 3 5" xfId="23741"/>
    <cellStyle name="Normal 3 2 2 2 2 2 2 2 6 4" xfId="23742"/>
    <cellStyle name="Normal 3 2 2 2 2 2 2 2 6 5" xfId="23743"/>
    <cellStyle name="Normal 3 2 2 2 2 2 2 2 6 6" xfId="23744"/>
    <cellStyle name="Normal 3 2 2 2 2 2 2 2 6 7" xfId="23745"/>
    <cellStyle name="Normal 3 2 2 2 2 2 2 2 7" xfId="23746"/>
    <cellStyle name="Normal 3 2 2 2 2 2 2 2 8" xfId="23747"/>
    <cellStyle name="Normal 3 2 2 2 2 2 2 2 9" xfId="23748"/>
    <cellStyle name="Normal 3 2 2 2 2 2 2 2 9 2" xfId="23749"/>
    <cellStyle name="Normal 3 2 2 2 2 2 2 2 9 2 2" xfId="23750"/>
    <cellStyle name="Normal 3 2 2 2 2 2 2 2 9 2 3" xfId="23751"/>
    <cellStyle name="Normal 3 2 2 2 2 2 2 2 9 2 4" xfId="23752"/>
    <cellStyle name="Normal 3 2 2 2 2 2 2 2 9 2 5" xfId="23753"/>
    <cellStyle name="Normal 3 2 2 2 2 2 2 2 9 3" xfId="23754"/>
    <cellStyle name="Normal 3 2 2 2 2 2 2 2 9 4" xfId="23755"/>
    <cellStyle name="Normal 3 2 2 2 2 2 2 2 9 5" xfId="23756"/>
    <cellStyle name="Normal 3 2 2 2 2 2 2 20" xfId="23757"/>
    <cellStyle name="Normal 3 2 2 2 2 2 2 21" xfId="23758"/>
    <cellStyle name="Normal 3 2 2 2 2 2 2 22" xfId="23759"/>
    <cellStyle name="Normal 3 2 2 2 2 2 2 23" xfId="23760"/>
    <cellStyle name="Normal 3 2 2 2 2 2 2 24" xfId="23761"/>
    <cellStyle name="Normal 3 2 2 2 2 2 2 25" xfId="23762"/>
    <cellStyle name="Normal 3 2 2 2 2 2 2 26" xfId="23763"/>
    <cellStyle name="Normal 3 2 2 2 2 2 2 27" xfId="23764"/>
    <cellStyle name="Normal 3 2 2 2 2 2 2 28" xfId="23765"/>
    <cellStyle name="Normal 3 2 2 2 2 2 2 29" xfId="23766"/>
    <cellStyle name="Normal 3 2 2 2 2 2 2 3" xfId="23767"/>
    <cellStyle name="Normal 3 2 2 2 2 2 2 3 2" xfId="23768"/>
    <cellStyle name="Normal 3 2 2 2 2 2 2 3 3" xfId="23769"/>
    <cellStyle name="Normal 3 2 2 2 2 2 2 3 4" xfId="23770"/>
    <cellStyle name="Normal 3 2 2 2 2 2 2 3 5" xfId="23771"/>
    <cellStyle name="Normal 3 2 2 2 2 2 2 3 6" xfId="23772"/>
    <cellStyle name="Normal 3 2 2 2 2 2 2 3 7" xfId="23773"/>
    <cellStyle name="Normal 3 2 2 2 2 2 2 4" xfId="23774"/>
    <cellStyle name="Normal 3 2 2 2 2 2 2 5" xfId="23775"/>
    <cellStyle name="Normal 3 2 2 2 2 2 2 6" xfId="23776"/>
    <cellStyle name="Normal 3 2 2 2 2 2 2 6 2" xfId="23777"/>
    <cellStyle name="Normal 3 2 2 2 2 2 2 6 2 2" xfId="23778"/>
    <cellStyle name="Normal 3 2 2 2 2 2 2 6 2 2 2" xfId="23779"/>
    <cellStyle name="Normal 3 2 2 2 2 2 2 6 2 2 2 2" xfId="23780"/>
    <cellStyle name="Normal 3 2 2 2 2 2 2 6 2 2 2 3" xfId="23781"/>
    <cellStyle name="Normal 3 2 2 2 2 2 2 6 2 2 2 4" xfId="23782"/>
    <cellStyle name="Normal 3 2 2 2 2 2 2 6 2 2 2 5" xfId="23783"/>
    <cellStyle name="Normal 3 2 2 2 2 2 2 6 2 2 3" xfId="23784"/>
    <cellStyle name="Normal 3 2 2 2 2 2 2 6 2 2 4" xfId="23785"/>
    <cellStyle name="Normal 3 2 2 2 2 2 2 6 2 2 5" xfId="23786"/>
    <cellStyle name="Normal 3 2 2 2 2 2 2 6 2 3" xfId="23787"/>
    <cellStyle name="Normal 3 2 2 2 2 2 2 6 2 4" xfId="23788"/>
    <cellStyle name="Normal 3 2 2 2 2 2 2 6 2 5" xfId="23789"/>
    <cellStyle name="Normal 3 2 2 2 2 2 2 6 2 6" xfId="23790"/>
    <cellStyle name="Normal 3 2 2 2 2 2 2 6 2 7" xfId="23791"/>
    <cellStyle name="Normal 3 2 2 2 2 2 2 6 3" xfId="23792"/>
    <cellStyle name="Normal 3 2 2 2 2 2 2 6 3 2" xfId="23793"/>
    <cellStyle name="Normal 3 2 2 2 2 2 2 6 3 2 2" xfId="23794"/>
    <cellStyle name="Normal 3 2 2 2 2 2 2 6 3 2 3" xfId="23795"/>
    <cellStyle name="Normal 3 2 2 2 2 2 2 6 3 2 4" xfId="23796"/>
    <cellStyle name="Normal 3 2 2 2 2 2 2 6 3 2 5" xfId="23797"/>
    <cellStyle name="Normal 3 2 2 2 2 2 2 6 3 3" xfId="23798"/>
    <cellStyle name="Normal 3 2 2 2 2 2 2 6 3 4" xfId="23799"/>
    <cellStyle name="Normal 3 2 2 2 2 2 2 6 3 5" xfId="23800"/>
    <cellStyle name="Normal 3 2 2 2 2 2 2 6 4" xfId="23801"/>
    <cellStyle name="Normal 3 2 2 2 2 2 2 6 5" xfId="23802"/>
    <cellStyle name="Normal 3 2 2 2 2 2 2 6 6" xfId="23803"/>
    <cellStyle name="Normal 3 2 2 2 2 2 2 6 7" xfId="23804"/>
    <cellStyle name="Normal 3 2 2 2 2 2 2 7" xfId="23805"/>
    <cellStyle name="Normal 3 2 2 2 2 2 2 8" xfId="23806"/>
    <cellStyle name="Normal 3 2 2 2 2 2 2 9" xfId="23807"/>
    <cellStyle name="Normal 3 2 2 2 2 2 2 9 2" xfId="23808"/>
    <cellStyle name="Normal 3 2 2 2 2 2 2 9 2 2" xfId="23809"/>
    <cellStyle name="Normal 3 2 2 2 2 2 2 9 2 3" xfId="23810"/>
    <cellStyle name="Normal 3 2 2 2 2 2 2 9 2 4" xfId="23811"/>
    <cellStyle name="Normal 3 2 2 2 2 2 2 9 2 5" xfId="23812"/>
    <cellStyle name="Normal 3 2 2 2 2 2 2 9 3" xfId="23813"/>
    <cellStyle name="Normal 3 2 2 2 2 2 2 9 4" xfId="23814"/>
    <cellStyle name="Normal 3 2 2 2 2 2 2 9 5" xfId="23815"/>
    <cellStyle name="Normal 3 2 2 2 2 2 20" xfId="23816"/>
    <cellStyle name="Normal 3 2 2 2 2 2 21" xfId="23817"/>
    <cellStyle name="Normal 3 2 2 2 2 2 21 2" xfId="23818"/>
    <cellStyle name="Normal 3 2 2 2 2 2 21 3" xfId="23819"/>
    <cellStyle name="Normal 3 2 2 2 2 2 21 4" xfId="23820"/>
    <cellStyle name="Normal 3 2 2 2 2 2 21 5" xfId="23821"/>
    <cellStyle name="Normal 3 2 2 2 2 2 21 6" xfId="23822"/>
    <cellStyle name="Normal 3 2 2 2 2 2 22" xfId="23823"/>
    <cellStyle name="Normal 3 2 2 2 2 2 22 2" xfId="23824"/>
    <cellStyle name="Normal 3 2 2 2 2 2 22 2 2" xfId="23825"/>
    <cellStyle name="Normal 3 2 2 2 2 2 22 2 2 2" xfId="23826"/>
    <cellStyle name="Normal 3 2 2 2 2 2 22 2 2 2 2" xfId="23827"/>
    <cellStyle name="Normal 3 2 2 2 2 2 22 2 2 2 3" xfId="23828"/>
    <cellStyle name="Normal 3 2 2 2 2 2 22 2 2 2 4" xfId="23829"/>
    <cellStyle name="Normal 3 2 2 2 2 2 22 2 2 2 5" xfId="23830"/>
    <cellStyle name="Normal 3 2 2 2 2 2 22 2 2 3" xfId="23831"/>
    <cellStyle name="Normal 3 2 2 2 2 2 22 2 2 4" xfId="23832"/>
    <cellStyle name="Normal 3 2 2 2 2 2 22 2 2 5" xfId="23833"/>
    <cellStyle name="Normal 3 2 2 2 2 2 22 2 3" xfId="23834"/>
    <cellStyle name="Normal 3 2 2 2 2 2 22 2 4" xfId="23835"/>
    <cellStyle name="Normal 3 2 2 2 2 2 22 2 5" xfId="23836"/>
    <cellStyle name="Normal 3 2 2 2 2 2 22 2 6" xfId="23837"/>
    <cellStyle name="Normal 3 2 2 2 2 2 22 2 7" xfId="23838"/>
    <cellStyle name="Normal 3 2 2 2 2 2 22 3" xfId="23839"/>
    <cellStyle name="Normal 3 2 2 2 2 2 22 3 2" xfId="23840"/>
    <cellStyle name="Normal 3 2 2 2 2 2 22 3 2 2" xfId="23841"/>
    <cellStyle name="Normal 3 2 2 2 2 2 22 3 2 3" xfId="23842"/>
    <cellStyle name="Normal 3 2 2 2 2 2 22 3 2 4" xfId="23843"/>
    <cellStyle name="Normal 3 2 2 2 2 2 22 3 2 5" xfId="23844"/>
    <cellStyle name="Normal 3 2 2 2 2 2 22 3 3" xfId="23845"/>
    <cellStyle name="Normal 3 2 2 2 2 2 22 3 4" xfId="23846"/>
    <cellStyle name="Normal 3 2 2 2 2 2 22 3 5" xfId="23847"/>
    <cellStyle name="Normal 3 2 2 2 2 2 22 4" xfId="23848"/>
    <cellStyle name="Normal 3 2 2 2 2 2 22 5" xfId="23849"/>
    <cellStyle name="Normal 3 2 2 2 2 2 22 6" xfId="23850"/>
    <cellStyle name="Normal 3 2 2 2 2 2 22 7" xfId="23851"/>
    <cellStyle name="Normal 3 2 2 2 2 2 23" xfId="23852"/>
    <cellStyle name="Normal 3 2 2 2 2 2 23 2" xfId="23853"/>
    <cellStyle name="Normal 3 2 2 2 2 2 23 2 2" xfId="23854"/>
    <cellStyle name="Normal 3 2 2 2 2 2 23 2 2 2" xfId="23855"/>
    <cellStyle name="Normal 3 2 2 2 2 2 23 2 2 2 2" xfId="23856"/>
    <cellStyle name="Normal 3 2 2 2 2 2 23 2 2 2 3" xfId="23857"/>
    <cellStyle name="Normal 3 2 2 2 2 2 23 2 2 2 4" xfId="23858"/>
    <cellStyle name="Normal 3 2 2 2 2 2 23 2 2 2 5" xfId="23859"/>
    <cellStyle name="Normal 3 2 2 2 2 2 23 2 2 3" xfId="23860"/>
    <cellStyle name="Normal 3 2 2 2 2 2 23 2 2 4" xfId="23861"/>
    <cellStyle name="Normal 3 2 2 2 2 2 23 2 2 5" xfId="23862"/>
    <cellStyle name="Normal 3 2 2 2 2 2 23 2 3" xfId="23863"/>
    <cellStyle name="Normal 3 2 2 2 2 2 23 2 4" xfId="23864"/>
    <cellStyle name="Normal 3 2 2 2 2 2 23 2 5" xfId="23865"/>
    <cellStyle name="Normal 3 2 2 2 2 2 23 2 6" xfId="23866"/>
    <cellStyle name="Normal 3 2 2 2 2 2 23 2 7" xfId="23867"/>
    <cellStyle name="Normal 3 2 2 2 2 2 23 3" xfId="23868"/>
    <cellStyle name="Normal 3 2 2 2 2 2 23 3 2" xfId="23869"/>
    <cellStyle name="Normal 3 2 2 2 2 2 23 3 2 2" xfId="23870"/>
    <cellStyle name="Normal 3 2 2 2 2 2 23 3 2 3" xfId="23871"/>
    <cellStyle name="Normal 3 2 2 2 2 2 23 3 2 4" xfId="23872"/>
    <cellStyle name="Normal 3 2 2 2 2 2 23 3 2 5" xfId="23873"/>
    <cellStyle name="Normal 3 2 2 2 2 2 23 3 3" xfId="23874"/>
    <cellStyle name="Normal 3 2 2 2 2 2 23 3 4" xfId="23875"/>
    <cellStyle name="Normal 3 2 2 2 2 2 23 3 5" xfId="23876"/>
    <cellStyle name="Normal 3 2 2 2 2 2 23 4" xfId="23877"/>
    <cellStyle name="Normal 3 2 2 2 2 2 23 5" xfId="23878"/>
    <cellStyle name="Normal 3 2 2 2 2 2 23 6" xfId="23879"/>
    <cellStyle name="Normal 3 2 2 2 2 2 23 7" xfId="23880"/>
    <cellStyle name="Normal 3 2 2 2 2 2 24" xfId="23881"/>
    <cellStyle name="Normal 3 2 2 2 2 2 24 2" xfId="23882"/>
    <cellStyle name="Normal 3 2 2 2 2 2 24 2 2" xfId="23883"/>
    <cellStyle name="Normal 3 2 2 2 2 2 24 2 2 2" xfId="23884"/>
    <cellStyle name="Normal 3 2 2 2 2 2 24 2 2 2 2" xfId="23885"/>
    <cellStyle name="Normal 3 2 2 2 2 2 24 2 2 2 3" xfId="23886"/>
    <cellStyle name="Normal 3 2 2 2 2 2 24 2 2 2 4" xfId="23887"/>
    <cellStyle name="Normal 3 2 2 2 2 2 24 2 2 2 5" xfId="23888"/>
    <cellStyle name="Normal 3 2 2 2 2 2 24 2 2 3" xfId="23889"/>
    <cellStyle name="Normal 3 2 2 2 2 2 24 2 2 4" xfId="23890"/>
    <cellStyle name="Normal 3 2 2 2 2 2 24 2 2 5" xfId="23891"/>
    <cellStyle name="Normal 3 2 2 2 2 2 24 2 3" xfId="23892"/>
    <cellStyle name="Normal 3 2 2 2 2 2 24 2 4" xfId="23893"/>
    <cellStyle name="Normal 3 2 2 2 2 2 24 2 5" xfId="23894"/>
    <cellStyle name="Normal 3 2 2 2 2 2 24 2 6" xfId="23895"/>
    <cellStyle name="Normal 3 2 2 2 2 2 24 2 7" xfId="23896"/>
    <cellStyle name="Normal 3 2 2 2 2 2 24 3" xfId="23897"/>
    <cellStyle name="Normal 3 2 2 2 2 2 24 3 2" xfId="23898"/>
    <cellStyle name="Normal 3 2 2 2 2 2 24 3 2 2" xfId="23899"/>
    <cellStyle name="Normal 3 2 2 2 2 2 24 3 2 3" xfId="23900"/>
    <cellStyle name="Normal 3 2 2 2 2 2 24 3 2 4" xfId="23901"/>
    <cellStyle name="Normal 3 2 2 2 2 2 24 3 2 5" xfId="23902"/>
    <cellStyle name="Normal 3 2 2 2 2 2 24 3 3" xfId="23903"/>
    <cellStyle name="Normal 3 2 2 2 2 2 24 3 4" xfId="23904"/>
    <cellStyle name="Normal 3 2 2 2 2 2 24 3 5" xfId="23905"/>
    <cellStyle name="Normal 3 2 2 2 2 2 24 4" xfId="23906"/>
    <cellStyle name="Normal 3 2 2 2 2 2 24 5" xfId="23907"/>
    <cellStyle name="Normal 3 2 2 2 2 2 24 6" xfId="23908"/>
    <cellStyle name="Normal 3 2 2 2 2 2 24 7" xfId="23909"/>
    <cellStyle name="Normal 3 2 2 2 2 2 25" xfId="23910"/>
    <cellStyle name="Normal 3 2 2 2 2 2 25 2" xfId="23911"/>
    <cellStyle name="Normal 3 2 2 2 2 2 25 2 2" xfId="23912"/>
    <cellStyle name="Normal 3 2 2 2 2 2 25 2 2 2" xfId="23913"/>
    <cellStyle name="Normal 3 2 2 2 2 2 25 2 2 3" xfId="23914"/>
    <cellStyle name="Normal 3 2 2 2 2 2 25 2 2 4" xfId="23915"/>
    <cellStyle name="Normal 3 2 2 2 2 2 25 2 2 5" xfId="23916"/>
    <cellStyle name="Normal 3 2 2 2 2 2 25 2 3" xfId="23917"/>
    <cellStyle name="Normal 3 2 2 2 2 2 25 2 4" xfId="23918"/>
    <cellStyle name="Normal 3 2 2 2 2 2 25 2 5" xfId="23919"/>
    <cellStyle name="Normal 3 2 2 2 2 2 25 3" xfId="23920"/>
    <cellStyle name="Normal 3 2 2 2 2 2 25 4" xfId="23921"/>
    <cellStyle name="Normal 3 2 2 2 2 2 25 5" xfId="23922"/>
    <cellStyle name="Normal 3 2 2 2 2 2 25 6" xfId="23923"/>
    <cellStyle name="Normal 3 2 2 2 2 2 25 7" xfId="23924"/>
    <cellStyle name="Normal 3 2 2 2 2 2 26" xfId="23925"/>
    <cellStyle name="Normal 3 2 2 2 2 2 26 2" xfId="23926"/>
    <cellStyle name="Normal 3 2 2 2 2 2 26 3" xfId="23927"/>
    <cellStyle name="Normal 3 2 2 2 2 2 26 4" xfId="23928"/>
    <cellStyle name="Normal 3 2 2 2 2 2 26 5" xfId="23929"/>
    <cellStyle name="Normal 3 2 2 2 2 2 26 6" xfId="23930"/>
    <cellStyle name="Normal 3 2 2 2 2 2 27" xfId="23931"/>
    <cellStyle name="Normal 3 2 2 2 2 2 27 2" xfId="23932"/>
    <cellStyle name="Normal 3 2 2 2 2 2 27 2 2" xfId="23933"/>
    <cellStyle name="Normal 3 2 2 2 2 2 27 2 3" xfId="23934"/>
    <cellStyle name="Normal 3 2 2 2 2 2 27 2 4" xfId="23935"/>
    <cellStyle name="Normal 3 2 2 2 2 2 27 2 5" xfId="23936"/>
    <cellStyle name="Normal 3 2 2 2 2 2 27 3" xfId="23937"/>
    <cellStyle name="Normal 3 2 2 2 2 2 27 4" xfId="23938"/>
    <cellStyle name="Normal 3 2 2 2 2 2 27 5" xfId="23939"/>
    <cellStyle name="Normal 3 2 2 2 2 2 28" xfId="23940"/>
    <cellStyle name="Normal 3 2 2 2 2 2 29" xfId="23941"/>
    <cellStyle name="Normal 3 2 2 2 2 2 3" xfId="23942"/>
    <cellStyle name="Normal 3 2 2 2 2 2 30" xfId="23943"/>
    <cellStyle name="Normal 3 2 2 2 2 2 31" xfId="23944"/>
    <cellStyle name="Normal 3 2 2 2 2 2 32" xfId="23945"/>
    <cellStyle name="Normal 3 2 2 2 2 2 33" xfId="23946"/>
    <cellStyle name="Normal 3 2 2 2 2 2 34" xfId="23947"/>
    <cellStyle name="Normal 3 2 2 2 2 2 35" xfId="23948"/>
    <cellStyle name="Normal 3 2 2 2 2 2 36" xfId="23949"/>
    <cellStyle name="Normal 3 2 2 2 2 2 37" xfId="23950"/>
    <cellStyle name="Normal 3 2 2 2 2 2 38" xfId="23951"/>
    <cellStyle name="Normal 3 2 2 2 2 2 39" xfId="23952"/>
    <cellStyle name="Normal 3 2 2 2 2 2 4" xfId="23953"/>
    <cellStyle name="Normal 3 2 2 2 2 2 40" xfId="23954"/>
    <cellStyle name="Normal 3 2 2 2 2 2 41" xfId="23955"/>
    <cellStyle name="Normal 3 2 2 2 2 2 5" xfId="23956"/>
    <cellStyle name="Normal 3 2 2 2 2 2 6" xfId="23957"/>
    <cellStyle name="Normal 3 2 2 2 2 2 7" xfId="23958"/>
    <cellStyle name="Normal 3 2 2 2 2 2 8" xfId="23959"/>
    <cellStyle name="Normal 3 2 2 2 2 2 9" xfId="23960"/>
    <cellStyle name="Normal 3 2 2 2 2 20" xfId="23961"/>
    <cellStyle name="Normal 3 2 2 2 2 21" xfId="23962"/>
    <cellStyle name="Normal 3 2 2 2 2 21 2" xfId="23963"/>
    <cellStyle name="Normal 3 2 2 2 2 21 3" xfId="23964"/>
    <cellStyle name="Normal 3 2 2 2 2 21 4" xfId="23965"/>
    <cellStyle name="Normal 3 2 2 2 2 21 5" xfId="23966"/>
    <cellStyle name="Normal 3 2 2 2 2 21 6" xfId="23967"/>
    <cellStyle name="Normal 3 2 2 2 2 22" xfId="23968"/>
    <cellStyle name="Normal 3 2 2 2 2 22 2" xfId="23969"/>
    <cellStyle name="Normal 3 2 2 2 2 22 2 2" xfId="23970"/>
    <cellStyle name="Normal 3 2 2 2 2 22 2 2 2" xfId="23971"/>
    <cellStyle name="Normal 3 2 2 2 2 22 2 2 2 2" xfId="23972"/>
    <cellStyle name="Normal 3 2 2 2 2 22 2 2 2 3" xfId="23973"/>
    <cellStyle name="Normal 3 2 2 2 2 22 2 2 2 4" xfId="23974"/>
    <cellStyle name="Normal 3 2 2 2 2 22 2 2 2 5" xfId="23975"/>
    <cellStyle name="Normal 3 2 2 2 2 22 2 2 3" xfId="23976"/>
    <cellStyle name="Normal 3 2 2 2 2 22 2 2 4" xfId="23977"/>
    <cellStyle name="Normal 3 2 2 2 2 22 2 2 5" xfId="23978"/>
    <cellStyle name="Normal 3 2 2 2 2 22 2 3" xfId="23979"/>
    <cellStyle name="Normal 3 2 2 2 2 22 2 4" xfId="23980"/>
    <cellStyle name="Normal 3 2 2 2 2 22 2 5" xfId="23981"/>
    <cellStyle name="Normal 3 2 2 2 2 22 2 6" xfId="23982"/>
    <cellStyle name="Normal 3 2 2 2 2 22 2 7" xfId="23983"/>
    <cellStyle name="Normal 3 2 2 2 2 22 3" xfId="23984"/>
    <cellStyle name="Normal 3 2 2 2 2 22 3 2" xfId="23985"/>
    <cellStyle name="Normal 3 2 2 2 2 22 3 2 2" xfId="23986"/>
    <cellStyle name="Normal 3 2 2 2 2 22 3 2 3" xfId="23987"/>
    <cellStyle name="Normal 3 2 2 2 2 22 3 2 4" xfId="23988"/>
    <cellStyle name="Normal 3 2 2 2 2 22 3 2 5" xfId="23989"/>
    <cellStyle name="Normal 3 2 2 2 2 22 3 3" xfId="23990"/>
    <cellStyle name="Normal 3 2 2 2 2 22 3 4" xfId="23991"/>
    <cellStyle name="Normal 3 2 2 2 2 22 3 5" xfId="23992"/>
    <cellStyle name="Normal 3 2 2 2 2 22 4" xfId="23993"/>
    <cellStyle name="Normal 3 2 2 2 2 22 5" xfId="23994"/>
    <cellStyle name="Normal 3 2 2 2 2 22 6" xfId="23995"/>
    <cellStyle name="Normal 3 2 2 2 2 22 7" xfId="23996"/>
    <cellStyle name="Normal 3 2 2 2 2 23" xfId="23997"/>
    <cellStyle name="Normal 3 2 2 2 2 23 2" xfId="23998"/>
    <cellStyle name="Normal 3 2 2 2 2 23 2 2" xfId="23999"/>
    <cellStyle name="Normal 3 2 2 2 2 23 2 2 2" xfId="24000"/>
    <cellStyle name="Normal 3 2 2 2 2 23 2 2 2 2" xfId="24001"/>
    <cellStyle name="Normal 3 2 2 2 2 23 2 2 2 3" xfId="24002"/>
    <cellStyle name="Normal 3 2 2 2 2 23 2 2 2 4" xfId="24003"/>
    <cellStyle name="Normal 3 2 2 2 2 23 2 2 2 5" xfId="24004"/>
    <cellStyle name="Normal 3 2 2 2 2 23 2 2 3" xfId="24005"/>
    <cellStyle name="Normal 3 2 2 2 2 23 2 2 4" xfId="24006"/>
    <cellStyle name="Normal 3 2 2 2 2 23 2 2 5" xfId="24007"/>
    <cellStyle name="Normal 3 2 2 2 2 23 2 3" xfId="24008"/>
    <cellStyle name="Normal 3 2 2 2 2 23 2 4" xfId="24009"/>
    <cellStyle name="Normal 3 2 2 2 2 23 2 5" xfId="24010"/>
    <cellStyle name="Normal 3 2 2 2 2 23 2 6" xfId="24011"/>
    <cellStyle name="Normal 3 2 2 2 2 23 2 7" xfId="24012"/>
    <cellStyle name="Normal 3 2 2 2 2 23 3" xfId="24013"/>
    <cellStyle name="Normal 3 2 2 2 2 23 3 2" xfId="24014"/>
    <cellStyle name="Normal 3 2 2 2 2 23 3 2 2" xfId="24015"/>
    <cellStyle name="Normal 3 2 2 2 2 23 3 2 3" xfId="24016"/>
    <cellStyle name="Normal 3 2 2 2 2 23 3 2 4" xfId="24017"/>
    <cellStyle name="Normal 3 2 2 2 2 23 3 2 5" xfId="24018"/>
    <cellStyle name="Normal 3 2 2 2 2 23 3 3" xfId="24019"/>
    <cellStyle name="Normal 3 2 2 2 2 23 3 4" xfId="24020"/>
    <cellStyle name="Normal 3 2 2 2 2 23 3 5" xfId="24021"/>
    <cellStyle name="Normal 3 2 2 2 2 23 4" xfId="24022"/>
    <cellStyle name="Normal 3 2 2 2 2 23 5" xfId="24023"/>
    <cellStyle name="Normal 3 2 2 2 2 23 6" xfId="24024"/>
    <cellStyle name="Normal 3 2 2 2 2 23 7" xfId="24025"/>
    <cellStyle name="Normal 3 2 2 2 2 24" xfId="24026"/>
    <cellStyle name="Normal 3 2 2 2 2 24 2" xfId="24027"/>
    <cellStyle name="Normal 3 2 2 2 2 24 2 2" xfId="24028"/>
    <cellStyle name="Normal 3 2 2 2 2 24 2 2 2" xfId="24029"/>
    <cellStyle name="Normal 3 2 2 2 2 24 2 2 2 2" xfId="24030"/>
    <cellStyle name="Normal 3 2 2 2 2 24 2 2 2 3" xfId="24031"/>
    <cellStyle name="Normal 3 2 2 2 2 24 2 2 2 4" xfId="24032"/>
    <cellStyle name="Normal 3 2 2 2 2 24 2 2 2 5" xfId="24033"/>
    <cellStyle name="Normal 3 2 2 2 2 24 2 2 3" xfId="24034"/>
    <cellStyle name="Normal 3 2 2 2 2 24 2 2 4" xfId="24035"/>
    <cellStyle name="Normal 3 2 2 2 2 24 2 2 5" xfId="24036"/>
    <cellStyle name="Normal 3 2 2 2 2 24 2 3" xfId="24037"/>
    <cellStyle name="Normal 3 2 2 2 2 24 2 4" xfId="24038"/>
    <cellStyle name="Normal 3 2 2 2 2 24 2 5" xfId="24039"/>
    <cellStyle name="Normal 3 2 2 2 2 24 2 6" xfId="24040"/>
    <cellStyle name="Normal 3 2 2 2 2 24 2 7" xfId="24041"/>
    <cellStyle name="Normal 3 2 2 2 2 24 3" xfId="24042"/>
    <cellStyle name="Normal 3 2 2 2 2 24 3 2" xfId="24043"/>
    <cellStyle name="Normal 3 2 2 2 2 24 3 2 2" xfId="24044"/>
    <cellStyle name="Normal 3 2 2 2 2 24 3 2 3" xfId="24045"/>
    <cellStyle name="Normal 3 2 2 2 2 24 3 2 4" xfId="24046"/>
    <cellStyle name="Normal 3 2 2 2 2 24 3 2 5" xfId="24047"/>
    <cellStyle name="Normal 3 2 2 2 2 24 3 3" xfId="24048"/>
    <cellStyle name="Normal 3 2 2 2 2 24 3 4" xfId="24049"/>
    <cellStyle name="Normal 3 2 2 2 2 24 3 5" xfId="24050"/>
    <cellStyle name="Normal 3 2 2 2 2 24 4" xfId="24051"/>
    <cellStyle name="Normal 3 2 2 2 2 24 5" xfId="24052"/>
    <cellStyle name="Normal 3 2 2 2 2 24 6" xfId="24053"/>
    <cellStyle name="Normal 3 2 2 2 2 24 7" xfId="24054"/>
    <cellStyle name="Normal 3 2 2 2 2 25" xfId="24055"/>
    <cellStyle name="Normal 3 2 2 2 2 25 2" xfId="24056"/>
    <cellStyle name="Normal 3 2 2 2 2 25 2 2" xfId="24057"/>
    <cellStyle name="Normal 3 2 2 2 2 25 2 2 2" xfId="24058"/>
    <cellStyle name="Normal 3 2 2 2 2 25 2 2 3" xfId="24059"/>
    <cellStyle name="Normal 3 2 2 2 2 25 2 2 4" xfId="24060"/>
    <cellStyle name="Normal 3 2 2 2 2 25 2 2 5" xfId="24061"/>
    <cellStyle name="Normal 3 2 2 2 2 25 2 3" xfId="24062"/>
    <cellStyle name="Normal 3 2 2 2 2 25 2 4" xfId="24063"/>
    <cellStyle name="Normal 3 2 2 2 2 25 2 5" xfId="24064"/>
    <cellStyle name="Normal 3 2 2 2 2 25 3" xfId="24065"/>
    <cellStyle name="Normal 3 2 2 2 2 25 4" xfId="24066"/>
    <cellStyle name="Normal 3 2 2 2 2 25 5" xfId="24067"/>
    <cellStyle name="Normal 3 2 2 2 2 25 6" xfId="24068"/>
    <cellStyle name="Normal 3 2 2 2 2 25 7" xfId="24069"/>
    <cellStyle name="Normal 3 2 2 2 2 26" xfId="24070"/>
    <cellStyle name="Normal 3 2 2 2 2 26 2" xfId="24071"/>
    <cellStyle name="Normal 3 2 2 2 2 26 3" xfId="24072"/>
    <cellStyle name="Normal 3 2 2 2 2 26 4" xfId="24073"/>
    <cellStyle name="Normal 3 2 2 2 2 26 5" xfId="24074"/>
    <cellStyle name="Normal 3 2 2 2 2 26 6" xfId="24075"/>
    <cellStyle name="Normal 3 2 2 2 2 27" xfId="24076"/>
    <cellStyle name="Normal 3 2 2 2 2 27 2" xfId="24077"/>
    <cellStyle name="Normal 3 2 2 2 2 27 2 2" xfId="24078"/>
    <cellStyle name="Normal 3 2 2 2 2 27 2 3" xfId="24079"/>
    <cellStyle name="Normal 3 2 2 2 2 27 2 4" xfId="24080"/>
    <cellStyle name="Normal 3 2 2 2 2 27 2 5" xfId="24081"/>
    <cellStyle name="Normal 3 2 2 2 2 27 3" xfId="24082"/>
    <cellStyle name="Normal 3 2 2 2 2 27 4" xfId="24083"/>
    <cellStyle name="Normal 3 2 2 2 2 27 5" xfId="24084"/>
    <cellStyle name="Normal 3 2 2 2 2 28" xfId="24085"/>
    <cellStyle name="Normal 3 2 2 2 2 29" xfId="24086"/>
    <cellStyle name="Normal 3 2 2 2 2 3" xfId="24087"/>
    <cellStyle name="Normal 3 2 2 2 2 3 10" xfId="24088"/>
    <cellStyle name="Normal 3 2 2 2 2 3 11" xfId="24089"/>
    <cellStyle name="Normal 3 2 2 2 2 3 12" xfId="24090"/>
    <cellStyle name="Normal 3 2 2 2 2 3 13" xfId="24091"/>
    <cellStyle name="Normal 3 2 2 2 2 3 14" xfId="24092"/>
    <cellStyle name="Normal 3 2 2 2 2 3 15" xfId="24093"/>
    <cellStyle name="Normal 3 2 2 2 2 3 16" xfId="24094"/>
    <cellStyle name="Normal 3 2 2 2 2 3 17" xfId="24095"/>
    <cellStyle name="Normal 3 2 2 2 2 3 18" xfId="24096"/>
    <cellStyle name="Normal 3 2 2 2 2 3 19" xfId="24097"/>
    <cellStyle name="Normal 3 2 2 2 2 3 2" xfId="24098"/>
    <cellStyle name="Normal 3 2 2 2 2 3 2 10" xfId="24099"/>
    <cellStyle name="Normal 3 2 2 2 2 3 2 11" xfId="24100"/>
    <cellStyle name="Normal 3 2 2 2 2 3 2 12" xfId="24101"/>
    <cellStyle name="Normal 3 2 2 2 2 3 2 13" xfId="24102"/>
    <cellStyle name="Normal 3 2 2 2 2 3 2 14" xfId="24103"/>
    <cellStyle name="Normal 3 2 2 2 2 3 2 2" xfId="24104"/>
    <cellStyle name="Normal 3 2 2 2 2 3 2 2 10" xfId="24105"/>
    <cellStyle name="Normal 3 2 2 2 2 3 2 2 11" xfId="24106"/>
    <cellStyle name="Normal 3 2 2 2 2 3 2 2 12" xfId="24107"/>
    <cellStyle name="Normal 3 2 2 2 2 3 2 2 13" xfId="24108"/>
    <cellStyle name="Normal 3 2 2 2 2 3 2 2 14" xfId="24109"/>
    <cellStyle name="Normal 3 2 2 2 2 3 2 2 2" xfId="24110"/>
    <cellStyle name="Normal 3 2 2 2 2 3 2 2 2 10" xfId="24111"/>
    <cellStyle name="Normal 3 2 2 2 2 3 2 2 2 11" xfId="24112"/>
    <cellStyle name="Normal 3 2 2 2 2 3 2 2 2 2" xfId="24113"/>
    <cellStyle name="Normal 3 2 2 2 2 3 2 2 2 2 10" xfId="24114"/>
    <cellStyle name="Normal 3 2 2 2 2 3 2 2 2 2 11" xfId="24115"/>
    <cellStyle name="Normal 3 2 2 2 2 3 2 2 2 2 2" xfId="24116"/>
    <cellStyle name="Normal 3 2 2 2 2 3 2 2 2 2 2 2" xfId="24117"/>
    <cellStyle name="Normal 3 2 2 2 2 3 2 2 2 2 2 2 2" xfId="24118"/>
    <cellStyle name="Normal 3 2 2 2 2 3 2 2 2 2 2 2 2 2" xfId="24119"/>
    <cellStyle name="Normal 3 2 2 2 2 3 2 2 2 2 2 2 2 2 2" xfId="24120"/>
    <cellStyle name="Normal 3 2 2 2 2 3 2 2 2 2 2 2 2 2 3" xfId="24121"/>
    <cellStyle name="Normal 3 2 2 2 2 3 2 2 2 2 2 2 2 2 4" xfId="24122"/>
    <cellStyle name="Normal 3 2 2 2 2 3 2 2 2 2 2 2 2 2 5" xfId="24123"/>
    <cellStyle name="Normal 3 2 2 2 2 3 2 2 2 2 2 2 2 3" xfId="24124"/>
    <cellStyle name="Normal 3 2 2 2 2 3 2 2 2 2 2 2 2 4" xfId="24125"/>
    <cellStyle name="Normal 3 2 2 2 2 3 2 2 2 2 2 2 2 5" xfId="24126"/>
    <cellStyle name="Normal 3 2 2 2 2 3 2 2 2 2 2 2 3" xfId="24127"/>
    <cellStyle name="Normal 3 2 2 2 2 3 2 2 2 2 2 2 4" xfId="24128"/>
    <cellStyle name="Normal 3 2 2 2 2 3 2 2 2 2 2 2 5" xfId="24129"/>
    <cellStyle name="Normal 3 2 2 2 2 3 2 2 2 2 2 2 6" xfId="24130"/>
    <cellStyle name="Normal 3 2 2 2 2 3 2 2 2 2 2 2 7" xfId="24131"/>
    <cellStyle name="Normal 3 2 2 2 2 3 2 2 2 2 2 3" xfId="24132"/>
    <cellStyle name="Normal 3 2 2 2 2 3 2 2 2 2 2 3 2" xfId="24133"/>
    <cellStyle name="Normal 3 2 2 2 2 3 2 2 2 2 2 3 2 2" xfId="24134"/>
    <cellStyle name="Normal 3 2 2 2 2 3 2 2 2 2 2 3 2 3" xfId="24135"/>
    <cellStyle name="Normal 3 2 2 2 2 3 2 2 2 2 2 3 2 4" xfId="24136"/>
    <cellStyle name="Normal 3 2 2 2 2 3 2 2 2 2 2 3 2 5" xfId="24137"/>
    <cellStyle name="Normal 3 2 2 2 2 3 2 2 2 2 2 3 3" xfId="24138"/>
    <cellStyle name="Normal 3 2 2 2 2 3 2 2 2 2 2 3 4" xfId="24139"/>
    <cellStyle name="Normal 3 2 2 2 2 3 2 2 2 2 2 3 5" xfId="24140"/>
    <cellStyle name="Normal 3 2 2 2 2 3 2 2 2 2 2 4" xfId="24141"/>
    <cellStyle name="Normal 3 2 2 2 2 3 2 2 2 2 2 5" xfId="24142"/>
    <cellStyle name="Normal 3 2 2 2 2 3 2 2 2 2 2 6" xfId="24143"/>
    <cellStyle name="Normal 3 2 2 2 2 3 2 2 2 2 2 7" xfId="24144"/>
    <cellStyle name="Normal 3 2 2 2 2 3 2 2 2 2 3" xfId="24145"/>
    <cellStyle name="Normal 3 2 2 2 2 3 2 2 2 2 4" xfId="24146"/>
    <cellStyle name="Normal 3 2 2 2 2 3 2 2 2 2 5" xfId="24147"/>
    <cellStyle name="Normal 3 2 2 2 2 3 2 2 2 2 6" xfId="24148"/>
    <cellStyle name="Normal 3 2 2 2 2 3 2 2 2 2 6 2" xfId="24149"/>
    <cellStyle name="Normal 3 2 2 2 2 3 2 2 2 2 6 2 2" xfId="24150"/>
    <cellStyle name="Normal 3 2 2 2 2 3 2 2 2 2 6 2 3" xfId="24151"/>
    <cellStyle name="Normal 3 2 2 2 2 3 2 2 2 2 6 2 4" xfId="24152"/>
    <cellStyle name="Normal 3 2 2 2 2 3 2 2 2 2 6 2 5" xfId="24153"/>
    <cellStyle name="Normal 3 2 2 2 2 3 2 2 2 2 6 3" xfId="24154"/>
    <cellStyle name="Normal 3 2 2 2 2 3 2 2 2 2 6 4" xfId="24155"/>
    <cellStyle name="Normal 3 2 2 2 2 3 2 2 2 2 6 5" xfId="24156"/>
    <cellStyle name="Normal 3 2 2 2 2 3 2 2 2 2 7" xfId="24157"/>
    <cellStyle name="Normal 3 2 2 2 2 3 2 2 2 2 8" xfId="24158"/>
    <cellStyle name="Normal 3 2 2 2 2 3 2 2 2 2 9" xfId="24159"/>
    <cellStyle name="Normal 3 2 2 2 2 3 2 2 2 3" xfId="24160"/>
    <cellStyle name="Normal 3 2 2 2 2 3 2 2 2 3 2" xfId="24161"/>
    <cellStyle name="Normal 3 2 2 2 2 3 2 2 2 3 2 2" xfId="24162"/>
    <cellStyle name="Normal 3 2 2 2 2 3 2 2 2 3 2 2 2" xfId="24163"/>
    <cellStyle name="Normal 3 2 2 2 2 3 2 2 2 3 2 2 2 2" xfId="24164"/>
    <cellStyle name="Normal 3 2 2 2 2 3 2 2 2 3 2 2 2 3" xfId="24165"/>
    <cellStyle name="Normal 3 2 2 2 2 3 2 2 2 3 2 2 2 4" xfId="24166"/>
    <cellStyle name="Normal 3 2 2 2 2 3 2 2 2 3 2 2 2 5" xfId="24167"/>
    <cellStyle name="Normal 3 2 2 2 2 3 2 2 2 3 2 2 3" xfId="24168"/>
    <cellStyle name="Normal 3 2 2 2 2 3 2 2 2 3 2 2 4" xfId="24169"/>
    <cellStyle name="Normal 3 2 2 2 2 3 2 2 2 3 2 2 5" xfId="24170"/>
    <cellStyle name="Normal 3 2 2 2 2 3 2 2 2 3 2 3" xfId="24171"/>
    <cellStyle name="Normal 3 2 2 2 2 3 2 2 2 3 2 4" xfId="24172"/>
    <cellStyle name="Normal 3 2 2 2 2 3 2 2 2 3 2 5" xfId="24173"/>
    <cellStyle name="Normal 3 2 2 2 2 3 2 2 2 3 2 6" xfId="24174"/>
    <cellStyle name="Normal 3 2 2 2 2 3 2 2 2 3 2 7" xfId="24175"/>
    <cellStyle name="Normal 3 2 2 2 2 3 2 2 2 3 3" xfId="24176"/>
    <cellStyle name="Normal 3 2 2 2 2 3 2 2 2 3 3 2" xfId="24177"/>
    <cellStyle name="Normal 3 2 2 2 2 3 2 2 2 3 3 2 2" xfId="24178"/>
    <cellStyle name="Normal 3 2 2 2 2 3 2 2 2 3 3 2 3" xfId="24179"/>
    <cellStyle name="Normal 3 2 2 2 2 3 2 2 2 3 3 2 4" xfId="24180"/>
    <cellStyle name="Normal 3 2 2 2 2 3 2 2 2 3 3 2 5" xfId="24181"/>
    <cellStyle name="Normal 3 2 2 2 2 3 2 2 2 3 3 3" xfId="24182"/>
    <cellStyle name="Normal 3 2 2 2 2 3 2 2 2 3 3 4" xfId="24183"/>
    <cellStyle name="Normal 3 2 2 2 2 3 2 2 2 3 3 5" xfId="24184"/>
    <cellStyle name="Normal 3 2 2 2 2 3 2 2 2 3 4" xfId="24185"/>
    <cellStyle name="Normal 3 2 2 2 2 3 2 2 2 3 5" xfId="24186"/>
    <cellStyle name="Normal 3 2 2 2 2 3 2 2 2 3 6" xfId="24187"/>
    <cellStyle name="Normal 3 2 2 2 2 3 2 2 2 3 7" xfId="24188"/>
    <cellStyle name="Normal 3 2 2 2 2 3 2 2 2 4" xfId="24189"/>
    <cellStyle name="Normal 3 2 2 2 2 3 2 2 2 5" xfId="24190"/>
    <cellStyle name="Normal 3 2 2 2 2 3 2 2 2 6" xfId="24191"/>
    <cellStyle name="Normal 3 2 2 2 2 3 2 2 2 6 2" xfId="24192"/>
    <cellStyle name="Normal 3 2 2 2 2 3 2 2 2 6 2 2" xfId="24193"/>
    <cellStyle name="Normal 3 2 2 2 2 3 2 2 2 6 2 3" xfId="24194"/>
    <cellStyle name="Normal 3 2 2 2 2 3 2 2 2 6 2 4" xfId="24195"/>
    <cellStyle name="Normal 3 2 2 2 2 3 2 2 2 6 2 5" xfId="24196"/>
    <cellStyle name="Normal 3 2 2 2 2 3 2 2 2 6 3" xfId="24197"/>
    <cellStyle name="Normal 3 2 2 2 2 3 2 2 2 6 4" xfId="24198"/>
    <cellStyle name="Normal 3 2 2 2 2 3 2 2 2 6 5" xfId="24199"/>
    <cellStyle name="Normal 3 2 2 2 2 3 2 2 2 7" xfId="24200"/>
    <cellStyle name="Normal 3 2 2 2 2 3 2 2 2 8" xfId="24201"/>
    <cellStyle name="Normal 3 2 2 2 2 3 2 2 2 9" xfId="24202"/>
    <cellStyle name="Normal 3 2 2 2 2 3 2 2 3" xfId="24203"/>
    <cellStyle name="Normal 3 2 2 2 2 3 2 2 4" xfId="24204"/>
    <cellStyle name="Normal 3 2 2 2 2 3 2 2 5" xfId="24205"/>
    <cellStyle name="Normal 3 2 2 2 2 3 2 2 6" xfId="24206"/>
    <cellStyle name="Normal 3 2 2 2 2 3 2 2 6 2" xfId="24207"/>
    <cellStyle name="Normal 3 2 2 2 2 3 2 2 6 2 2" xfId="24208"/>
    <cellStyle name="Normal 3 2 2 2 2 3 2 2 6 2 2 2" xfId="24209"/>
    <cellStyle name="Normal 3 2 2 2 2 3 2 2 6 2 2 2 2" xfId="24210"/>
    <cellStyle name="Normal 3 2 2 2 2 3 2 2 6 2 2 2 3" xfId="24211"/>
    <cellStyle name="Normal 3 2 2 2 2 3 2 2 6 2 2 2 4" xfId="24212"/>
    <cellStyle name="Normal 3 2 2 2 2 3 2 2 6 2 2 2 5" xfId="24213"/>
    <cellStyle name="Normal 3 2 2 2 2 3 2 2 6 2 2 3" xfId="24214"/>
    <cellStyle name="Normal 3 2 2 2 2 3 2 2 6 2 2 4" xfId="24215"/>
    <cellStyle name="Normal 3 2 2 2 2 3 2 2 6 2 2 5" xfId="24216"/>
    <cellStyle name="Normal 3 2 2 2 2 3 2 2 6 2 3" xfId="24217"/>
    <cellStyle name="Normal 3 2 2 2 2 3 2 2 6 2 4" xfId="24218"/>
    <cellStyle name="Normal 3 2 2 2 2 3 2 2 6 2 5" xfId="24219"/>
    <cellStyle name="Normal 3 2 2 2 2 3 2 2 6 2 6" xfId="24220"/>
    <cellStyle name="Normal 3 2 2 2 2 3 2 2 6 2 7" xfId="24221"/>
    <cellStyle name="Normal 3 2 2 2 2 3 2 2 6 3" xfId="24222"/>
    <cellStyle name="Normal 3 2 2 2 2 3 2 2 6 3 2" xfId="24223"/>
    <cellStyle name="Normal 3 2 2 2 2 3 2 2 6 3 2 2" xfId="24224"/>
    <cellStyle name="Normal 3 2 2 2 2 3 2 2 6 3 2 3" xfId="24225"/>
    <cellStyle name="Normal 3 2 2 2 2 3 2 2 6 3 2 4" xfId="24226"/>
    <cellStyle name="Normal 3 2 2 2 2 3 2 2 6 3 2 5" xfId="24227"/>
    <cellStyle name="Normal 3 2 2 2 2 3 2 2 6 3 3" xfId="24228"/>
    <cellStyle name="Normal 3 2 2 2 2 3 2 2 6 3 4" xfId="24229"/>
    <cellStyle name="Normal 3 2 2 2 2 3 2 2 6 3 5" xfId="24230"/>
    <cellStyle name="Normal 3 2 2 2 2 3 2 2 6 4" xfId="24231"/>
    <cellStyle name="Normal 3 2 2 2 2 3 2 2 6 5" xfId="24232"/>
    <cellStyle name="Normal 3 2 2 2 2 3 2 2 6 6" xfId="24233"/>
    <cellStyle name="Normal 3 2 2 2 2 3 2 2 6 7" xfId="24234"/>
    <cellStyle name="Normal 3 2 2 2 2 3 2 2 7" xfId="24235"/>
    <cellStyle name="Normal 3 2 2 2 2 3 2 2 8" xfId="24236"/>
    <cellStyle name="Normal 3 2 2 2 2 3 2 2 9" xfId="24237"/>
    <cellStyle name="Normal 3 2 2 2 2 3 2 2 9 2" xfId="24238"/>
    <cellStyle name="Normal 3 2 2 2 2 3 2 2 9 2 2" xfId="24239"/>
    <cellStyle name="Normal 3 2 2 2 2 3 2 2 9 2 3" xfId="24240"/>
    <cellStyle name="Normal 3 2 2 2 2 3 2 2 9 2 4" xfId="24241"/>
    <cellStyle name="Normal 3 2 2 2 2 3 2 2 9 2 5" xfId="24242"/>
    <cellStyle name="Normal 3 2 2 2 2 3 2 2 9 3" xfId="24243"/>
    <cellStyle name="Normal 3 2 2 2 2 3 2 2 9 4" xfId="24244"/>
    <cellStyle name="Normal 3 2 2 2 2 3 2 2 9 5" xfId="24245"/>
    <cellStyle name="Normal 3 2 2 2 2 3 2 3" xfId="24246"/>
    <cellStyle name="Normal 3 2 2 2 2 3 2 3 2" xfId="24247"/>
    <cellStyle name="Normal 3 2 2 2 2 3 2 3 3" xfId="24248"/>
    <cellStyle name="Normal 3 2 2 2 2 3 2 3 4" xfId="24249"/>
    <cellStyle name="Normal 3 2 2 2 2 3 2 3 5" xfId="24250"/>
    <cellStyle name="Normal 3 2 2 2 2 3 2 3 6" xfId="24251"/>
    <cellStyle name="Normal 3 2 2 2 2 3 2 3 7" xfId="24252"/>
    <cellStyle name="Normal 3 2 2 2 2 3 2 4" xfId="24253"/>
    <cellStyle name="Normal 3 2 2 2 2 3 2 5" xfId="24254"/>
    <cellStyle name="Normal 3 2 2 2 2 3 2 6" xfId="24255"/>
    <cellStyle name="Normal 3 2 2 2 2 3 2 6 2" xfId="24256"/>
    <cellStyle name="Normal 3 2 2 2 2 3 2 6 2 2" xfId="24257"/>
    <cellStyle name="Normal 3 2 2 2 2 3 2 6 2 2 2" xfId="24258"/>
    <cellStyle name="Normal 3 2 2 2 2 3 2 6 2 2 2 2" xfId="24259"/>
    <cellStyle name="Normal 3 2 2 2 2 3 2 6 2 2 2 3" xfId="24260"/>
    <cellStyle name="Normal 3 2 2 2 2 3 2 6 2 2 2 4" xfId="24261"/>
    <cellStyle name="Normal 3 2 2 2 2 3 2 6 2 2 2 5" xfId="24262"/>
    <cellStyle name="Normal 3 2 2 2 2 3 2 6 2 2 3" xfId="24263"/>
    <cellStyle name="Normal 3 2 2 2 2 3 2 6 2 2 4" xfId="24264"/>
    <cellStyle name="Normal 3 2 2 2 2 3 2 6 2 2 5" xfId="24265"/>
    <cellStyle name="Normal 3 2 2 2 2 3 2 6 2 3" xfId="24266"/>
    <cellStyle name="Normal 3 2 2 2 2 3 2 6 2 4" xfId="24267"/>
    <cellStyle name="Normal 3 2 2 2 2 3 2 6 2 5" xfId="24268"/>
    <cellStyle name="Normal 3 2 2 2 2 3 2 6 2 6" xfId="24269"/>
    <cellStyle name="Normal 3 2 2 2 2 3 2 6 2 7" xfId="24270"/>
    <cellStyle name="Normal 3 2 2 2 2 3 2 6 3" xfId="24271"/>
    <cellStyle name="Normal 3 2 2 2 2 3 2 6 3 2" xfId="24272"/>
    <cellStyle name="Normal 3 2 2 2 2 3 2 6 3 2 2" xfId="24273"/>
    <cellStyle name="Normal 3 2 2 2 2 3 2 6 3 2 3" xfId="24274"/>
    <cellStyle name="Normal 3 2 2 2 2 3 2 6 3 2 4" xfId="24275"/>
    <cellStyle name="Normal 3 2 2 2 2 3 2 6 3 2 5" xfId="24276"/>
    <cellStyle name="Normal 3 2 2 2 2 3 2 6 3 3" xfId="24277"/>
    <cellStyle name="Normal 3 2 2 2 2 3 2 6 3 4" xfId="24278"/>
    <cellStyle name="Normal 3 2 2 2 2 3 2 6 3 5" xfId="24279"/>
    <cellStyle name="Normal 3 2 2 2 2 3 2 6 4" xfId="24280"/>
    <cellStyle name="Normal 3 2 2 2 2 3 2 6 5" xfId="24281"/>
    <cellStyle name="Normal 3 2 2 2 2 3 2 6 6" xfId="24282"/>
    <cellStyle name="Normal 3 2 2 2 2 3 2 6 7" xfId="24283"/>
    <cellStyle name="Normal 3 2 2 2 2 3 2 7" xfId="24284"/>
    <cellStyle name="Normal 3 2 2 2 2 3 2 8" xfId="24285"/>
    <cellStyle name="Normal 3 2 2 2 2 3 2 9" xfId="24286"/>
    <cellStyle name="Normal 3 2 2 2 2 3 2 9 2" xfId="24287"/>
    <cellStyle name="Normal 3 2 2 2 2 3 2 9 2 2" xfId="24288"/>
    <cellStyle name="Normal 3 2 2 2 2 3 2 9 2 3" xfId="24289"/>
    <cellStyle name="Normal 3 2 2 2 2 3 2 9 2 4" xfId="24290"/>
    <cellStyle name="Normal 3 2 2 2 2 3 2 9 2 5" xfId="24291"/>
    <cellStyle name="Normal 3 2 2 2 2 3 2 9 3" xfId="24292"/>
    <cellStyle name="Normal 3 2 2 2 2 3 2 9 4" xfId="24293"/>
    <cellStyle name="Normal 3 2 2 2 2 3 2 9 5" xfId="24294"/>
    <cellStyle name="Normal 3 2 2 2 2 3 20" xfId="24295"/>
    <cellStyle name="Normal 3 2 2 2 2 3 21" xfId="24296"/>
    <cellStyle name="Normal 3 2 2 2 2 3 22" xfId="24297"/>
    <cellStyle name="Normal 3 2 2 2 2 3 23" xfId="24298"/>
    <cellStyle name="Normal 3 2 2 2 2 3 24" xfId="24299"/>
    <cellStyle name="Normal 3 2 2 2 2 3 25" xfId="24300"/>
    <cellStyle name="Normal 3 2 2 2 2 3 26" xfId="24301"/>
    <cellStyle name="Normal 3 2 2 2 2 3 27" xfId="24302"/>
    <cellStyle name="Normal 3 2 2 2 2 3 28" xfId="24303"/>
    <cellStyle name="Normal 3 2 2 2 2 3 29" xfId="24304"/>
    <cellStyle name="Normal 3 2 2 2 2 3 3" xfId="24305"/>
    <cellStyle name="Normal 3 2 2 2 2 3 3 2" xfId="24306"/>
    <cellStyle name="Normal 3 2 2 2 2 3 3 3" xfId="24307"/>
    <cellStyle name="Normal 3 2 2 2 2 3 3 4" xfId="24308"/>
    <cellStyle name="Normal 3 2 2 2 2 3 3 5" xfId="24309"/>
    <cellStyle name="Normal 3 2 2 2 2 3 3 6" xfId="24310"/>
    <cellStyle name="Normal 3 2 2 2 2 3 3 7" xfId="24311"/>
    <cellStyle name="Normal 3 2 2 2 2 3 4" xfId="24312"/>
    <cellStyle name="Normal 3 2 2 2 2 3 5" xfId="24313"/>
    <cellStyle name="Normal 3 2 2 2 2 3 6" xfId="24314"/>
    <cellStyle name="Normal 3 2 2 2 2 3 6 2" xfId="24315"/>
    <cellStyle name="Normal 3 2 2 2 2 3 6 2 2" xfId="24316"/>
    <cellStyle name="Normal 3 2 2 2 2 3 6 2 2 2" xfId="24317"/>
    <cellStyle name="Normal 3 2 2 2 2 3 6 2 2 2 2" xfId="24318"/>
    <cellStyle name="Normal 3 2 2 2 2 3 6 2 2 2 3" xfId="24319"/>
    <cellStyle name="Normal 3 2 2 2 2 3 6 2 2 2 4" xfId="24320"/>
    <cellStyle name="Normal 3 2 2 2 2 3 6 2 2 2 5" xfId="24321"/>
    <cellStyle name="Normal 3 2 2 2 2 3 6 2 2 3" xfId="24322"/>
    <cellStyle name="Normal 3 2 2 2 2 3 6 2 2 4" xfId="24323"/>
    <cellStyle name="Normal 3 2 2 2 2 3 6 2 2 5" xfId="24324"/>
    <cellStyle name="Normal 3 2 2 2 2 3 6 2 3" xfId="24325"/>
    <cellStyle name="Normal 3 2 2 2 2 3 6 2 4" xfId="24326"/>
    <cellStyle name="Normal 3 2 2 2 2 3 6 2 5" xfId="24327"/>
    <cellStyle name="Normal 3 2 2 2 2 3 6 2 6" xfId="24328"/>
    <cellStyle name="Normal 3 2 2 2 2 3 6 2 7" xfId="24329"/>
    <cellStyle name="Normal 3 2 2 2 2 3 6 3" xfId="24330"/>
    <cellStyle name="Normal 3 2 2 2 2 3 6 3 2" xfId="24331"/>
    <cellStyle name="Normal 3 2 2 2 2 3 6 3 2 2" xfId="24332"/>
    <cellStyle name="Normal 3 2 2 2 2 3 6 3 2 3" xfId="24333"/>
    <cellStyle name="Normal 3 2 2 2 2 3 6 3 2 4" xfId="24334"/>
    <cellStyle name="Normal 3 2 2 2 2 3 6 3 2 5" xfId="24335"/>
    <cellStyle name="Normal 3 2 2 2 2 3 6 3 3" xfId="24336"/>
    <cellStyle name="Normal 3 2 2 2 2 3 6 3 4" xfId="24337"/>
    <cellStyle name="Normal 3 2 2 2 2 3 6 3 5" xfId="24338"/>
    <cellStyle name="Normal 3 2 2 2 2 3 6 4" xfId="24339"/>
    <cellStyle name="Normal 3 2 2 2 2 3 6 5" xfId="24340"/>
    <cellStyle name="Normal 3 2 2 2 2 3 6 6" xfId="24341"/>
    <cellStyle name="Normal 3 2 2 2 2 3 6 7" xfId="24342"/>
    <cellStyle name="Normal 3 2 2 2 2 3 7" xfId="24343"/>
    <cellStyle name="Normal 3 2 2 2 2 3 8" xfId="24344"/>
    <cellStyle name="Normal 3 2 2 2 2 3 9" xfId="24345"/>
    <cellStyle name="Normal 3 2 2 2 2 3 9 2" xfId="24346"/>
    <cellStyle name="Normal 3 2 2 2 2 3 9 2 2" xfId="24347"/>
    <cellStyle name="Normal 3 2 2 2 2 3 9 2 3" xfId="24348"/>
    <cellStyle name="Normal 3 2 2 2 2 3 9 2 4" xfId="24349"/>
    <cellStyle name="Normal 3 2 2 2 2 3 9 2 5" xfId="24350"/>
    <cellStyle name="Normal 3 2 2 2 2 3 9 3" xfId="24351"/>
    <cellStyle name="Normal 3 2 2 2 2 3 9 4" xfId="24352"/>
    <cellStyle name="Normal 3 2 2 2 2 3 9 5" xfId="24353"/>
    <cellStyle name="Normal 3 2 2 2 2 30" xfId="24354"/>
    <cellStyle name="Normal 3 2 2 2 2 31" xfId="24355"/>
    <cellStyle name="Normal 3 2 2 2 2 32" xfId="24356"/>
    <cellStyle name="Normal 3 2 2 2 2 33" xfId="24357"/>
    <cellStyle name="Normal 3 2 2 2 2 34" xfId="24358"/>
    <cellStyle name="Normal 3 2 2 2 2 35" xfId="24359"/>
    <cellStyle name="Normal 3 2 2 2 2 36" xfId="24360"/>
    <cellStyle name="Normal 3 2 2 2 2 37" xfId="24361"/>
    <cellStyle name="Normal 3 2 2 2 2 38" xfId="24362"/>
    <cellStyle name="Normal 3 2 2 2 2 39" xfId="24363"/>
    <cellStyle name="Normal 3 2 2 2 2 4" xfId="24364"/>
    <cellStyle name="Normal 3 2 2 2 2 40" xfId="24365"/>
    <cellStyle name="Normal 3 2 2 2 2 41" xfId="24366"/>
    <cellStyle name="Normal 3 2 2 2 2 5" xfId="24367"/>
    <cellStyle name="Normal 3 2 2 2 2 6" xfId="24368"/>
    <cellStyle name="Normal 3 2 2 2 2 7" xfId="24369"/>
    <cellStyle name="Normal 3 2 2 2 2 8" xfId="24370"/>
    <cellStyle name="Normal 3 2 2 2 2 9" xfId="24371"/>
    <cellStyle name="Normal 3 2 2 2 2_11 CC2007 trabajo" xfId="24372"/>
    <cellStyle name="Normal 3 2 2 2 20" xfId="24373"/>
    <cellStyle name="Normal 3 2 2 2 21" xfId="24374"/>
    <cellStyle name="Normal 3 2 2 2 22" xfId="24375"/>
    <cellStyle name="Normal 3 2 2 2 22 2" xfId="24376"/>
    <cellStyle name="Normal 3 2 2 2 22 3" xfId="24377"/>
    <cellStyle name="Normal 3 2 2 2 22 4" xfId="24378"/>
    <cellStyle name="Normal 3 2 2 2 22 5" xfId="24379"/>
    <cellStyle name="Normal 3 2 2 2 22 6" xfId="24380"/>
    <cellStyle name="Normal 3 2 2 2 23" xfId="24381"/>
    <cellStyle name="Normal 3 2 2 2 23 2" xfId="24382"/>
    <cellStyle name="Normal 3 2 2 2 23 2 2" xfId="24383"/>
    <cellStyle name="Normal 3 2 2 2 23 2 2 2" xfId="24384"/>
    <cellStyle name="Normal 3 2 2 2 23 2 2 2 2" xfId="24385"/>
    <cellStyle name="Normal 3 2 2 2 23 2 2 2 3" xfId="24386"/>
    <cellStyle name="Normal 3 2 2 2 23 2 2 2 4" xfId="24387"/>
    <cellStyle name="Normal 3 2 2 2 23 2 2 2 5" xfId="24388"/>
    <cellStyle name="Normal 3 2 2 2 23 2 2 3" xfId="24389"/>
    <cellStyle name="Normal 3 2 2 2 23 2 2 4" xfId="24390"/>
    <cellStyle name="Normal 3 2 2 2 23 2 2 5" xfId="24391"/>
    <cellStyle name="Normal 3 2 2 2 23 2 3" xfId="24392"/>
    <cellStyle name="Normal 3 2 2 2 23 2 4" xfId="24393"/>
    <cellStyle name="Normal 3 2 2 2 23 2 5" xfId="24394"/>
    <cellStyle name="Normal 3 2 2 2 23 2 6" xfId="24395"/>
    <cellStyle name="Normal 3 2 2 2 23 2 7" xfId="24396"/>
    <cellStyle name="Normal 3 2 2 2 23 3" xfId="24397"/>
    <cellStyle name="Normal 3 2 2 2 23 3 2" xfId="24398"/>
    <cellStyle name="Normal 3 2 2 2 23 3 2 2" xfId="24399"/>
    <cellStyle name="Normal 3 2 2 2 23 3 2 3" xfId="24400"/>
    <cellStyle name="Normal 3 2 2 2 23 3 2 4" xfId="24401"/>
    <cellStyle name="Normal 3 2 2 2 23 3 2 5" xfId="24402"/>
    <cellStyle name="Normal 3 2 2 2 23 3 3" xfId="24403"/>
    <cellStyle name="Normal 3 2 2 2 23 3 4" xfId="24404"/>
    <cellStyle name="Normal 3 2 2 2 23 3 5" xfId="24405"/>
    <cellStyle name="Normal 3 2 2 2 23 4" xfId="24406"/>
    <cellStyle name="Normal 3 2 2 2 23 5" xfId="24407"/>
    <cellStyle name="Normal 3 2 2 2 23 6" xfId="24408"/>
    <cellStyle name="Normal 3 2 2 2 23 7" xfId="24409"/>
    <cellStyle name="Normal 3 2 2 2 24" xfId="24410"/>
    <cellStyle name="Normal 3 2 2 2 24 2" xfId="24411"/>
    <cellStyle name="Normal 3 2 2 2 24 2 2" xfId="24412"/>
    <cellStyle name="Normal 3 2 2 2 24 2 2 2" xfId="24413"/>
    <cellStyle name="Normal 3 2 2 2 24 2 2 2 2" xfId="24414"/>
    <cellStyle name="Normal 3 2 2 2 24 2 2 2 3" xfId="24415"/>
    <cellStyle name="Normal 3 2 2 2 24 2 2 2 4" xfId="24416"/>
    <cellStyle name="Normal 3 2 2 2 24 2 2 2 5" xfId="24417"/>
    <cellStyle name="Normal 3 2 2 2 24 2 2 3" xfId="24418"/>
    <cellStyle name="Normal 3 2 2 2 24 2 2 4" xfId="24419"/>
    <cellStyle name="Normal 3 2 2 2 24 2 2 5" xfId="24420"/>
    <cellStyle name="Normal 3 2 2 2 24 2 3" xfId="24421"/>
    <cellStyle name="Normal 3 2 2 2 24 2 4" xfId="24422"/>
    <cellStyle name="Normal 3 2 2 2 24 2 5" xfId="24423"/>
    <cellStyle name="Normal 3 2 2 2 24 2 6" xfId="24424"/>
    <cellStyle name="Normal 3 2 2 2 24 2 7" xfId="24425"/>
    <cellStyle name="Normal 3 2 2 2 24 3" xfId="24426"/>
    <cellStyle name="Normal 3 2 2 2 24 3 2" xfId="24427"/>
    <cellStyle name="Normal 3 2 2 2 24 3 2 2" xfId="24428"/>
    <cellStyle name="Normal 3 2 2 2 24 3 2 3" xfId="24429"/>
    <cellStyle name="Normal 3 2 2 2 24 3 2 4" xfId="24430"/>
    <cellStyle name="Normal 3 2 2 2 24 3 2 5" xfId="24431"/>
    <cellStyle name="Normal 3 2 2 2 24 3 3" xfId="24432"/>
    <cellStyle name="Normal 3 2 2 2 24 3 4" xfId="24433"/>
    <cellStyle name="Normal 3 2 2 2 24 3 5" xfId="24434"/>
    <cellStyle name="Normal 3 2 2 2 24 4" xfId="24435"/>
    <cellStyle name="Normal 3 2 2 2 24 5" xfId="24436"/>
    <cellStyle name="Normal 3 2 2 2 24 6" xfId="24437"/>
    <cellStyle name="Normal 3 2 2 2 24 7" xfId="24438"/>
    <cellStyle name="Normal 3 2 2 2 25" xfId="24439"/>
    <cellStyle name="Normal 3 2 2 2 25 2" xfId="24440"/>
    <cellStyle name="Normal 3 2 2 2 25 2 2" xfId="24441"/>
    <cellStyle name="Normal 3 2 2 2 25 2 2 2" xfId="24442"/>
    <cellStyle name="Normal 3 2 2 2 25 2 2 2 2" xfId="24443"/>
    <cellStyle name="Normal 3 2 2 2 25 2 2 2 3" xfId="24444"/>
    <cellStyle name="Normal 3 2 2 2 25 2 2 2 4" xfId="24445"/>
    <cellStyle name="Normal 3 2 2 2 25 2 2 2 5" xfId="24446"/>
    <cellStyle name="Normal 3 2 2 2 25 2 2 3" xfId="24447"/>
    <cellStyle name="Normal 3 2 2 2 25 2 2 4" xfId="24448"/>
    <cellStyle name="Normal 3 2 2 2 25 2 2 5" xfId="24449"/>
    <cellStyle name="Normal 3 2 2 2 25 2 3" xfId="24450"/>
    <cellStyle name="Normal 3 2 2 2 25 2 4" xfId="24451"/>
    <cellStyle name="Normal 3 2 2 2 25 2 5" xfId="24452"/>
    <cellStyle name="Normal 3 2 2 2 25 2 6" xfId="24453"/>
    <cellStyle name="Normal 3 2 2 2 25 2 7" xfId="24454"/>
    <cellStyle name="Normal 3 2 2 2 25 3" xfId="24455"/>
    <cellStyle name="Normal 3 2 2 2 25 3 2" xfId="24456"/>
    <cellStyle name="Normal 3 2 2 2 25 3 2 2" xfId="24457"/>
    <cellStyle name="Normal 3 2 2 2 25 3 2 3" xfId="24458"/>
    <cellStyle name="Normal 3 2 2 2 25 3 2 4" xfId="24459"/>
    <cellStyle name="Normal 3 2 2 2 25 3 2 5" xfId="24460"/>
    <cellStyle name="Normal 3 2 2 2 25 3 3" xfId="24461"/>
    <cellStyle name="Normal 3 2 2 2 25 3 4" xfId="24462"/>
    <cellStyle name="Normal 3 2 2 2 25 3 5" xfId="24463"/>
    <cellStyle name="Normal 3 2 2 2 25 4" xfId="24464"/>
    <cellStyle name="Normal 3 2 2 2 25 5" xfId="24465"/>
    <cellStyle name="Normal 3 2 2 2 25 6" xfId="24466"/>
    <cellStyle name="Normal 3 2 2 2 25 7" xfId="24467"/>
    <cellStyle name="Normal 3 2 2 2 26" xfId="24468"/>
    <cellStyle name="Normal 3 2 2 2 26 2" xfId="24469"/>
    <cellStyle name="Normal 3 2 2 2 26 2 2" xfId="24470"/>
    <cellStyle name="Normal 3 2 2 2 26 2 2 2" xfId="24471"/>
    <cellStyle name="Normal 3 2 2 2 26 2 2 3" xfId="24472"/>
    <cellStyle name="Normal 3 2 2 2 26 2 2 4" xfId="24473"/>
    <cellStyle name="Normal 3 2 2 2 26 2 2 5" xfId="24474"/>
    <cellStyle name="Normal 3 2 2 2 26 2 3" xfId="24475"/>
    <cellStyle name="Normal 3 2 2 2 26 2 4" xfId="24476"/>
    <cellStyle name="Normal 3 2 2 2 26 2 5" xfId="24477"/>
    <cellStyle name="Normal 3 2 2 2 26 3" xfId="24478"/>
    <cellStyle name="Normal 3 2 2 2 26 4" xfId="24479"/>
    <cellStyle name="Normal 3 2 2 2 26 5" xfId="24480"/>
    <cellStyle name="Normal 3 2 2 2 26 6" xfId="24481"/>
    <cellStyle name="Normal 3 2 2 2 26 7" xfId="24482"/>
    <cellStyle name="Normal 3 2 2 2 27" xfId="24483"/>
    <cellStyle name="Normal 3 2 2 2 27 2" xfId="24484"/>
    <cellStyle name="Normal 3 2 2 2 27 3" xfId="24485"/>
    <cellStyle name="Normal 3 2 2 2 27 4" xfId="24486"/>
    <cellStyle name="Normal 3 2 2 2 27 5" xfId="24487"/>
    <cellStyle name="Normal 3 2 2 2 27 6" xfId="24488"/>
    <cellStyle name="Normal 3 2 2 2 28" xfId="24489"/>
    <cellStyle name="Normal 3 2 2 2 28 2" xfId="24490"/>
    <cellStyle name="Normal 3 2 2 2 28 2 2" xfId="24491"/>
    <cellStyle name="Normal 3 2 2 2 28 2 3" xfId="24492"/>
    <cellStyle name="Normal 3 2 2 2 28 2 4" xfId="24493"/>
    <cellStyle name="Normal 3 2 2 2 28 2 5" xfId="24494"/>
    <cellStyle name="Normal 3 2 2 2 28 3" xfId="24495"/>
    <cellStyle name="Normal 3 2 2 2 28 4" xfId="24496"/>
    <cellStyle name="Normal 3 2 2 2 28 5" xfId="24497"/>
    <cellStyle name="Normal 3 2 2 2 29" xfId="24498"/>
    <cellStyle name="Normal 3 2 2 2 3" xfId="24499"/>
    <cellStyle name="Normal 3 2 2 2 30" xfId="24500"/>
    <cellStyle name="Normal 3 2 2 2 31" xfId="24501"/>
    <cellStyle name="Normal 3 2 2 2 32" xfId="24502"/>
    <cellStyle name="Normal 3 2 2 2 33" xfId="24503"/>
    <cellStyle name="Normal 3 2 2 2 34" xfId="24504"/>
    <cellStyle name="Normal 3 2 2 2 35" xfId="24505"/>
    <cellStyle name="Normal 3 2 2 2 36" xfId="24506"/>
    <cellStyle name="Normal 3 2 2 2 37" xfId="24507"/>
    <cellStyle name="Normal 3 2 2 2 38" xfId="24508"/>
    <cellStyle name="Normal 3 2 2 2 39" xfId="24509"/>
    <cellStyle name="Normal 3 2 2 2 4" xfId="24510"/>
    <cellStyle name="Normal 3 2 2 2 4 10" xfId="24511"/>
    <cellStyle name="Normal 3 2 2 2 4 11" xfId="24512"/>
    <cellStyle name="Normal 3 2 2 2 4 12" xfId="24513"/>
    <cellStyle name="Normal 3 2 2 2 4 13" xfId="24514"/>
    <cellStyle name="Normal 3 2 2 2 4 14" xfId="24515"/>
    <cellStyle name="Normal 3 2 2 2 4 15" xfId="24516"/>
    <cellStyle name="Normal 3 2 2 2 4 16" xfId="24517"/>
    <cellStyle name="Normal 3 2 2 2 4 17" xfId="24518"/>
    <cellStyle name="Normal 3 2 2 2 4 18" xfId="24519"/>
    <cellStyle name="Normal 3 2 2 2 4 19" xfId="24520"/>
    <cellStyle name="Normal 3 2 2 2 4 2" xfId="24521"/>
    <cellStyle name="Normal 3 2 2 2 4 2 10" xfId="24522"/>
    <cellStyle name="Normal 3 2 2 2 4 2 11" xfId="24523"/>
    <cellStyle name="Normal 3 2 2 2 4 2 12" xfId="24524"/>
    <cellStyle name="Normal 3 2 2 2 4 2 13" xfId="24525"/>
    <cellStyle name="Normal 3 2 2 2 4 2 14" xfId="24526"/>
    <cellStyle name="Normal 3 2 2 2 4 2 2" xfId="24527"/>
    <cellStyle name="Normal 3 2 2 2 4 2 2 10" xfId="24528"/>
    <cellStyle name="Normal 3 2 2 2 4 2 2 11" xfId="24529"/>
    <cellStyle name="Normal 3 2 2 2 4 2 2 12" xfId="24530"/>
    <cellStyle name="Normal 3 2 2 2 4 2 2 13" xfId="24531"/>
    <cellStyle name="Normal 3 2 2 2 4 2 2 14" xfId="24532"/>
    <cellStyle name="Normal 3 2 2 2 4 2 2 2" xfId="24533"/>
    <cellStyle name="Normal 3 2 2 2 4 2 2 2 10" xfId="24534"/>
    <cellStyle name="Normal 3 2 2 2 4 2 2 2 11" xfId="24535"/>
    <cellStyle name="Normal 3 2 2 2 4 2 2 2 2" xfId="24536"/>
    <cellStyle name="Normal 3 2 2 2 4 2 2 2 2 10" xfId="24537"/>
    <cellStyle name="Normal 3 2 2 2 4 2 2 2 2 11" xfId="24538"/>
    <cellStyle name="Normal 3 2 2 2 4 2 2 2 2 2" xfId="24539"/>
    <cellStyle name="Normal 3 2 2 2 4 2 2 2 2 2 2" xfId="24540"/>
    <cellStyle name="Normal 3 2 2 2 4 2 2 2 2 2 2 2" xfId="24541"/>
    <cellStyle name="Normal 3 2 2 2 4 2 2 2 2 2 2 2 2" xfId="24542"/>
    <cellStyle name="Normal 3 2 2 2 4 2 2 2 2 2 2 2 2 2" xfId="24543"/>
    <cellStyle name="Normal 3 2 2 2 4 2 2 2 2 2 2 2 2 3" xfId="24544"/>
    <cellStyle name="Normal 3 2 2 2 4 2 2 2 2 2 2 2 2 4" xfId="24545"/>
    <cellStyle name="Normal 3 2 2 2 4 2 2 2 2 2 2 2 2 5" xfId="24546"/>
    <cellStyle name="Normal 3 2 2 2 4 2 2 2 2 2 2 2 3" xfId="24547"/>
    <cellStyle name="Normal 3 2 2 2 4 2 2 2 2 2 2 2 4" xfId="24548"/>
    <cellStyle name="Normal 3 2 2 2 4 2 2 2 2 2 2 2 5" xfId="24549"/>
    <cellStyle name="Normal 3 2 2 2 4 2 2 2 2 2 2 3" xfId="24550"/>
    <cellStyle name="Normal 3 2 2 2 4 2 2 2 2 2 2 4" xfId="24551"/>
    <cellStyle name="Normal 3 2 2 2 4 2 2 2 2 2 2 5" xfId="24552"/>
    <cellStyle name="Normal 3 2 2 2 4 2 2 2 2 2 2 6" xfId="24553"/>
    <cellStyle name="Normal 3 2 2 2 4 2 2 2 2 2 2 7" xfId="24554"/>
    <cellStyle name="Normal 3 2 2 2 4 2 2 2 2 2 3" xfId="24555"/>
    <cellStyle name="Normal 3 2 2 2 4 2 2 2 2 2 3 2" xfId="24556"/>
    <cellStyle name="Normal 3 2 2 2 4 2 2 2 2 2 3 2 2" xfId="24557"/>
    <cellStyle name="Normal 3 2 2 2 4 2 2 2 2 2 3 2 3" xfId="24558"/>
    <cellStyle name="Normal 3 2 2 2 4 2 2 2 2 2 3 2 4" xfId="24559"/>
    <cellStyle name="Normal 3 2 2 2 4 2 2 2 2 2 3 2 5" xfId="24560"/>
    <cellStyle name="Normal 3 2 2 2 4 2 2 2 2 2 3 3" xfId="24561"/>
    <cellStyle name="Normal 3 2 2 2 4 2 2 2 2 2 3 4" xfId="24562"/>
    <cellStyle name="Normal 3 2 2 2 4 2 2 2 2 2 3 5" xfId="24563"/>
    <cellStyle name="Normal 3 2 2 2 4 2 2 2 2 2 4" xfId="24564"/>
    <cellStyle name="Normal 3 2 2 2 4 2 2 2 2 2 5" xfId="24565"/>
    <cellStyle name="Normal 3 2 2 2 4 2 2 2 2 2 6" xfId="24566"/>
    <cellStyle name="Normal 3 2 2 2 4 2 2 2 2 2 7" xfId="24567"/>
    <cellStyle name="Normal 3 2 2 2 4 2 2 2 2 3" xfId="24568"/>
    <cellStyle name="Normal 3 2 2 2 4 2 2 2 2 4" xfId="24569"/>
    <cellStyle name="Normal 3 2 2 2 4 2 2 2 2 5" xfId="24570"/>
    <cellStyle name="Normal 3 2 2 2 4 2 2 2 2 6" xfId="24571"/>
    <cellStyle name="Normal 3 2 2 2 4 2 2 2 2 6 2" xfId="24572"/>
    <cellStyle name="Normal 3 2 2 2 4 2 2 2 2 6 2 2" xfId="24573"/>
    <cellStyle name="Normal 3 2 2 2 4 2 2 2 2 6 2 3" xfId="24574"/>
    <cellStyle name="Normal 3 2 2 2 4 2 2 2 2 6 2 4" xfId="24575"/>
    <cellStyle name="Normal 3 2 2 2 4 2 2 2 2 6 2 5" xfId="24576"/>
    <cellStyle name="Normal 3 2 2 2 4 2 2 2 2 6 3" xfId="24577"/>
    <cellStyle name="Normal 3 2 2 2 4 2 2 2 2 6 4" xfId="24578"/>
    <cellStyle name="Normal 3 2 2 2 4 2 2 2 2 6 5" xfId="24579"/>
    <cellStyle name="Normal 3 2 2 2 4 2 2 2 2 7" xfId="24580"/>
    <cellStyle name="Normal 3 2 2 2 4 2 2 2 2 8" xfId="24581"/>
    <cellStyle name="Normal 3 2 2 2 4 2 2 2 2 9" xfId="24582"/>
    <cellStyle name="Normal 3 2 2 2 4 2 2 2 3" xfId="24583"/>
    <cellStyle name="Normal 3 2 2 2 4 2 2 2 3 2" xfId="24584"/>
    <cellStyle name="Normal 3 2 2 2 4 2 2 2 3 2 2" xfId="24585"/>
    <cellStyle name="Normal 3 2 2 2 4 2 2 2 3 2 2 2" xfId="24586"/>
    <cellStyle name="Normal 3 2 2 2 4 2 2 2 3 2 2 2 2" xfId="24587"/>
    <cellStyle name="Normal 3 2 2 2 4 2 2 2 3 2 2 2 3" xfId="24588"/>
    <cellStyle name="Normal 3 2 2 2 4 2 2 2 3 2 2 2 4" xfId="24589"/>
    <cellStyle name="Normal 3 2 2 2 4 2 2 2 3 2 2 2 5" xfId="24590"/>
    <cellStyle name="Normal 3 2 2 2 4 2 2 2 3 2 2 3" xfId="24591"/>
    <cellStyle name="Normal 3 2 2 2 4 2 2 2 3 2 2 4" xfId="24592"/>
    <cellStyle name="Normal 3 2 2 2 4 2 2 2 3 2 2 5" xfId="24593"/>
    <cellStyle name="Normal 3 2 2 2 4 2 2 2 3 2 3" xfId="24594"/>
    <cellStyle name="Normal 3 2 2 2 4 2 2 2 3 2 4" xfId="24595"/>
    <cellStyle name="Normal 3 2 2 2 4 2 2 2 3 2 5" xfId="24596"/>
    <cellStyle name="Normal 3 2 2 2 4 2 2 2 3 2 6" xfId="24597"/>
    <cellStyle name="Normal 3 2 2 2 4 2 2 2 3 2 7" xfId="24598"/>
    <cellStyle name="Normal 3 2 2 2 4 2 2 2 3 3" xfId="24599"/>
    <cellStyle name="Normal 3 2 2 2 4 2 2 2 3 3 2" xfId="24600"/>
    <cellStyle name="Normal 3 2 2 2 4 2 2 2 3 3 2 2" xfId="24601"/>
    <cellStyle name="Normal 3 2 2 2 4 2 2 2 3 3 2 3" xfId="24602"/>
    <cellStyle name="Normal 3 2 2 2 4 2 2 2 3 3 2 4" xfId="24603"/>
    <cellStyle name="Normal 3 2 2 2 4 2 2 2 3 3 2 5" xfId="24604"/>
    <cellStyle name="Normal 3 2 2 2 4 2 2 2 3 3 3" xfId="24605"/>
    <cellStyle name="Normal 3 2 2 2 4 2 2 2 3 3 4" xfId="24606"/>
    <cellStyle name="Normal 3 2 2 2 4 2 2 2 3 3 5" xfId="24607"/>
    <cellStyle name="Normal 3 2 2 2 4 2 2 2 3 4" xfId="24608"/>
    <cellStyle name="Normal 3 2 2 2 4 2 2 2 3 5" xfId="24609"/>
    <cellStyle name="Normal 3 2 2 2 4 2 2 2 3 6" xfId="24610"/>
    <cellStyle name="Normal 3 2 2 2 4 2 2 2 3 7" xfId="24611"/>
    <cellStyle name="Normal 3 2 2 2 4 2 2 2 4" xfId="24612"/>
    <cellStyle name="Normal 3 2 2 2 4 2 2 2 5" xfId="24613"/>
    <cellStyle name="Normal 3 2 2 2 4 2 2 2 6" xfId="24614"/>
    <cellStyle name="Normal 3 2 2 2 4 2 2 2 6 2" xfId="24615"/>
    <cellStyle name="Normal 3 2 2 2 4 2 2 2 6 2 2" xfId="24616"/>
    <cellStyle name="Normal 3 2 2 2 4 2 2 2 6 2 3" xfId="24617"/>
    <cellStyle name="Normal 3 2 2 2 4 2 2 2 6 2 4" xfId="24618"/>
    <cellStyle name="Normal 3 2 2 2 4 2 2 2 6 2 5" xfId="24619"/>
    <cellStyle name="Normal 3 2 2 2 4 2 2 2 6 3" xfId="24620"/>
    <cellStyle name="Normal 3 2 2 2 4 2 2 2 6 4" xfId="24621"/>
    <cellStyle name="Normal 3 2 2 2 4 2 2 2 6 5" xfId="24622"/>
    <cellStyle name="Normal 3 2 2 2 4 2 2 2 7" xfId="24623"/>
    <cellStyle name="Normal 3 2 2 2 4 2 2 2 8" xfId="24624"/>
    <cellStyle name="Normal 3 2 2 2 4 2 2 2 9" xfId="24625"/>
    <cellStyle name="Normal 3 2 2 2 4 2 2 3" xfId="24626"/>
    <cellStyle name="Normal 3 2 2 2 4 2 2 4" xfId="24627"/>
    <cellStyle name="Normal 3 2 2 2 4 2 2 5" xfId="24628"/>
    <cellStyle name="Normal 3 2 2 2 4 2 2 6" xfId="24629"/>
    <cellStyle name="Normal 3 2 2 2 4 2 2 6 2" xfId="24630"/>
    <cellStyle name="Normal 3 2 2 2 4 2 2 6 2 2" xfId="24631"/>
    <cellStyle name="Normal 3 2 2 2 4 2 2 6 2 2 2" xfId="24632"/>
    <cellStyle name="Normal 3 2 2 2 4 2 2 6 2 2 2 2" xfId="24633"/>
    <cellStyle name="Normal 3 2 2 2 4 2 2 6 2 2 2 3" xfId="24634"/>
    <cellStyle name="Normal 3 2 2 2 4 2 2 6 2 2 2 4" xfId="24635"/>
    <cellStyle name="Normal 3 2 2 2 4 2 2 6 2 2 2 5" xfId="24636"/>
    <cellStyle name="Normal 3 2 2 2 4 2 2 6 2 2 3" xfId="24637"/>
    <cellStyle name="Normal 3 2 2 2 4 2 2 6 2 2 4" xfId="24638"/>
    <cellStyle name="Normal 3 2 2 2 4 2 2 6 2 2 5" xfId="24639"/>
    <cellStyle name="Normal 3 2 2 2 4 2 2 6 2 3" xfId="24640"/>
    <cellStyle name="Normal 3 2 2 2 4 2 2 6 2 4" xfId="24641"/>
    <cellStyle name="Normal 3 2 2 2 4 2 2 6 2 5" xfId="24642"/>
    <cellStyle name="Normal 3 2 2 2 4 2 2 6 2 6" xfId="24643"/>
    <cellStyle name="Normal 3 2 2 2 4 2 2 6 2 7" xfId="24644"/>
    <cellStyle name="Normal 3 2 2 2 4 2 2 6 3" xfId="24645"/>
    <cellStyle name="Normal 3 2 2 2 4 2 2 6 3 2" xfId="24646"/>
    <cellStyle name="Normal 3 2 2 2 4 2 2 6 3 2 2" xfId="24647"/>
    <cellStyle name="Normal 3 2 2 2 4 2 2 6 3 2 3" xfId="24648"/>
    <cellStyle name="Normal 3 2 2 2 4 2 2 6 3 2 4" xfId="24649"/>
    <cellStyle name="Normal 3 2 2 2 4 2 2 6 3 2 5" xfId="24650"/>
    <cellStyle name="Normal 3 2 2 2 4 2 2 6 3 3" xfId="24651"/>
    <cellStyle name="Normal 3 2 2 2 4 2 2 6 3 4" xfId="24652"/>
    <cellStyle name="Normal 3 2 2 2 4 2 2 6 3 5" xfId="24653"/>
    <cellStyle name="Normal 3 2 2 2 4 2 2 6 4" xfId="24654"/>
    <cellStyle name="Normal 3 2 2 2 4 2 2 6 5" xfId="24655"/>
    <cellStyle name="Normal 3 2 2 2 4 2 2 6 6" xfId="24656"/>
    <cellStyle name="Normal 3 2 2 2 4 2 2 6 7" xfId="24657"/>
    <cellStyle name="Normal 3 2 2 2 4 2 2 7" xfId="24658"/>
    <cellStyle name="Normal 3 2 2 2 4 2 2 8" xfId="24659"/>
    <cellStyle name="Normal 3 2 2 2 4 2 2 9" xfId="24660"/>
    <cellStyle name="Normal 3 2 2 2 4 2 2 9 2" xfId="24661"/>
    <cellStyle name="Normal 3 2 2 2 4 2 2 9 2 2" xfId="24662"/>
    <cellStyle name="Normal 3 2 2 2 4 2 2 9 2 3" xfId="24663"/>
    <cellStyle name="Normal 3 2 2 2 4 2 2 9 2 4" xfId="24664"/>
    <cellStyle name="Normal 3 2 2 2 4 2 2 9 2 5" xfId="24665"/>
    <cellStyle name="Normal 3 2 2 2 4 2 2 9 3" xfId="24666"/>
    <cellStyle name="Normal 3 2 2 2 4 2 2 9 4" xfId="24667"/>
    <cellStyle name="Normal 3 2 2 2 4 2 2 9 5" xfId="24668"/>
    <cellStyle name="Normal 3 2 2 2 4 2 3" xfId="24669"/>
    <cellStyle name="Normal 3 2 2 2 4 2 3 2" xfId="24670"/>
    <cellStyle name="Normal 3 2 2 2 4 2 3 3" xfId="24671"/>
    <cellStyle name="Normal 3 2 2 2 4 2 3 4" xfId="24672"/>
    <cellStyle name="Normal 3 2 2 2 4 2 3 5" xfId="24673"/>
    <cellStyle name="Normal 3 2 2 2 4 2 3 6" xfId="24674"/>
    <cellStyle name="Normal 3 2 2 2 4 2 3 7" xfId="24675"/>
    <cellStyle name="Normal 3 2 2 2 4 2 4" xfId="24676"/>
    <cellStyle name="Normal 3 2 2 2 4 2 5" xfId="24677"/>
    <cellStyle name="Normal 3 2 2 2 4 2 6" xfId="24678"/>
    <cellStyle name="Normal 3 2 2 2 4 2 6 2" xfId="24679"/>
    <cellStyle name="Normal 3 2 2 2 4 2 6 2 2" xfId="24680"/>
    <cellStyle name="Normal 3 2 2 2 4 2 6 2 2 2" xfId="24681"/>
    <cellStyle name="Normal 3 2 2 2 4 2 6 2 2 2 2" xfId="24682"/>
    <cellStyle name="Normal 3 2 2 2 4 2 6 2 2 2 3" xfId="24683"/>
    <cellStyle name="Normal 3 2 2 2 4 2 6 2 2 2 4" xfId="24684"/>
    <cellStyle name="Normal 3 2 2 2 4 2 6 2 2 2 5" xfId="24685"/>
    <cellStyle name="Normal 3 2 2 2 4 2 6 2 2 3" xfId="24686"/>
    <cellStyle name="Normal 3 2 2 2 4 2 6 2 2 4" xfId="24687"/>
    <cellStyle name="Normal 3 2 2 2 4 2 6 2 2 5" xfId="24688"/>
    <cellStyle name="Normal 3 2 2 2 4 2 6 2 3" xfId="24689"/>
    <cellStyle name="Normal 3 2 2 2 4 2 6 2 4" xfId="24690"/>
    <cellStyle name="Normal 3 2 2 2 4 2 6 2 5" xfId="24691"/>
    <cellStyle name="Normal 3 2 2 2 4 2 6 2 6" xfId="24692"/>
    <cellStyle name="Normal 3 2 2 2 4 2 6 2 7" xfId="24693"/>
    <cellStyle name="Normal 3 2 2 2 4 2 6 3" xfId="24694"/>
    <cellStyle name="Normal 3 2 2 2 4 2 6 3 2" xfId="24695"/>
    <cellStyle name="Normal 3 2 2 2 4 2 6 3 2 2" xfId="24696"/>
    <cellStyle name="Normal 3 2 2 2 4 2 6 3 2 3" xfId="24697"/>
    <cellStyle name="Normal 3 2 2 2 4 2 6 3 2 4" xfId="24698"/>
    <cellStyle name="Normal 3 2 2 2 4 2 6 3 2 5" xfId="24699"/>
    <cellStyle name="Normal 3 2 2 2 4 2 6 3 3" xfId="24700"/>
    <cellStyle name="Normal 3 2 2 2 4 2 6 3 4" xfId="24701"/>
    <cellStyle name="Normal 3 2 2 2 4 2 6 3 5" xfId="24702"/>
    <cellStyle name="Normal 3 2 2 2 4 2 6 4" xfId="24703"/>
    <cellStyle name="Normal 3 2 2 2 4 2 6 5" xfId="24704"/>
    <cellStyle name="Normal 3 2 2 2 4 2 6 6" xfId="24705"/>
    <cellStyle name="Normal 3 2 2 2 4 2 6 7" xfId="24706"/>
    <cellStyle name="Normal 3 2 2 2 4 2 7" xfId="24707"/>
    <cellStyle name="Normal 3 2 2 2 4 2 8" xfId="24708"/>
    <cellStyle name="Normal 3 2 2 2 4 2 9" xfId="24709"/>
    <cellStyle name="Normal 3 2 2 2 4 2 9 2" xfId="24710"/>
    <cellStyle name="Normal 3 2 2 2 4 2 9 2 2" xfId="24711"/>
    <cellStyle name="Normal 3 2 2 2 4 2 9 2 3" xfId="24712"/>
    <cellStyle name="Normal 3 2 2 2 4 2 9 2 4" xfId="24713"/>
    <cellStyle name="Normal 3 2 2 2 4 2 9 2 5" xfId="24714"/>
    <cellStyle name="Normal 3 2 2 2 4 2 9 3" xfId="24715"/>
    <cellStyle name="Normal 3 2 2 2 4 2 9 4" xfId="24716"/>
    <cellStyle name="Normal 3 2 2 2 4 2 9 5" xfId="24717"/>
    <cellStyle name="Normal 3 2 2 2 4 20" xfId="24718"/>
    <cellStyle name="Normal 3 2 2 2 4 21" xfId="24719"/>
    <cellStyle name="Normal 3 2 2 2 4 22" xfId="24720"/>
    <cellStyle name="Normal 3 2 2 2 4 23" xfId="24721"/>
    <cellStyle name="Normal 3 2 2 2 4 24" xfId="24722"/>
    <cellStyle name="Normal 3 2 2 2 4 25" xfId="24723"/>
    <cellStyle name="Normal 3 2 2 2 4 26" xfId="24724"/>
    <cellStyle name="Normal 3 2 2 2 4 27" xfId="24725"/>
    <cellStyle name="Normal 3 2 2 2 4 28" xfId="24726"/>
    <cellStyle name="Normal 3 2 2 2 4 29" xfId="24727"/>
    <cellStyle name="Normal 3 2 2 2 4 3" xfId="24728"/>
    <cellStyle name="Normal 3 2 2 2 4 3 2" xfId="24729"/>
    <cellStyle name="Normal 3 2 2 2 4 3 3" xfId="24730"/>
    <cellStyle name="Normal 3 2 2 2 4 3 4" xfId="24731"/>
    <cellStyle name="Normal 3 2 2 2 4 3 5" xfId="24732"/>
    <cellStyle name="Normal 3 2 2 2 4 3 6" xfId="24733"/>
    <cellStyle name="Normal 3 2 2 2 4 3 7" xfId="24734"/>
    <cellStyle name="Normal 3 2 2 2 4 4" xfId="24735"/>
    <cellStyle name="Normal 3 2 2 2 4 5" xfId="24736"/>
    <cellStyle name="Normal 3 2 2 2 4 6" xfId="24737"/>
    <cellStyle name="Normal 3 2 2 2 4 6 2" xfId="24738"/>
    <cellStyle name="Normal 3 2 2 2 4 6 2 2" xfId="24739"/>
    <cellStyle name="Normal 3 2 2 2 4 6 2 2 2" xfId="24740"/>
    <cellStyle name="Normal 3 2 2 2 4 6 2 2 2 2" xfId="24741"/>
    <cellStyle name="Normal 3 2 2 2 4 6 2 2 2 3" xfId="24742"/>
    <cellStyle name="Normal 3 2 2 2 4 6 2 2 2 4" xfId="24743"/>
    <cellStyle name="Normal 3 2 2 2 4 6 2 2 2 5" xfId="24744"/>
    <cellStyle name="Normal 3 2 2 2 4 6 2 2 3" xfId="24745"/>
    <cellStyle name="Normal 3 2 2 2 4 6 2 2 4" xfId="24746"/>
    <cellStyle name="Normal 3 2 2 2 4 6 2 2 5" xfId="24747"/>
    <cellStyle name="Normal 3 2 2 2 4 6 2 3" xfId="24748"/>
    <cellStyle name="Normal 3 2 2 2 4 6 2 4" xfId="24749"/>
    <cellStyle name="Normal 3 2 2 2 4 6 2 5" xfId="24750"/>
    <cellStyle name="Normal 3 2 2 2 4 6 2 6" xfId="24751"/>
    <cellStyle name="Normal 3 2 2 2 4 6 2 7" xfId="24752"/>
    <cellStyle name="Normal 3 2 2 2 4 6 3" xfId="24753"/>
    <cellStyle name="Normal 3 2 2 2 4 6 3 2" xfId="24754"/>
    <cellStyle name="Normal 3 2 2 2 4 6 3 2 2" xfId="24755"/>
    <cellStyle name="Normal 3 2 2 2 4 6 3 2 3" xfId="24756"/>
    <cellStyle name="Normal 3 2 2 2 4 6 3 2 4" xfId="24757"/>
    <cellStyle name="Normal 3 2 2 2 4 6 3 2 5" xfId="24758"/>
    <cellStyle name="Normal 3 2 2 2 4 6 3 3" xfId="24759"/>
    <cellStyle name="Normal 3 2 2 2 4 6 3 4" xfId="24760"/>
    <cellStyle name="Normal 3 2 2 2 4 6 3 5" xfId="24761"/>
    <cellStyle name="Normal 3 2 2 2 4 6 4" xfId="24762"/>
    <cellStyle name="Normal 3 2 2 2 4 6 5" xfId="24763"/>
    <cellStyle name="Normal 3 2 2 2 4 6 6" xfId="24764"/>
    <cellStyle name="Normal 3 2 2 2 4 6 7" xfId="24765"/>
    <cellStyle name="Normal 3 2 2 2 4 7" xfId="24766"/>
    <cellStyle name="Normal 3 2 2 2 4 8" xfId="24767"/>
    <cellStyle name="Normal 3 2 2 2 4 9" xfId="24768"/>
    <cellStyle name="Normal 3 2 2 2 4 9 2" xfId="24769"/>
    <cellStyle name="Normal 3 2 2 2 4 9 2 2" xfId="24770"/>
    <cellStyle name="Normal 3 2 2 2 4 9 2 3" xfId="24771"/>
    <cellStyle name="Normal 3 2 2 2 4 9 2 4" xfId="24772"/>
    <cellStyle name="Normal 3 2 2 2 4 9 2 5" xfId="24773"/>
    <cellStyle name="Normal 3 2 2 2 4 9 3" xfId="24774"/>
    <cellStyle name="Normal 3 2 2 2 4 9 4" xfId="24775"/>
    <cellStyle name="Normal 3 2 2 2 4 9 5" xfId="24776"/>
    <cellStyle name="Normal 3 2 2 2 40" xfId="24777"/>
    <cellStyle name="Normal 3 2 2 2 41" xfId="24778"/>
    <cellStyle name="Normal 3 2 2 2 42" xfId="24779"/>
    <cellStyle name="Normal 3 2 2 2 5" xfId="24780"/>
    <cellStyle name="Normal 3 2 2 2 6" xfId="24781"/>
    <cellStyle name="Normal 3 2 2 2 7" xfId="24782"/>
    <cellStyle name="Normal 3 2 2 2 8" xfId="24783"/>
    <cellStyle name="Normal 3 2 2 2 9" xfId="24784"/>
    <cellStyle name="Normal 3 2 2 2_11 CC2007 trabajo" xfId="24785"/>
    <cellStyle name="Normal 3 2 2 20" xfId="24786"/>
    <cellStyle name="Normal 3 2 2 20 2" xfId="24787"/>
    <cellStyle name="Normal 3 2 2 20 2 2" xfId="24788"/>
    <cellStyle name="Normal 3 2 2 20 2 3" xfId="24789"/>
    <cellStyle name="Normal 3 2 2 20 2 4" xfId="24790"/>
    <cellStyle name="Normal 3 2 2 20 2 5" xfId="24791"/>
    <cellStyle name="Normal 3 2 2 20 2 6" xfId="24792"/>
    <cellStyle name="Normal 3 2 2 20 3" xfId="24793"/>
    <cellStyle name="Normal 3 2 2 20 4" xfId="24794"/>
    <cellStyle name="Normal 3 2 2 20 5" xfId="24795"/>
    <cellStyle name="Normal 3 2 2 20 6" xfId="24796"/>
    <cellStyle name="Normal 3 2 2 20 7" xfId="24797"/>
    <cellStyle name="Normal 3 2 2 20 8" xfId="24798"/>
    <cellStyle name="Normal 3 2 2 21" xfId="24799"/>
    <cellStyle name="Normal 3 2 2 21 2" xfId="24800"/>
    <cellStyle name="Normal 3 2 2 21 2 2" xfId="24801"/>
    <cellStyle name="Normal 3 2 2 21 2 3" xfId="24802"/>
    <cellStyle name="Normal 3 2 2 21 2 4" xfId="24803"/>
    <cellStyle name="Normal 3 2 2 21 2 5" xfId="24804"/>
    <cellStyle name="Normal 3 2 2 21 2 6" xfId="24805"/>
    <cellStyle name="Normal 3 2 2 21 3" xfId="24806"/>
    <cellStyle name="Normal 3 2 2 21 4" xfId="24807"/>
    <cellStyle name="Normal 3 2 2 21 5" xfId="24808"/>
    <cellStyle name="Normal 3 2 2 22" xfId="24809"/>
    <cellStyle name="Normal 3 2 2 22 2" xfId="24810"/>
    <cellStyle name="Normal 3 2 2 22 2 2" xfId="24811"/>
    <cellStyle name="Normal 3 2 2 22 2 3" xfId="24812"/>
    <cellStyle name="Normal 3 2 2 22 2 4" xfId="24813"/>
    <cellStyle name="Normal 3 2 2 22 2 5" xfId="24814"/>
    <cellStyle name="Normal 3 2 2 22 2 6" xfId="24815"/>
    <cellStyle name="Normal 3 2 2 22 3" xfId="24816"/>
    <cellStyle name="Normal 3 2 2 22 4" xfId="24817"/>
    <cellStyle name="Normal 3 2 2 22 5" xfId="24818"/>
    <cellStyle name="Normal 3 2 2 23" xfId="24819"/>
    <cellStyle name="Normal 3 2 2 23 2" xfId="24820"/>
    <cellStyle name="Normal 3 2 2 23 3" xfId="24821"/>
    <cellStyle name="Normal 3 2 2 23 4" xfId="24822"/>
    <cellStyle name="Normal 3 2 2 23 5" xfId="24823"/>
    <cellStyle name="Normal 3 2 2 23 6" xfId="24824"/>
    <cellStyle name="Normal 3 2 2 23 7" xfId="24825"/>
    <cellStyle name="Normal 3 2 2 24" xfId="24826"/>
    <cellStyle name="Normal 3 2 2 25" xfId="24827"/>
    <cellStyle name="Normal 3 2 2 26" xfId="24828"/>
    <cellStyle name="Normal 3 2 2 26 2" xfId="24829"/>
    <cellStyle name="Normal 3 2 2 26 3" xfId="24830"/>
    <cellStyle name="Normal 3 2 2 26 4" xfId="24831"/>
    <cellStyle name="Normal 3 2 2 26 5" xfId="24832"/>
    <cellStyle name="Normal 3 2 2 26 6" xfId="24833"/>
    <cellStyle name="Normal 3 2 2 27" xfId="24834"/>
    <cellStyle name="Normal 3 2 2 27 2" xfId="24835"/>
    <cellStyle name="Normal 3 2 2 27 2 2" xfId="24836"/>
    <cellStyle name="Normal 3 2 2 27 2 2 2" xfId="24837"/>
    <cellStyle name="Normal 3 2 2 27 2 2 2 2" xfId="24838"/>
    <cellStyle name="Normal 3 2 2 27 2 2 2 3" xfId="24839"/>
    <cellStyle name="Normal 3 2 2 27 2 2 2 4" xfId="24840"/>
    <cellStyle name="Normal 3 2 2 27 2 2 2 5" xfId="24841"/>
    <cellStyle name="Normal 3 2 2 27 2 2 3" xfId="24842"/>
    <cellStyle name="Normal 3 2 2 27 2 2 4" xfId="24843"/>
    <cellStyle name="Normal 3 2 2 27 2 2 5" xfId="24844"/>
    <cellStyle name="Normal 3 2 2 27 2 3" xfId="24845"/>
    <cellStyle name="Normal 3 2 2 27 2 4" xfId="24846"/>
    <cellStyle name="Normal 3 2 2 27 2 5" xfId="24847"/>
    <cellStyle name="Normal 3 2 2 27 2 6" xfId="24848"/>
    <cellStyle name="Normal 3 2 2 27 2 7" xfId="24849"/>
    <cellStyle name="Normal 3 2 2 27 3" xfId="24850"/>
    <cellStyle name="Normal 3 2 2 27 3 2" xfId="24851"/>
    <cellStyle name="Normal 3 2 2 27 3 2 2" xfId="24852"/>
    <cellStyle name="Normal 3 2 2 27 3 2 3" xfId="24853"/>
    <cellStyle name="Normal 3 2 2 27 3 2 4" xfId="24854"/>
    <cellStyle name="Normal 3 2 2 27 3 2 5" xfId="24855"/>
    <cellStyle name="Normal 3 2 2 27 3 3" xfId="24856"/>
    <cellStyle name="Normal 3 2 2 27 3 4" xfId="24857"/>
    <cellStyle name="Normal 3 2 2 27 3 5" xfId="24858"/>
    <cellStyle name="Normal 3 2 2 27 4" xfId="24859"/>
    <cellStyle name="Normal 3 2 2 27 5" xfId="24860"/>
    <cellStyle name="Normal 3 2 2 27 6" xfId="24861"/>
    <cellStyle name="Normal 3 2 2 27 7" xfId="24862"/>
    <cellStyle name="Normal 3 2 2 28" xfId="24863"/>
    <cellStyle name="Normal 3 2 2 28 2" xfId="24864"/>
    <cellStyle name="Normal 3 2 2 28 2 2" xfId="24865"/>
    <cellStyle name="Normal 3 2 2 28 2 2 2" xfId="24866"/>
    <cellStyle name="Normal 3 2 2 28 2 2 2 2" xfId="24867"/>
    <cellStyle name="Normal 3 2 2 28 2 2 2 3" xfId="24868"/>
    <cellStyle name="Normal 3 2 2 28 2 2 2 4" xfId="24869"/>
    <cellStyle name="Normal 3 2 2 28 2 2 2 5" xfId="24870"/>
    <cellStyle name="Normal 3 2 2 28 2 2 3" xfId="24871"/>
    <cellStyle name="Normal 3 2 2 28 2 2 4" xfId="24872"/>
    <cellStyle name="Normal 3 2 2 28 2 2 5" xfId="24873"/>
    <cellStyle name="Normal 3 2 2 28 2 3" xfId="24874"/>
    <cellStyle name="Normal 3 2 2 28 2 4" xfId="24875"/>
    <cellStyle name="Normal 3 2 2 28 2 5" xfId="24876"/>
    <cellStyle name="Normal 3 2 2 28 2 6" xfId="24877"/>
    <cellStyle name="Normal 3 2 2 28 2 7" xfId="24878"/>
    <cellStyle name="Normal 3 2 2 28 3" xfId="24879"/>
    <cellStyle name="Normal 3 2 2 28 3 2" xfId="24880"/>
    <cellStyle name="Normal 3 2 2 28 3 2 2" xfId="24881"/>
    <cellStyle name="Normal 3 2 2 28 3 2 3" xfId="24882"/>
    <cellStyle name="Normal 3 2 2 28 3 2 4" xfId="24883"/>
    <cellStyle name="Normal 3 2 2 28 3 2 5" xfId="24884"/>
    <cellStyle name="Normal 3 2 2 28 3 3" xfId="24885"/>
    <cellStyle name="Normal 3 2 2 28 3 4" xfId="24886"/>
    <cellStyle name="Normal 3 2 2 28 3 5" xfId="24887"/>
    <cellStyle name="Normal 3 2 2 28 4" xfId="24888"/>
    <cellStyle name="Normal 3 2 2 28 5" xfId="24889"/>
    <cellStyle name="Normal 3 2 2 28 6" xfId="24890"/>
    <cellStyle name="Normal 3 2 2 28 7" xfId="24891"/>
    <cellStyle name="Normal 3 2 2 29" xfId="24892"/>
    <cellStyle name="Normal 3 2 2 29 2" xfId="24893"/>
    <cellStyle name="Normal 3 2 2 29 2 2" xfId="24894"/>
    <cellStyle name="Normal 3 2 2 29 2 2 2" xfId="24895"/>
    <cellStyle name="Normal 3 2 2 29 2 2 2 2" xfId="24896"/>
    <cellStyle name="Normal 3 2 2 29 2 2 2 3" xfId="24897"/>
    <cellStyle name="Normal 3 2 2 29 2 2 2 4" xfId="24898"/>
    <cellStyle name="Normal 3 2 2 29 2 2 2 5" xfId="24899"/>
    <cellStyle name="Normal 3 2 2 29 2 2 3" xfId="24900"/>
    <cellStyle name="Normal 3 2 2 29 2 2 4" xfId="24901"/>
    <cellStyle name="Normal 3 2 2 29 2 2 5" xfId="24902"/>
    <cellStyle name="Normal 3 2 2 29 2 3" xfId="24903"/>
    <cellStyle name="Normal 3 2 2 29 2 4" xfId="24904"/>
    <cellStyle name="Normal 3 2 2 29 2 5" xfId="24905"/>
    <cellStyle name="Normal 3 2 2 29 2 6" xfId="24906"/>
    <cellStyle name="Normal 3 2 2 29 2 7" xfId="24907"/>
    <cellStyle name="Normal 3 2 2 29 3" xfId="24908"/>
    <cellStyle name="Normal 3 2 2 29 3 2" xfId="24909"/>
    <cellStyle name="Normal 3 2 2 29 3 2 2" xfId="24910"/>
    <cellStyle name="Normal 3 2 2 29 3 2 3" xfId="24911"/>
    <cellStyle name="Normal 3 2 2 29 3 2 4" xfId="24912"/>
    <cellStyle name="Normal 3 2 2 29 3 2 5" xfId="24913"/>
    <cellStyle name="Normal 3 2 2 29 3 3" xfId="24914"/>
    <cellStyle name="Normal 3 2 2 29 3 4" xfId="24915"/>
    <cellStyle name="Normal 3 2 2 29 3 5" xfId="24916"/>
    <cellStyle name="Normal 3 2 2 29 4" xfId="24917"/>
    <cellStyle name="Normal 3 2 2 29 5" xfId="24918"/>
    <cellStyle name="Normal 3 2 2 29 6" xfId="24919"/>
    <cellStyle name="Normal 3 2 2 29 7" xfId="24920"/>
    <cellStyle name="Normal 3 2 2 3" xfId="24921"/>
    <cellStyle name="Normal 3 2 2 30" xfId="24922"/>
    <cellStyle name="Normal 3 2 2 30 2" xfId="24923"/>
    <cellStyle name="Normal 3 2 2 30 2 2" xfId="24924"/>
    <cellStyle name="Normal 3 2 2 30 2 2 2" xfId="24925"/>
    <cellStyle name="Normal 3 2 2 30 2 2 3" xfId="24926"/>
    <cellStyle name="Normal 3 2 2 30 2 2 4" xfId="24927"/>
    <cellStyle name="Normal 3 2 2 30 2 2 5" xfId="24928"/>
    <cellStyle name="Normal 3 2 2 30 2 3" xfId="24929"/>
    <cellStyle name="Normal 3 2 2 30 2 4" xfId="24930"/>
    <cellStyle name="Normal 3 2 2 30 2 5" xfId="24931"/>
    <cellStyle name="Normal 3 2 2 30 3" xfId="24932"/>
    <cellStyle name="Normal 3 2 2 30 4" xfId="24933"/>
    <cellStyle name="Normal 3 2 2 30 5" xfId="24934"/>
    <cellStyle name="Normal 3 2 2 30 6" xfId="24935"/>
    <cellStyle name="Normal 3 2 2 30 7" xfId="24936"/>
    <cellStyle name="Normal 3 2 2 31" xfId="24937"/>
    <cellStyle name="Normal 3 2 2 31 2" xfId="24938"/>
    <cellStyle name="Normal 3 2 2 31 3" xfId="24939"/>
    <cellStyle name="Normal 3 2 2 31 4" xfId="24940"/>
    <cellStyle name="Normal 3 2 2 31 5" xfId="24941"/>
    <cellStyle name="Normal 3 2 2 31 6" xfId="24942"/>
    <cellStyle name="Normal 3 2 2 32" xfId="24943"/>
    <cellStyle name="Normal 3 2 2 32 2" xfId="24944"/>
    <cellStyle name="Normal 3 2 2 32 2 2" xfId="24945"/>
    <cellStyle name="Normal 3 2 2 32 2 3" xfId="24946"/>
    <cellStyle name="Normal 3 2 2 32 2 4" xfId="24947"/>
    <cellStyle name="Normal 3 2 2 32 2 5" xfId="24948"/>
    <cellStyle name="Normal 3 2 2 32 3" xfId="24949"/>
    <cellStyle name="Normal 3 2 2 32 4" xfId="24950"/>
    <cellStyle name="Normal 3 2 2 32 5" xfId="24951"/>
    <cellStyle name="Normal 3 2 2 33" xfId="24952"/>
    <cellStyle name="Normal 3 2 2 34" xfId="24953"/>
    <cellStyle name="Normal 3 2 2 35" xfId="24954"/>
    <cellStyle name="Normal 3 2 2 36" xfId="24955"/>
    <cellStyle name="Normal 3 2 2 37" xfId="24956"/>
    <cellStyle name="Normal 3 2 2 38" xfId="24957"/>
    <cellStyle name="Normal 3 2 2 39" xfId="24958"/>
    <cellStyle name="Normal 3 2 2 4" xfId="24959"/>
    <cellStyle name="Normal 3 2 2 4 2" xfId="24960"/>
    <cellStyle name="Normal 3 2 2 4 3" xfId="24961"/>
    <cellStyle name="Normal 3 2 2 4_11 CC2007 trabajo" xfId="24962"/>
    <cellStyle name="Normal 3 2 2 40" xfId="24963"/>
    <cellStyle name="Normal 3 2 2 41" xfId="24964"/>
    <cellStyle name="Normal 3 2 2 42" xfId="24965"/>
    <cellStyle name="Normal 3 2 2 43" xfId="24966"/>
    <cellStyle name="Normal 3 2 2 44" xfId="24967"/>
    <cellStyle name="Normal 3 2 2 45" xfId="24968"/>
    <cellStyle name="Normal 3 2 2 46" xfId="24969"/>
    <cellStyle name="Normal 3 2 2 5" xfId="24970"/>
    <cellStyle name="Normal 3 2 2 6" xfId="24971"/>
    <cellStyle name="Normal 3 2 2 7" xfId="24972"/>
    <cellStyle name="Normal 3 2 2 8" xfId="24973"/>
    <cellStyle name="Normal 3 2 2 8 10" xfId="24974"/>
    <cellStyle name="Normal 3 2 2 8 11" xfId="24975"/>
    <cellStyle name="Normal 3 2 2 8 12" xfId="24976"/>
    <cellStyle name="Normal 3 2 2 8 13" xfId="24977"/>
    <cellStyle name="Normal 3 2 2 8 14" xfId="24978"/>
    <cellStyle name="Normal 3 2 2 8 15" xfId="24979"/>
    <cellStyle name="Normal 3 2 2 8 16" xfId="24980"/>
    <cellStyle name="Normal 3 2 2 8 17" xfId="24981"/>
    <cellStyle name="Normal 3 2 2 8 18" xfId="24982"/>
    <cellStyle name="Normal 3 2 2 8 19" xfId="24983"/>
    <cellStyle name="Normal 3 2 2 8 2" xfId="24984"/>
    <cellStyle name="Normal 3 2 2 8 2 10" xfId="24985"/>
    <cellStyle name="Normal 3 2 2 8 2 11" xfId="24986"/>
    <cellStyle name="Normal 3 2 2 8 2 12" xfId="24987"/>
    <cellStyle name="Normal 3 2 2 8 2 13" xfId="24988"/>
    <cellStyle name="Normal 3 2 2 8 2 14" xfId="24989"/>
    <cellStyle name="Normal 3 2 2 8 2 2" xfId="24990"/>
    <cellStyle name="Normal 3 2 2 8 2 2 10" xfId="24991"/>
    <cellStyle name="Normal 3 2 2 8 2 2 11" xfId="24992"/>
    <cellStyle name="Normal 3 2 2 8 2 2 12" xfId="24993"/>
    <cellStyle name="Normal 3 2 2 8 2 2 13" xfId="24994"/>
    <cellStyle name="Normal 3 2 2 8 2 2 14" xfId="24995"/>
    <cellStyle name="Normal 3 2 2 8 2 2 2" xfId="24996"/>
    <cellStyle name="Normal 3 2 2 8 2 2 2 10" xfId="24997"/>
    <cellStyle name="Normal 3 2 2 8 2 2 2 11" xfId="24998"/>
    <cellStyle name="Normal 3 2 2 8 2 2 2 2" xfId="24999"/>
    <cellStyle name="Normal 3 2 2 8 2 2 2 2 10" xfId="25000"/>
    <cellStyle name="Normal 3 2 2 8 2 2 2 2 11" xfId="25001"/>
    <cellStyle name="Normal 3 2 2 8 2 2 2 2 2" xfId="25002"/>
    <cellStyle name="Normal 3 2 2 8 2 2 2 2 2 2" xfId="25003"/>
    <cellStyle name="Normal 3 2 2 8 2 2 2 2 2 2 2" xfId="25004"/>
    <cellStyle name="Normal 3 2 2 8 2 2 2 2 2 2 2 2" xfId="25005"/>
    <cellStyle name="Normal 3 2 2 8 2 2 2 2 2 2 2 2 2" xfId="25006"/>
    <cellStyle name="Normal 3 2 2 8 2 2 2 2 2 2 2 2 3" xfId="25007"/>
    <cellStyle name="Normal 3 2 2 8 2 2 2 2 2 2 2 2 4" xfId="25008"/>
    <cellStyle name="Normal 3 2 2 8 2 2 2 2 2 2 2 2 5" xfId="25009"/>
    <cellStyle name="Normal 3 2 2 8 2 2 2 2 2 2 2 3" xfId="25010"/>
    <cellStyle name="Normal 3 2 2 8 2 2 2 2 2 2 2 4" xfId="25011"/>
    <cellStyle name="Normal 3 2 2 8 2 2 2 2 2 2 2 5" xfId="25012"/>
    <cellStyle name="Normal 3 2 2 8 2 2 2 2 2 2 3" xfId="25013"/>
    <cellStyle name="Normal 3 2 2 8 2 2 2 2 2 2 4" xfId="25014"/>
    <cellStyle name="Normal 3 2 2 8 2 2 2 2 2 2 5" xfId="25015"/>
    <cellStyle name="Normal 3 2 2 8 2 2 2 2 2 2 6" xfId="25016"/>
    <cellStyle name="Normal 3 2 2 8 2 2 2 2 2 2 7" xfId="25017"/>
    <cellStyle name="Normal 3 2 2 8 2 2 2 2 2 3" xfId="25018"/>
    <cellStyle name="Normal 3 2 2 8 2 2 2 2 2 3 2" xfId="25019"/>
    <cellStyle name="Normal 3 2 2 8 2 2 2 2 2 3 2 2" xfId="25020"/>
    <cellStyle name="Normal 3 2 2 8 2 2 2 2 2 3 2 3" xfId="25021"/>
    <cellStyle name="Normal 3 2 2 8 2 2 2 2 2 3 2 4" xfId="25022"/>
    <cellStyle name="Normal 3 2 2 8 2 2 2 2 2 3 2 5" xfId="25023"/>
    <cellStyle name="Normal 3 2 2 8 2 2 2 2 2 3 3" xfId="25024"/>
    <cellStyle name="Normal 3 2 2 8 2 2 2 2 2 3 4" xfId="25025"/>
    <cellStyle name="Normal 3 2 2 8 2 2 2 2 2 3 5" xfId="25026"/>
    <cellStyle name="Normal 3 2 2 8 2 2 2 2 2 4" xfId="25027"/>
    <cellStyle name="Normal 3 2 2 8 2 2 2 2 2 5" xfId="25028"/>
    <cellStyle name="Normal 3 2 2 8 2 2 2 2 2 6" xfId="25029"/>
    <cellStyle name="Normal 3 2 2 8 2 2 2 2 2 7" xfId="25030"/>
    <cellStyle name="Normal 3 2 2 8 2 2 2 2 3" xfId="25031"/>
    <cellStyle name="Normal 3 2 2 8 2 2 2 2 4" xfId="25032"/>
    <cellStyle name="Normal 3 2 2 8 2 2 2 2 5" xfId="25033"/>
    <cellStyle name="Normal 3 2 2 8 2 2 2 2 6" xfId="25034"/>
    <cellStyle name="Normal 3 2 2 8 2 2 2 2 6 2" xfId="25035"/>
    <cellStyle name="Normal 3 2 2 8 2 2 2 2 6 2 2" xfId="25036"/>
    <cellStyle name="Normal 3 2 2 8 2 2 2 2 6 2 3" xfId="25037"/>
    <cellStyle name="Normal 3 2 2 8 2 2 2 2 6 2 4" xfId="25038"/>
    <cellStyle name="Normal 3 2 2 8 2 2 2 2 6 2 5" xfId="25039"/>
    <cellStyle name="Normal 3 2 2 8 2 2 2 2 6 3" xfId="25040"/>
    <cellStyle name="Normal 3 2 2 8 2 2 2 2 6 4" xfId="25041"/>
    <cellStyle name="Normal 3 2 2 8 2 2 2 2 6 5" xfId="25042"/>
    <cellStyle name="Normal 3 2 2 8 2 2 2 2 7" xfId="25043"/>
    <cellStyle name="Normal 3 2 2 8 2 2 2 2 8" xfId="25044"/>
    <cellStyle name="Normal 3 2 2 8 2 2 2 2 9" xfId="25045"/>
    <cellStyle name="Normal 3 2 2 8 2 2 2 3" xfId="25046"/>
    <cellStyle name="Normal 3 2 2 8 2 2 2 3 2" xfId="25047"/>
    <cellStyle name="Normal 3 2 2 8 2 2 2 3 2 2" xfId="25048"/>
    <cellStyle name="Normal 3 2 2 8 2 2 2 3 2 2 2" xfId="25049"/>
    <cellStyle name="Normal 3 2 2 8 2 2 2 3 2 2 2 2" xfId="25050"/>
    <cellStyle name="Normal 3 2 2 8 2 2 2 3 2 2 2 3" xfId="25051"/>
    <cellStyle name="Normal 3 2 2 8 2 2 2 3 2 2 2 4" xfId="25052"/>
    <cellStyle name="Normal 3 2 2 8 2 2 2 3 2 2 2 5" xfId="25053"/>
    <cellStyle name="Normal 3 2 2 8 2 2 2 3 2 2 3" xfId="25054"/>
    <cellStyle name="Normal 3 2 2 8 2 2 2 3 2 2 4" xfId="25055"/>
    <cellStyle name="Normal 3 2 2 8 2 2 2 3 2 2 5" xfId="25056"/>
    <cellStyle name="Normal 3 2 2 8 2 2 2 3 2 3" xfId="25057"/>
    <cellStyle name="Normal 3 2 2 8 2 2 2 3 2 4" xfId="25058"/>
    <cellStyle name="Normal 3 2 2 8 2 2 2 3 2 5" xfId="25059"/>
    <cellStyle name="Normal 3 2 2 8 2 2 2 3 2 6" xfId="25060"/>
    <cellStyle name="Normal 3 2 2 8 2 2 2 3 2 7" xfId="25061"/>
    <cellStyle name="Normal 3 2 2 8 2 2 2 3 3" xfId="25062"/>
    <cellStyle name="Normal 3 2 2 8 2 2 2 3 3 2" xfId="25063"/>
    <cellStyle name="Normal 3 2 2 8 2 2 2 3 3 2 2" xfId="25064"/>
    <cellStyle name="Normal 3 2 2 8 2 2 2 3 3 2 3" xfId="25065"/>
    <cellStyle name="Normal 3 2 2 8 2 2 2 3 3 2 4" xfId="25066"/>
    <cellStyle name="Normal 3 2 2 8 2 2 2 3 3 2 5" xfId="25067"/>
    <cellStyle name="Normal 3 2 2 8 2 2 2 3 3 3" xfId="25068"/>
    <cellStyle name="Normal 3 2 2 8 2 2 2 3 3 4" xfId="25069"/>
    <cellStyle name="Normal 3 2 2 8 2 2 2 3 3 5" xfId="25070"/>
    <cellStyle name="Normal 3 2 2 8 2 2 2 3 4" xfId="25071"/>
    <cellStyle name="Normal 3 2 2 8 2 2 2 3 5" xfId="25072"/>
    <cellStyle name="Normal 3 2 2 8 2 2 2 3 6" xfId="25073"/>
    <cellStyle name="Normal 3 2 2 8 2 2 2 3 7" xfId="25074"/>
    <cellStyle name="Normal 3 2 2 8 2 2 2 4" xfId="25075"/>
    <cellStyle name="Normal 3 2 2 8 2 2 2 5" xfId="25076"/>
    <cellStyle name="Normal 3 2 2 8 2 2 2 6" xfId="25077"/>
    <cellStyle name="Normal 3 2 2 8 2 2 2 6 2" xfId="25078"/>
    <cellStyle name="Normal 3 2 2 8 2 2 2 6 2 2" xfId="25079"/>
    <cellStyle name="Normal 3 2 2 8 2 2 2 6 2 3" xfId="25080"/>
    <cellStyle name="Normal 3 2 2 8 2 2 2 6 2 4" xfId="25081"/>
    <cellStyle name="Normal 3 2 2 8 2 2 2 6 2 5" xfId="25082"/>
    <cellStyle name="Normal 3 2 2 8 2 2 2 6 3" xfId="25083"/>
    <cellStyle name="Normal 3 2 2 8 2 2 2 6 4" xfId="25084"/>
    <cellStyle name="Normal 3 2 2 8 2 2 2 6 5" xfId="25085"/>
    <cellStyle name="Normal 3 2 2 8 2 2 2 7" xfId="25086"/>
    <cellStyle name="Normal 3 2 2 8 2 2 2 8" xfId="25087"/>
    <cellStyle name="Normal 3 2 2 8 2 2 2 9" xfId="25088"/>
    <cellStyle name="Normal 3 2 2 8 2 2 3" xfId="25089"/>
    <cellStyle name="Normal 3 2 2 8 2 2 4" xfId="25090"/>
    <cellStyle name="Normal 3 2 2 8 2 2 5" xfId="25091"/>
    <cellStyle name="Normal 3 2 2 8 2 2 6" xfId="25092"/>
    <cellStyle name="Normal 3 2 2 8 2 2 6 2" xfId="25093"/>
    <cellStyle name="Normal 3 2 2 8 2 2 6 2 2" xfId="25094"/>
    <cellStyle name="Normal 3 2 2 8 2 2 6 2 2 2" xfId="25095"/>
    <cellStyle name="Normal 3 2 2 8 2 2 6 2 2 2 2" xfId="25096"/>
    <cellStyle name="Normal 3 2 2 8 2 2 6 2 2 2 3" xfId="25097"/>
    <cellStyle name="Normal 3 2 2 8 2 2 6 2 2 2 4" xfId="25098"/>
    <cellStyle name="Normal 3 2 2 8 2 2 6 2 2 2 5" xfId="25099"/>
    <cellStyle name="Normal 3 2 2 8 2 2 6 2 2 3" xfId="25100"/>
    <cellStyle name="Normal 3 2 2 8 2 2 6 2 2 4" xfId="25101"/>
    <cellStyle name="Normal 3 2 2 8 2 2 6 2 2 5" xfId="25102"/>
    <cellStyle name="Normal 3 2 2 8 2 2 6 2 3" xfId="25103"/>
    <cellStyle name="Normal 3 2 2 8 2 2 6 2 4" xfId="25104"/>
    <cellStyle name="Normal 3 2 2 8 2 2 6 2 5" xfId="25105"/>
    <cellStyle name="Normal 3 2 2 8 2 2 6 2 6" xfId="25106"/>
    <cellStyle name="Normal 3 2 2 8 2 2 6 2 7" xfId="25107"/>
    <cellStyle name="Normal 3 2 2 8 2 2 6 3" xfId="25108"/>
    <cellStyle name="Normal 3 2 2 8 2 2 6 3 2" xfId="25109"/>
    <cellStyle name="Normal 3 2 2 8 2 2 6 3 2 2" xfId="25110"/>
    <cellStyle name="Normal 3 2 2 8 2 2 6 3 2 3" xfId="25111"/>
    <cellStyle name="Normal 3 2 2 8 2 2 6 3 2 4" xfId="25112"/>
    <cellStyle name="Normal 3 2 2 8 2 2 6 3 2 5" xfId="25113"/>
    <cellStyle name="Normal 3 2 2 8 2 2 6 3 3" xfId="25114"/>
    <cellStyle name="Normal 3 2 2 8 2 2 6 3 4" xfId="25115"/>
    <cellStyle name="Normal 3 2 2 8 2 2 6 3 5" xfId="25116"/>
    <cellStyle name="Normal 3 2 2 8 2 2 6 4" xfId="25117"/>
    <cellStyle name="Normal 3 2 2 8 2 2 6 5" xfId="25118"/>
    <cellStyle name="Normal 3 2 2 8 2 2 6 6" xfId="25119"/>
    <cellStyle name="Normal 3 2 2 8 2 2 6 7" xfId="25120"/>
    <cellStyle name="Normal 3 2 2 8 2 2 7" xfId="25121"/>
    <cellStyle name="Normal 3 2 2 8 2 2 8" xfId="25122"/>
    <cellStyle name="Normal 3 2 2 8 2 2 9" xfId="25123"/>
    <cellStyle name="Normal 3 2 2 8 2 2 9 2" xfId="25124"/>
    <cellStyle name="Normal 3 2 2 8 2 2 9 2 2" xfId="25125"/>
    <cellStyle name="Normal 3 2 2 8 2 2 9 2 3" xfId="25126"/>
    <cellStyle name="Normal 3 2 2 8 2 2 9 2 4" xfId="25127"/>
    <cellStyle name="Normal 3 2 2 8 2 2 9 2 5" xfId="25128"/>
    <cellStyle name="Normal 3 2 2 8 2 2 9 3" xfId="25129"/>
    <cellStyle name="Normal 3 2 2 8 2 2 9 4" xfId="25130"/>
    <cellStyle name="Normal 3 2 2 8 2 2 9 5" xfId="25131"/>
    <cellStyle name="Normal 3 2 2 8 2 3" xfId="25132"/>
    <cellStyle name="Normal 3 2 2 8 2 3 2" xfId="25133"/>
    <cellStyle name="Normal 3 2 2 8 2 3 3" xfId="25134"/>
    <cellStyle name="Normal 3 2 2 8 2 3 4" xfId="25135"/>
    <cellStyle name="Normal 3 2 2 8 2 3 5" xfId="25136"/>
    <cellStyle name="Normal 3 2 2 8 2 3 6" xfId="25137"/>
    <cellStyle name="Normal 3 2 2 8 2 3 7" xfId="25138"/>
    <cellStyle name="Normal 3 2 2 8 2 4" xfId="25139"/>
    <cellStyle name="Normal 3 2 2 8 2 5" xfId="25140"/>
    <cellStyle name="Normal 3 2 2 8 2 6" xfId="25141"/>
    <cellStyle name="Normal 3 2 2 8 2 6 2" xfId="25142"/>
    <cellStyle name="Normal 3 2 2 8 2 6 2 2" xfId="25143"/>
    <cellStyle name="Normal 3 2 2 8 2 6 2 2 2" xfId="25144"/>
    <cellStyle name="Normal 3 2 2 8 2 6 2 2 2 2" xfId="25145"/>
    <cellStyle name="Normal 3 2 2 8 2 6 2 2 2 3" xfId="25146"/>
    <cellStyle name="Normal 3 2 2 8 2 6 2 2 2 4" xfId="25147"/>
    <cellStyle name="Normal 3 2 2 8 2 6 2 2 2 5" xfId="25148"/>
    <cellStyle name="Normal 3 2 2 8 2 6 2 2 3" xfId="25149"/>
    <cellStyle name="Normal 3 2 2 8 2 6 2 2 4" xfId="25150"/>
    <cellStyle name="Normal 3 2 2 8 2 6 2 2 5" xfId="25151"/>
    <cellStyle name="Normal 3 2 2 8 2 6 2 3" xfId="25152"/>
    <cellStyle name="Normal 3 2 2 8 2 6 2 4" xfId="25153"/>
    <cellStyle name="Normal 3 2 2 8 2 6 2 5" xfId="25154"/>
    <cellStyle name="Normal 3 2 2 8 2 6 2 6" xfId="25155"/>
    <cellStyle name="Normal 3 2 2 8 2 6 2 7" xfId="25156"/>
    <cellStyle name="Normal 3 2 2 8 2 6 3" xfId="25157"/>
    <cellStyle name="Normal 3 2 2 8 2 6 3 2" xfId="25158"/>
    <cellStyle name="Normal 3 2 2 8 2 6 3 2 2" xfId="25159"/>
    <cellStyle name="Normal 3 2 2 8 2 6 3 2 3" xfId="25160"/>
    <cellStyle name="Normal 3 2 2 8 2 6 3 2 4" xfId="25161"/>
    <cellStyle name="Normal 3 2 2 8 2 6 3 2 5" xfId="25162"/>
    <cellStyle name="Normal 3 2 2 8 2 6 3 3" xfId="25163"/>
    <cellStyle name="Normal 3 2 2 8 2 6 3 4" xfId="25164"/>
    <cellStyle name="Normal 3 2 2 8 2 6 3 5" xfId="25165"/>
    <cellStyle name="Normal 3 2 2 8 2 6 4" xfId="25166"/>
    <cellStyle name="Normal 3 2 2 8 2 6 5" xfId="25167"/>
    <cellStyle name="Normal 3 2 2 8 2 6 6" xfId="25168"/>
    <cellStyle name="Normal 3 2 2 8 2 6 7" xfId="25169"/>
    <cellStyle name="Normal 3 2 2 8 2 7" xfId="25170"/>
    <cellStyle name="Normal 3 2 2 8 2 8" xfId="25171"/>
    <cellStyle name="Normal 3 2 2 8 2 9" xfId="25172"/>
    <cellStyle name="Normal 3 2 2 8 2 9 2" xfId="25173"/>
    <cellStyle name="Normal 3 2 2 8 2 9 2 2" xfId="25174"/>
    <cellStyle name="Normal 3 2 2 8 2 9 2 3" xfId="25175"/>
    <cellStyle name="Normal 3 2 2 8 2 9 2 4" xfId="25176"/>
    <cellStyle name="Normal 3 2 2 8 2 9 2 5" xfId="25177"/>
    <cellStyle name="Normal 3 2 2 8 2 9 3" xfId="25178"/>
    <cellStyle name="Normal 3 2 2 8 2 9 4" xfId="25179"/>
    <cellStyle name="Normal 3 2 2 8 2 9 5" xfId="25180"/>
    <cellStyle name="Normal 3 2 2 8 20" xfId="25181"/>
    <cellStyle name="Normal 3 2 2 8 21" xfId="25182"/>
    <cellStyle name="Normal 3 2 2 8 22" xfId="25183"/>
    <cellStyle name="Normal 3 2 2 8 23" xfId="25184"/>
    <cellStyle name="Normal 3 2 2 8 24" xfId="25185"/>
    <cellStyle name="Normal 3 2 2 8 25" xfId="25186"/>
    <cellStyle name="Normal 3 2 2 8 26" xfId="25187"/>
    <cellStyle name="Normal 3 2 2 8 27" xfId="25188"/>
    <cellStyle name="Normal 3 2 2 8 28" xfId="25189"/>
    <cellStyle name="Normal 3 2 2 8 29" xfId="25190"/>
    <cellStyle name="Normal 3 2 2 8 3" xfId="25191"/>
    <cellStyle name="Normal 3 2 2 8 3 2" xfId="25192"/>
    <cellStyle name="Normal 3 2 2 8 3 3" xfId="25193"/>
    <cellStyle name="Normal 3 2 2 8 3 4" xfId="25194"/>
    <cellStyle name="Normal 3 2 2 8 3 5" xfId="25195"/>
    <cellStyle name="Normal 3 2 2 8 3 6" xfId="25196"/>
    <cellStyle name="Normal 3 2 2 8 3 7" xfId="25197"/>
    <cellStyle name="Normal 3 2 2 8 4" xfId="25198"/>
    <cellStyle name="Normal 3 2 2 8 5" xfId="25199"/>
    <cellStyle name="Normal 3 2 2 8 6" xfId="25200"/>
    <cellStyle name="Normal 3 2 2 8 6 2" xfId="25201"/>
    <cellStyle name="Normal 3 2 2 8 6 2 2" xfId="25202"/>
    <cellStyle name="Normal 3 2 2 8 6 2 2 2" xfId="25203"/>
    <cellStyle name="Normal 3 2 2 8 6 2 2 2 2" xfId="25204"/>
    <cellStyle name="Normal 3 2 2 8 6 2 2 2 3" xfId="25205"/>
    <cellStyle name="Normal 3 2 2 8 6 2 2 2 4" xfId="25206"/>
    <cellStyle name="Normal 3 2 2 8 6 2 2 2 5" xfId="25207"/>
    <cellStyle name="Normal 3 2 2 8 6 2 2 3" xfId="25208"/>
    <cellStyle name="Normal 3 2 2 8 6 2 2 4" xfId="25209"/>
    <cellStyle name="Normal 3 2 2 8 6 2 2 5" xfId="25210"/>
    <cellStyle name="Normal 3 2 2 8 6 2 3" xfId="25211"/>
    <cellStyle name="Normal 3 2 2 8 6 2 4" xfId="25212"/>
    <cellStyle name="Normal 3 2 2 8 6 2 5" xfId="25213"/>
    <cellStyle name="Normal 3 2 2 8 6 2 6" xfId="25214"/>
    <cellStyle name="Normal 3 2 2 8 6 2 7" xfId="25215"/>
    <cellStyle name="Normal 3 2 2 8 6 3" xfId="25216"/>
    <cellStyle name="Normal 3 2 2 8 6 3 2" xfId="25217"/>
    <cellStyle name="Normal 3 2 2 8 6 3 2 2" xfId="25218"/>
    <cellStyle name="Normal 3 2 2 8 6 3 2 3" xfId="25219"/>
    <cellStyle name="Normal 3 2 2 8 6 3 2 4" xfId="25220"/>
    <cellStyle name="Normal 3 2 2 8 6 3 2 5" xfId="25221"/>
    <cellStyle name="Normal 3 2 2 8 6 3 3" xfId="25222"/>
    <cellStyle name="Normal 3 2 2 8 6 3 4" xfId="25223"/>
    <cellStyle name="Normal 3 2 2 8 6 3 5" xfId="25224"/>
    <cellStyle name="Normal 3 2 2 8 6 4" xfId="25225"/>
    <cellStyle name="Normal 3 2 2 8 6 5" xfId="25226"/>
    <cellStyle name="Normal 3 2 2 8 6 6" xfId="25227"/>
    <cellStyle name="Normal 3 2 2 8 6 7" xfId="25228"/>
    <cellStyle name="Normal 3 2 2 8 7" xfId="25229"/>
    <cellStyle name="Normal 3 2 2 8 8" xfId="25230"/>
    <cellStyle name="Normal 3 2 2 8 9" xfId="25231"/>
    <cellStyle name="Normal 3 2 2 8 9 2" xfId="25232"/>
    <cellStyle name="Normal 3 2 2 8 9 2 2" xfId="25233"/>
    <cellStyle name="Normal 3 2 2 8 9 2 3" xfId="25234"/>
    <cellStyle name="Normal 3 2 2 8 9 2 4" xfId="25235"/>
    <cellStyle name="Normal 3 2 2 8 9 2 5" xfId="25236"/>
    <cellStyle name="Normal 3 2 2 8 9 3" xfId="25237"/>
    <cellStyle name="Normal 3 2 2 8 9 4" xfId="25238"/>
    <cellStyle name="Normal 3 2 2 8 9 5" xfId="25239"/>
    <cellStyle name="Normal 3 2 2 9" xfId="25240"/>
    <cellStyle name="Normal 3 2 2_11 CC2007 trabajo" xfId="25241"/>
    <cellStyle name="Normal 3 2 20" xfId="25242"/>
    <cellStyle name="Normal 3 2 21" xfId="25243"/>
    <cellStyle name="Normal 3 2 22" xfId="25244"/>
    <cellStyle name="Normal 3 2 23" xfId="25245"/>
    <cellStyle name="Normal 3 2 24" xfId="25246"/>
    <cellStyle name="Normal 3 2 24 2" xfId="25247"/>
    <cellStyle name="Normal 3 2 24 2 2" xfId="25248"/>
    <cellStyle name="Normal 3 2 24 2 3" xfId="25249"/>
    <cellStyle name="Normal 3 2 24 2 4" xfId="25250"/>
    <cellStyle name="Normal 3 2 24 2 5" xfId="25251"/>
    <cellStyle name="Normal 3 2 24 2 6" xfId="25252"/>
    <cellStyle name="Normal 3 2 24 3" xfId="25253"/>
    <cellStyle name="Normal 3 2 24 4" xfId="25254"/>
    <cellStyle name="Normal 3 2 24 5" xfId="25255"/>
    <cellStyle name="Normal 3 2 24 6" xfId="25256"/>
    <cellStyle name="Normal 3 2 24 7" xfId="25257"/>
    <cellStyle name="Normal 3 2 24 8" xfId="25258"/>
    <cellStyle name="Normal 3 2 25" xfId="25259"/>
    <cellStyle name="Normal 3 2 25 2" xfId="25260"/>
    <cellStyle name="Normal 3 2 25 2 2" xfId="25261"/>
    <cellStyle name="Normal 3 2 25 2 3" xfId="25262"/>
    <cellStyle name="Normal 3 2 25 2 4" xfId="25263"/>
    <cellStyle name="Normal 3 2 25 2 5" xfId="25264"/>
    <cellStyle name="Normal 3 2 25 2 6" xfId="25265"/>
    <cellStyle name="Normal 3 2 25 3" xfId="25266"/>
    <cellStyle name="Normal 3 2 25 4" xfId="25267"/>
    <cellStyle name="Normal 3 2 25 5" xfId="25268"/>
    <cellStyle name="Normal 3 2 26" xfId="25269"/>
    <cellStyle name="Normal 3 2 26 2" xfId="25270"/>
    <cellStyle name="Normal 3 2 26 2 2" xfId="25271"/>
    <cellStyle name="Normal 3 2 26 2 3" xfId="25272"/>
    <cellStyle name="Normal 3 2 26 2 4" xfId="25273"/>
    <cellStyle name="Normal 3 2 26 2 5" xfId="25274"/>
    <cellStyle name="Normal 3 2 26 2 6" xfId="25275"/>
    <cellStyle name="Normal 3 2 26 3" xfId="25276"/>
    <cellStyle name="Normal 3 2 26 4" xfId="25277"/>
    <cellStyle name="Normal 3 2 26 5" xfId="25278"/>
    <cellStyle name="Normal 3 2 27" xfId="25279"/>
    <cellStyle name="Normal 3 2 27 2" xfId="25280"/>
    <cellStyle name="Normal 3 2 27 3" xfId="25281"/>
    <cellStyle name="Normal 3 2 27 4" xfId="25282"/>
    <cellStyle name="Normal 3 2 27 5" xfId="25283"/>
    <cellStyle name="Normal 3 2 27 6" xfId="25284"/>
    <cellStyle name="Normal 3 2 27 7" xfId="25285"/>
    <cellStyle name="Normal 3 2 28" xfId="25286"/>
    <cellStyle name="Normal 3 2 29" xfId="25287"/>
    <cellStyle name="Normal 3 2 3" xfId="312"/>
    <cellStyle name="Normal 3 2 3 10" xfId="25288"/>
    <cellStyle name="Normal 3 2 3 10 2" xfId="25289"/>
    <cellStyle name="Normal 3 2 3 10 3" xfId="25290"/>
    <cellStyle name="Normal 3 2 3 10 4" xfId="25291"/>
    <cellStyle name="Normal 3 2 3 10 5" xfId="25292"/>
    <cellStyle name="Normal 3 2 3 10_11 CC2007 trabajo" xfId="25293"/>
    <cellStyle name="Normal 3 2 3 11" xfId="25294"/>
    <cellStyle name="Normal 3 2 3 12" xfId="25295"/>
    <cellStyle name="Normal 3 2 3 13" xfId="25296"/>
    <cellStyle name="Normal 3 2 3 14" xfId="25297"/>
    <cellStyle name="Normal 3 2 3 2" xfId="25298"/>
    <cellStyle name="Normal 3 2 3 2 10" xfId="25299"/>
    <cellStyle name="Normal 3 2 3 2 11" xfId="25300"/>
    <cellStyle name="Normal 3 2 3 2 12" xfId="25301"/>
    <cellStyle name="Normal 3 2 3 2 2" xfId="25302"/>
    <cellStyle name="Normal 3 2 3 2 2 10" xfId="25303"/>
    <cellStyle name="Normal 3 2 3 2 2 11" xfId="25304"/>
    <cellStyle name="Normal 3 2 3 2 2 2" xfId="25305"/>
    <cellStyle name="Normal 3 2 3 2 2 2 10" xfId="25306"/>
    <cellStyle name="Normal 3 2 3 2 2 2 11" xfId="25307"/>
    <cellStyle name="Normal 3 2 3 2 2 2 2" xfId="25308"/>
    <cellStyle name="Normal 3 2 3 2 2 2 2 2" xfId="25309"/>
    <cellStyle name="Normal 3 2 3 2 2 2 2 2 2" xfId="25310"/>
    <cellStyle name="Normal 3 2 3 2 2 2 2 2 2 2" xfId="25311"/>
    <cellStyle name="Normal 3 2 3 2 2 2 2 2 2 3" xfId="25312"/>
    <cellStyle name="Normal 3 2 3 2 2 2 2 2 2 4" xfId="25313"/>
    <cellStyle name="Normal 3 2 3 2 2 2 2 2 2 5" xfId="25314"/>
    <cellStyle name="Normal 3 2 3 2 2 2 2 2 2_11 CC2007 trabajo" xfId="25315"/>
    <cellStyle name="Normal 3 2 3 2 2 2 2 2 3" xfId="25316"/>
    <cellStyle name="Normal 3 2 3 2 2 2 2 2 4" xfId="25317"/>
    <cellStyle name="Normal 3 2 3 2 2 2 2 2 5" xfId="25318"/>
    <cellStyle name="Normal 3 2 3 2 2 2 2 2 6" xfId="25319"/>
    <cellStyle name="Normal 3 2 3 2 2 2 2 2_11 CC2007 trabajo" xfId="25320"/>
    <cellStyle name="Normal 3 2 3 2 2 2 2 3" xfId="25321"/>
    <cellStyle name="Normal 3 2 3 2 2 2 2 4" xfId="25322"/>
    <cellStyle name="Normal 3 2 3 2 2 2 2 4 2" xfId="25323"/>
    <cellStyle name="Normal 3 2 3 2 2 2 2 4 3" xfId="25324"/>
    <cellStyle name="Normal 3 2 3 2 2 2 2 4 4" xfId="25325"/>
    <cellStyle name="Normal 3 2 3 2 2 2 2 4 5" xfId="25326"/>
    <cellStyle name="Normal 3 2 3 2 2 2 2 4_11 CC2007 trabajo" xfId="25327"/>
    <cellStyle name="Normal 3 2 3 2 2 2 2 5" xfId="25328"/>
    <cellStyle name="Normal 3 2 3 2 2 2 2 6" xfId="25329"/>
    <cellStyle name="Normal 3 2 3 2 2 2 2 7" xfId="25330"/>
    <cellStyle name="Normal 3 2 3 2 2 2 2_11 CC2007 trabajo" xfId="25331"/>
    <cellStyle name="Normal 3 2 3 2 2 2 3" xfId="25332"/>
    <cellStyle name="Normal 3 2 3 2 2 2 4" xfId="25333"/>
    <cellStyle name="Normal 3 2 3 2 2 2 5" xfId="25334"/>
    <cellStyle name="Normal 3 2 3 2 2 2 6" xfId="25335"/>
    <cellStyle name="Normal 3 2 3 2 2 2 7" xfId="25336"/>
    <cellStyle name="Normal 3 2 3 2 2 2 7 2" xfId="25337"/>
    <cellStyle name="Normal 3 2 3 2 2 2 7 2 2" xfId="25338"/>
    <cellStyle name="Normal 3 2 3 2 2 2 7 2 3" xfId="25339"/>
    <cellStyle name="Normal 3 2 3 2 2 2 7 2 4" xfId="25340"/>
    <cellStyle name="Normal 3 2 3 2 2 2 7 2 5" xfId="25341"/>
    <cellStyle name="Normal 3 2 3 2 2 2 7 2_11 CC2007 trabajo" xfId="25342"/>
    <cellStyle name="Normal 3 2 3 2 2 2 7 3" xfId="25343"/>
    <cellStyle name="Normal 3 2 3 2 2 2 7 4" xfId="25344"/>
    <cellStyle name="Normal 3 2 3 2 2 2 7 5" xfId="25345"/>
    <cellStyle name="Normal 3 2 3 2 2 2 7 6" xfId="25346"/>
    <cellStyle name="Normal 3 2 3 2 2 2 7_11 CC2007 trabajo" xfId="25347"/>
    <cellStyle name="Normal 3 2 3 2 2 2 8" xfId="25348"/>
    <cellStyle name="Normal 3 2 3 2 2 2 8 2" xfId="25349"/>
    <cellStyle name="Normal 3 2 3 2 2 2 8 3" xfId="25350"/>
    <cellStyle name="Normal 3 2 3 2 2 2 8 4" xfId="25351"/>
    <cellStyle name="Normal 3 2 3 2 2 2 8 5" xfId="25352"/>
    <cellStyle name="Normal 3 2 3 2 2 2 8_11 CC2007 trabajo" xfId="25353"/>
    <cellStyle name="Normal 3 2 3 2 2 2 9" xfId="25354"/>
    <cellStyle name="Normal 3 2 3 2 2 2_11 CC2007 trabajo" xfId="25355"/>
    <cellStyle name="Normal 3 2 3 2 2 3" xfId="25356"/>
    <cellStyle name="Normal 3 2 3 2 2 3 2" xfId="25357"/>
    <cellStyle name="Normal 3 2 3 2 2 3 2 2" xfId="25358"/>
    <cellStyle name="Normal 3 2 3 2 2 3 2 2 2" xfId="25359"/>
    <cellStyle name="Normal 3 2 3 2 2 3 2 2 3" xfId="25360"/>
    <cellStyle name="Normal 3 2 3 2 2 3 2 2 4" xfId="25361"/>
    <cellStyle name="Normal 3 2 3 2 2 3 2 2 5" xfId="25362"/>
    <cellStyle name="Normal 3 2 3 2 2 3 2 2_11 CC2007 trabajo" xfId="25363"/>
    <cellStyle name="Normal 3 2 3 2 2 3 2 3" xfId="25364"/>
    <cellStyle name="Normal 3 2 3 2 2 3 2 4" xfId="25365"/>
    <cellStyle name="Normal 3 2 3 2 2 3 2 5" xfId="25366"/>
    <cellStyle name="Normal 3 2 3 2 2 3 2 6" xfId="25367"/>
    <cellStyle name="Normal 3 2 3 2 2 3 2_11 CC2007 trabajo" xfId="25368"/>
    <cellStyle name="Normal 3 2 3 2 2 3 3" xfId="25369"/>
    <cellStyle name="Normal 3 2 3 2 2 3 4" xfId="25370"/>
    <cellStyle name="Normal 3 2 3 2 2 3 4 2" xfId="25371"/>
    <cellStyle name="Normal 3 2 3 2 2 3 4 3" xfId="25372"/>
    <cellStyle name="Normal 3 2 3 2 2 3 4 4" xfId="25373"/>
    <cellStyle name="Normal 3 2 3 2 2 3 4 5" xfId="25374"/>
    <cellStyle name="Normal 3 2 3 2 2 3 4_11 CC2007 trabajo" xfId="25375"/>
    <cellStyle name="Normal 3 2 3 2 2 3 5" xfId="25376"/>
    <cellStyle name="Normal 3 2 3 2 2 3 6" xfId="25377"/>
    <cellStyle name="Normal 3 2 3 2 2 3 7" xfId="25378"/>
    <cellStyle name="Normal 3 2 3 2 2 3_11 CC2007 trabajo" xfId="25379"/>
    <cellStyle name="Normal 3 2 3 2 2 4" xfId="25380"/>
    <cellStyle name="Normal 3 2 3 2 2 5" xfId="25381"/>
    <cellStyle name="Normal 3 2 3 2 2 6" xfId="25382"/>
    <cellStyle name="Normal 3 2 3 2 2 7" xfId="25383"/>
    <cellStyle name="Normal 3 2 3 2 2 7 2" xfId="25384"/>
    <cellStyle name="Normal 3 2 3 2 2 7 2 2" xfId="25385"/>
    <cellStyle name="Normal 3 2 3 2 2 7 2 3" xfId="25386"/>
    <cellStyle name="Normal 3 2 3 2 2 7 2 4" xfId="25387"/>
    <cellStyle name="Normal 3 2 3 2 2 7 2 5" xfId="25388"/>
    <cellStyle name="Normal 3 2 3 2 2 7 2_11 CC2007 trabajo" xfId="25389"/>
    <cellStyle name="Normal 3 2 3 2 2 7 3" xfId="25390"/>
    <cellStyle name="Normal 3 2 3 2 2 7 4" xfId="25391"/>
    <cellStyle name="Normal 3 2 3 2 2 7 5" xfId="25392"/>
    <cellStyle name="Normal 3 2 3 2 2 7 6" xfId="25393"/>
    <cellStyle name="Normal 3 2 3 2 2 7_11 CC2007 trabajo" xfId="25394"/>
    <cellStyle name="Normal 3 2 3 2 2 8" xfId="25395"/>
    <cellStyle name="Normal 3 2 3 2 2 8 2" xfId="25396"/>
    <cellStyle name="Normal 3 2 3 2 2 8 3" xfId="25397"/>
    <cellStyle name="Normal 3 2 3 2 2 8 4" xfId="25398"/>
    <cellStyle name="Normal 3 2 3 2 2 8 5" xfId="25399"/>
    <cellStyle name="Normal 3 2 3 2 2 8_11 CC2007 trabajo" xfId="25400"/>
    <cellStyle name="Normal 3 2 3 2 2 9" xfId="25401"/>
    <cellStyle name="Normal 3 2 3 2 2_11 CC2007 trabajo" xfId="25402"/>
    <cellStyle name="Normal 3 2 3 2 3" xfId="25403"/>
    <cellStyle name="Normal 3 2 3 2 3 2" xfId="25404"/>
    <cellStyle name="Normal 3 2 3 2 3 2 2" xfId="25405"/>
    <cellStyle name="Normal 3 2 3 2 3 2 2 2" xfId="25406"/>
    <cellStyle name="Normal 3 2 3 2 3 2 2 3" xfId="25407"/>
    <cellStyle name="Normal 3 2 3 2 3 2 2 4" xfId="25408"/>
    <cellStyle name="Normal 3 2 3 2 3 2 2 5" xfId="25409"/>
    <cellStyle name="Normal 3 2 3 2 3 2 2_11 CC2007 trabajo" xfId="25410"/>
    <cellStyle name="Normal 3 2 3 2 3 2 3" xfId="25411"/>
    <cellStyle name="Normal 3 2 3 2 3 2 4" xfId="25412"/>
    <cellStyle name="Normal 3 2 3 2 3 2 5" xfId="25413"/>
    <cellStyle name="Normal 3 2 3 2 3 2 6" xfId="25414"/>
    <cellStyle name="Normal 3 2 3 2 3 2_11 CC2007 trabajo" xfId="25415"/>
    <cellStyle name="Normal 3 2 3 2 3 3" xfId="25416"/>
    <cellStyle name="Normal 3 2 3 2 3 4" xfId="25417"/>
    <cellStyle name="Normal 3 2 3 2 3 4 2" xfId="25418"/>
    <cellStyle name="Normal 3 2 3 2 3 4 3" xfId="25419"/>
    <cellStyle name="Normal 3 2 3 2 3 4 4" xfId="25420"/>
    <cellStyle name="Normal 3 2 3 2 3 4 5" xfId="25421"/>
    <cellStyle name="Normal 3 2 3 2 3 4_11 CC2007 trabajo" xfId="25422"/>
    <cellStyle name="Normal 3 2 3 2 3 5" xfId="25423"/>
    <cellStyle name="Normal 3 2 3 2 3 6" xfId="25424"/>
    <cellStyle name="Normal 3 2 3 2 3 7" xfId="25425"/>
    <cellStyle name="Normal 3 2 3 2 3_11 CC2007 trabajo" xfId="25426"/>
    <cellStyle name="Normal 3 2 3 2 4" xfId="25427"/>
    <cellStyle name="Normal 3 2 3 2 5" xfId="25428"/>
    <cellStyle name="Normal 3 2 3 2 6" xfId="25429"/>
    <cellStyle name="Normal 3 2 3 2 7" xfId="25430"/>
    <cellStyle name="Normal 3 2 3 2 8" xfId="25431"/>
    <cellStyle name="Normal 3 2 3 2 8 2" xfId="25432"/>
    <cellStyle name="Normal 3 2 3 2 8 2 2" xfId="25433"/>
    <cellStyle name="Normal 3 2 3 2 8 2 3" xfId="25434"/>
    <cellStyle name="Normal 3 2 3 2 8 2 4" xfId="25435"/>
    <cellStyle name="Normal 3 2 3 2 8 2 5" xfId="25436"/>
    <cellStyle name="Normal 3 2 3 2 8 2_11 CC2007 trabajo" xfId="25437"/>
    <cellStyle name="Normal 3 2 3 2 8 3" xfId="25438"/>
    <cellStyle name="Normal 3 2 3 2 8 4" xfId="25439"/>
    <cellStyle name="Normal 3 2 3 2 8 5" xfId="25440"/>
    <cellStyle name="Normal 3 2 3 2 8 6" xfId="25441"/>
    <cellStyle name="Normal 3 2 3 2 8_11 CC2007 trabajo" xfId="25442"/>
    <cellStyle name="Normal 3 2 3 2 9" xfId="25443"/>
    <cellStyle name="Normal 3 2 3 2 9 2" xfId="25444"/>
    <cellStyle name="Normal 3 2 3 2 9 3" xfId="25445"/>
    <cellStyle name="Normal 3 2 3 2 9 4" xfId="25446"/>
    <cellStyle name="Normal 3 2 3 2 9 5" xfId="25447"/>
    <cellStyle name="Normal 3 2 3 2 9_11 CC2007 trabajo" xfId="25448"/>
    <cellStyle name="Normal 3 2 3 2_11 CC2007 trabajo" xfId="25449"/>
    <cellStyle name="Normal 3 2 3 3" xfId="25450"/>
    <cellStyle name="Normal 3 2 3 4" xfId="25451"/>
    <cellStyle name="Normal 3 2 3 4 10" xfId="25452"/>
    <cellStyle name="Normal 3 2 3 4 11" xfId="25453"/>
    <cellStyle name="Normal 3 2 3 4 2" xfId="25454"/>
    <cellStyle name="Normal 3 2 3 4 2 2" xfId="25455"/>
    <cellStyle name="Normal 3 2 3 4 2 2 2" xfId="25456"/>
    <cellStyle name="Normal 3 2 3 4 2 2 2 2" xfId="25457"/>
    <cellStyle name="Normal 3 2 3 4 2 2 2 3" xfId="25458"/>
    <cellStyle name="Normal 3 2 3 4 2 2 2 4" xfId="25459"/>
    <cellStyle name="Normal 3 2 3 4 2 2 2 5" xfId="25460"/>
    <cellStyle name="Normal 3 2 3 4 2 2 2_11 CC2007 trabajo" xfId="25461"/>
    <cellStyle name="Normal 3 2 3 4 2 2 3" xfId="25462"/>
    <cellStyle name="Normal 3 2 3 4 2 2 4" xfId="25463"/>
    <cellStyle name="Normal 3 2 3 4 2 2 5" xfId="25464"/>
    <cellStyle name="Normal 3 2 3 4 2 2 6" xfId="25465"/>
    <cellStyle name="Normal 3 2 3 4 2 2_11 CC2007 trabajo" xfId="25466"/>
    <cellStyle name="Normal 3 2 3 4 2 3" xfId="25467"/>
    <cellStyle name="Normal 3 2 3 4 2 4" xfId="25468"/>
    <cellStyle name="Normal 3 2 3 4 2 4 2" xfId="25469"/>
    <cellStyle name="Normal 3 2 3 4 2 4 3" xfId="25470"/>
    <cellStyle name="Normal 3 2 3 4 2 4 4" xfId="25471"/>
    <cellStyle name="Normal 3 2 3 4 2 4 5" xfId="25472"/>
    <cellStyle name="Normal 3 2 3 4 2 4_11 CC2007 trabajo" xfId="25473"/>
    <cellStyle name="Normal 3 2 3 4 2 5" xfId="25474"/>
    <cellStyle name="Normal 3 2 3 4 2 6" xfId="25475"/>
    <cellStyle name="Normal 3 2 3 4 2 7" xfId="25476"/>
    <cellStyle name="Normal 3 2 3 4 2_11 CC2007 trabajo" xfId="25477"/>
    <cellStyle name="Normal 3 2 3 4 3" xfId="25478"/>
    <cellStyle name="Normal 3 2 3 4 4" xfId="25479"/>
    <cellStyle name="Normal 3 2 3 4 5" xfId="25480"/>
    <cellStyle name="Normal 3 2 3 4 6" xfId="25481"/>
    <cellStyle name="Normal 3 2 3 4 7" xfId="25482"/>
    <cellStyle name="Normal 3 2 3 4 7 2" xfId="25483"/>
    <cellStyle name="Normal 3 2 3 4 7 2 2" xfId="25484"/>
    <cellStyle name="Normal 3 2 3 4 7 2 3" xfId="25485"/>
    <cellStyle name="Normal 3 2 3 4 7 2 4" xfId="25486"/>
    <cellStyle name="Normal 3 2 3 4 7 2 5" xfId="25487"/>
    <cellStyle name="Normal 3 2 3 4 7 2_11 CC2007 trabajo" xfId="25488"/>
    <cellStyle name="Normal 3 2 3 4 7 3" xfId="25489"/>
    <cellStyle name="Normal 3 2 3 4 7 4" xfId="25490"/>
    <cellStyle name="Normal 3 2 3 4 7 5" xfId="25491"/>
    <cellStyle name="Normal 3 2 3 4 7 6" xfId="25492"/>
    <cellStyle name="Normal 3 2 3 4 7_11 CC2007 trabajo" xfId="25493"/>
    <cellStyle name="Normal 3 2 3 4 8" xfId="25494"/>
    <cellStyle name="Normal 3 2 3 4 8 2" xfId="25495"/>
    <cellStyle name="Normal 3 2 3 4 8 3" xfId="25496"/>
    <cellStyle name="Normal 3 2 3 4 8 4" xfId="25497"/>
    <cellStyle name="Normal 3 2 3 4 8 5" xfId="25498"/>
    <cellStyle name="Normal 3 2 3 4 8_11 CC2007 trabajo" xfId="25499"/>
    <cellStyle name="Normal 3 2 3 4 9" xfId="25500"/>
    <cellStyle name="Normal 3 2 3 4_11 CC2007 trabajo" xfId="25501"/>
    <cellStyle name="Normal 3 2 3 5" xfId="25502"/>
    <cellStyle name="Normal 3 2 3 5 2" xfId="25503"/>
    <cellStyle name="Normal 3 2 3 5 2 2" xfId="25504"/>
    <cellStyle name="Normal 3 2 3 5 2 2 2" xfId="25505"/>
    <cellStyle name="Normal 3 2 3 5 2 2 3" xfId="25506"/>
    <cellStyle name="Normal 3 2 3 5 2 2 4" xfId="25507"/>
    <cellStyle name="Normal 3 2 3 5 2 2 5" xfId="25508"/>
    <cellStyle name="Normal 3 2 3 5 2 2_11 CC2007 trabajo" xfId="25509"/>
    <cellStyle name="Normal 3 2 3 5 2 3" xfId="25510"/>
    <cellStyle name="Normal 3 2 3 5 2 4" xfId="25511"/>
    <cellStyle name="Normal 3 2 3 5 2 5" xfId="25512"/>
    <cellStyle name="Normal 3 2 3 5 2 6" xfId="25513"/>
    <cellStyle name="Normal 3 2 3 5 2_11 CC2007 trabajo" xfId="25514"/>
    <cellStyle name="Normal 3 2 3 5 3" xfId="25515"/>
    <cellStyle name="Normal 3 2 3 5 4" xfId="25516"/>
    <cellStyle name="Normal 3 2 3 5 4 2" xfId="25517"/>
    <cellStyle name="Normal 3 2 3 5 4 3" xfId="25518"/>
    <cellStyle name="Normal 3 2 3 5 4 4" xfId="25519"/>
    <cellStyle name="Normal 3 2 3 5 4 5" xfId="25520"/>
    <cellStyle name="Normal 3 2 3 5 4_11 CC2007 trabajo" xfId="25521"/>
    <cellStyle name="Normal 3 2 3 5 5" xfId="25522"/>
    <cellStyle name="Normal 3 2 3 5 6" xfId="25523"/>
    <cellStyle name="Normal 3 2 3 5 7" xfId="25524"/>
    <cellStyle name="Normal 3 2 3 5_11 CC2007 trabajo" xfId="25525"/>
    <cellStyle name="Normal 3 2 3 6" xfId="25526"/>
    <cellStyle name="Normal 3 2 3 7" xfId="25527"/>
    <cellStyle name="Normal 3 2 3 8" xfId="25528"/>
    <cellStyle name="Normal 3 2 3 9" xfId="25529"/>
    <cellStyle name="Normal 3 2 3 9 2" xfId="25530"/>
    <cellStyle name="Normal 3 2 3 9 2 2" xfId="25531"/>
    <cellStyle name="Normal 3 2 3 9 2 3" xfId="25532"/>
    <cellStyle name="Normal 3 2 3 9 2 4" xfId="25533"/>
    <cellStyle name="Normal 3 2 3 9 2 5" xfId="25534"/>
    <cellStyle name="Normal 3 2 3 9 2_11 CC2007 trabajo" xfId="25535"/>
    <cellStyle name="Normal 3 2 3 9 3" xfId="25536"/>
    <cellStyle name="Normal 3 2 3 9 4" xfId="25537"/>
    <cellStyle name="Normal 3 2 3 9 5" xfId="25538"/>
    <cellStyle name="Normal 3 2 3 9 6" xfId="25539"/>
    <cellStyle name="Normal 3 2 3 9_11 CC2007 trabajo" xfId="25540"/>
    <cellStyle name="Normal 3 2 3_11 CC2007 trabajo" xfId="25541"/>
    <cellStyle name="Normal 3 2 30" xfId="25542"/>
    <cellStyle name="Normal 3 2 30 2" xfId="25543"/>
    <cellStyle name="Normal 3 2 30 3" xfId="25544"/>
    <cellStyle name="Normal 3 2 30 4" xfId="25545"/>
    <cellStyle name="Normal 3 2 30 5" xfId="25546"/>
    <cellStyle name="Normal 3 2 30 6" xfId="25547"/>
    <cellStyle name="Normal 3 2 31" xfId="25548"/>
    <cellStyle name="Normal 3 2 31 2" xfId="25549"/>
    <cellStyle name="Normal 3 2 31 2 2" xfId="25550"/>
    <cellStyle name="Normal 3 2 31 2 2 2" xfId="25551"/>
    <cellStyle name="Normal 3 2 31 2 2 2 2" xfId="25552"/>
    <cellStyle name="Normal 3 2 31 2 2 2 3" xfId="25553"/>
    <cellStyle name="Normal 3 2 31 2 2 2 4" xfId="25554"/>
    <cellStyle name="Normal 3 2 31 2 2 2 5" xfId="25555"/>
    <cellStyle name="Normal 3 2 31 2 2 3" xfId="25556"/>
    <cellStyle name="Normal 3 2 31 2 2 4" xfId="25557"/>
    <cellStyle name="Normal 3 2 31 2 2 5" xfId="25558"/>
    <cellStyle name="Normal 3 2 31 2 3" xfId="25559"/>
    <cellStyle name="Normal 3 2 31 2 4" xfId="25560"/>
    <cellStyle name="Normal 3 2 31 2 5" xfId="25561"/>
    <cellStyle name="Normal 3 2 31 2 6" xfId="25562"/>
    <cellStyle name="Normal 3 2 31 2 7" xfId="25563"/>
    <cellStyle name="Normal 3 2 31 3" xfId="25564"/>
    <cellStyle name="Normal 3 2 31 3 2" xfId="25565"/>
    <cellStyle name="Normal 3 2 31 3 2 2" xfId="25566"/>
    <cellStyle name="Normal 3 2 31 3 2 3" xfId="25567"/>
    <cellStyle name="Normal 3 2 31 3 2 4" xfId="25568"/>
    <cellStyle name="Normal 3 2 31 3 2 5" xfId="25569"/>
    <cellStyle name="Normal 3 2 31 3 3" xfId="25570"/>
    <cellStyle name="Normal 3 2 31 3 4" xfId="25571"/>
    <cellStyle name="Normal 3 2 31 3 5" xfId="25572"/>
    <cellStyle name="Normal 3 2 31 4" xfId="25573"/>
    <cellStyle name="Normal 3 2 31 5" xfId="25574"/>
    <cellStyle name="Normal 3 2 31 6" xfId="25575"/>
    <cellStyle name="Normal 3 2 31 7" xfId="25576"/>
    <cellStyle name="Normal 3 2 32" xfId="25577"/>
    <cellStyle name="Normal 3 2 32 2" xfId="25578"/>
    <cellStyle name="Normal 3 2 32 2 2" xfId="25579"/>
    <cellStyle name="Normal 3 2 32 2 2 2" xfId="25580"/>
    <cellStyle name="Normal 3 2 32 2 2 2 2" xfId="25581"/>
    <cellStyle name="Normal 3 2 32 2 2 2 3" xfId="25582"/>
    <cellStyle name="Normal 3 2 32 2 2 2 4" xfId="25583"/>
    <cellStyle name="Normal 3 2 32 2 2 2 5" xfId="25584"/>
    <cellStyle name="Normal 3 2 32 2 2 3" xfId="25585"/>
    <cellStyle name="Normal 3 2 32 2 2 4" xfId="25586"/>
    <cellStyle name="Normal 3 2 32 2 2 5" xfId="25587"/>
    <cellStyle name="Normal 3 2 32 2 3" xfId="25588"/>
    <cellStyle name="Normal 3 2 32 2 4" xfId="25589"/>
    <cellStyle name="Normal 3 2 32 2 5" xfId="25590"/>
    <cellStyle name="Normal 3 2 32 2 6" xfId="25591"/>
    <cellStyle name="Normal 3 2 32 2 7" xfId="25592"/>
    <cellStyle name="Normal 3 2 32 3" xfId="25593"/>
    <cellStyle name="Normal 3 2 32 3 2" xfId="25594"/>
    <cellStyle name="Normal 3 2 32 3 2 2" xfId="25595"/>
    <cellStyle name="Normal 3 2 32 3 2 3" xfId="25596"/>
    <cellStyle name="Normal 3 2 32 3 2 4" xfId="25597"/>
    <cellStyle name="Normal 3 2 32 3 2 5" xfId="25598"/>
    <cellStyle name="Normal 3 2 32 3 3" xfId="25599"/>
    <cellStyle name="Normal 3 2 32 3 4" xfId="25600"/>
    <cellStyle name="Normal 3 2 32 3 5" xfId="25601"/>
    <cellStyle name="Normal 3 2 32 4" xfId="25602"/>
    <cellStyle name="Normal 3 2 32 5" xfId="25603"/>
    <cellStyle name="Normal 3 2 32 6" xfId="25604"/>
    <cellStyle name="Normal 3 2 32 7" xfId="25605"/>
    <cellStyle name="Normal 3 2 33" xfId="25606"/>
    <cellStyle name="Normal 3 2 33 2" xfId="25607"/>
    <cellStyle name="Normal 3 2 33 2 2" xfId="25608"/>
    <cellStyle name="Normal 3 2 33 2 2 2" xfId="25609"/>
    <cellStyle name="Normal 3 2 33 2 2 2 2" xfId="25610"/>
    <cellStyle name="Normal 3 2 33 2 2 2 3" xfId="25611"/>
    <cellStyle name="Normal 3 2 33 2 2 2 4" xfId="25612"/>
    <cellStyle name="Normal 3 2 33 2 2 2 5" xfId="25613"/>
    <cellStyle name="Normal 3 2 33 2 2 3" xfId="25614"/>
    <cellStyle name="Normal 3 2 33 2 2 4" xfId="25615"/>
    <cellStyle name="Normal 3 2 33 2 2 5" xfId="25616"/>
    <cellStyle name="Normal 3 2 33 2 3" xfId="25617"/>
    <cellStyle name="Normal 3 2 33 2 4" xfId="25618"/>
    <cellStyle name="Normal 3 2 33 2 5" xfId="25619"/>
    <cellStyle name="Normal 3 2 33 2 6" xfId="25620"/>
    <cellStyle name="Normal 3 2 33 2 7" xfId="25621"/>
    <cellStyle name="Normal 3 2 33 3" xfId="25622"/>
    <cellStyle name="Normal 3 2 33 3 2" xfId="25623"/>
    <cellStyle name="Normal 3 2 33 3 2 2" xfId="25624"/>
    <cellStyle name="Normal 3 2 33 3 2 3" xfId="25625"/>
    <cellStyle name="Normal 3 2 33 3 2 4" xfId="25626"/>
    <cellStyle name="Normal 3 2 33 3 2 5" xfId="25627"/>
    <cellStyle name="Normal 3 2 33 3 3" xfId="25628"/>
    <cellStyle name="Normal 3 2 33 3 4" xfId="25629"/>
    <cellStyle name="Normal 3 2 33 3 5" xfId="25630"/>
    <cellStyle name="Normal 3 2 33 4" xfId="25631"/>
    <cellStyle name="Normal 3 2 33 5" xfId="25632"/>
    <cellStyle name="Normal 3 2 33 6" xfId="25633"/>
    <cellStyle name="Normal 3 2 33 7" xfId="25634"/>
    <cellStyle name="Normal 3 2 34" xfId="25635"/>
    <cellStyle name="Normal 3 2 34 2" xfId="25636"/>
    <cellStyle name="Normal 3 2 34 2 2" xfId="25637"/>
    <cellStyle name="Normal 3 2 34 2 2 2" xfId="25638"/>
    <cellStyle name="Normal 3 2 34 2 2 3" xfId="25639"/>
    <cellStyle name="Normal 3 2 34 2 2 4" xfId="25640"/>
    <cellStyle name="Normal 3 2 34 2 2 5" xfId="25641"/>
    <cellStyle name="Normal 3 2 34 2 3" xfId="25642"/>
    <cellStyle name="Normal 3 2 34 2 4" xfId="25643"/>
    <cellStyle name="Normal 3 2 34 2 5" xfId="25644"/>
    <cellStyle name="Normal 3 2 34 3" xfId="25645"/>
    <cellStyle name="Normal 3 2 34 4" xfId="25646"/>
    <cellStyle name="Normal 3 2 34 5" xfId="25647"/>
    <cellStyle name="Normal 3 2 34 6" xfId="25648"/>
    <cellStyle name="Normal 3 2 34 7" xfId="25649"/>
    <cellStyle name="Normal 3 2 35" xfId="25650"/>
    <cellStyle name="Normal 3 2 35 2" xfId="25651"/>
    <cellStyle name="Normal 3 2 35 3" xfId="25652"/>
    <cellStyle name="Normal 3 2 35 4" xfId="25653"/>
    <cellStyle name="Normal 3 2 35 5" xfId="25654"/>
    <cellStyle name="Normal 3 2 35 6" xfId="25655"/>
    <cellStyle name="Normal 3 2 36" xfId="25656"/>
    <cellStyle name="Normal 3 2 36 2" xfId="25657"/>
    <cellStyle name="Normal 3 2 36 2 2" xfId="25658"/>
    <cellStyle name="Normal 3 2 36 2 3" xfId="25659"/>
    <cellStyle name="Normal 3 2 36 2 4" xfId="25660"/>
    <cellStyle name="Normal 3 2 36 2 5" xfId="25661"/>
    <cellStyle name="Normal 3 2 36 3" xfId="25662"/>
    <cellStyle name="Normal 3 2 36 4" xfId="25663"/>
    <cellStyle name="Normal 3 2 36 5" xfId="25664"/>
    <cellStyle name="Normal 3 2 37" xfId="25665"/>
    <cellStyle name="Normal 3 2 38" xfId="25666"/>
    <cellStyle name="Normal 3 2 39" xfId="25667"/>
    <cellStyle name="Normal 3 2 4" xfId="25668"/>
    <cellStyle name="Normal 3 2 4 2" xfId="25669"/>
    <cellStyle name="Normal 3 2 4 3" xfId="25670"/>
    <cellStyle name="Normal 3 2 4_11 CC2007 trabajo" xfId="25671"/>
    <cellStyle name="Normal 3 2 40" xfId="25672"/>
    <cellStyle name="Normal 3 2 41" xfId="25673"/>
    <cellStyle name="Normal 3 2 42" xfId="25674"/>
    <cellStyle name="Normal 3 2 43" xfId="25675"/>
    <cellStyle name="Normal 3 2 44" xfId="25676"/>
    <cellStyle name="Normal 3 2 45" xfId="25677"/>
    <cellStyle name="Normal 3 2 46" xfId="25678"/>
    <cellStyle name="Normal 3 2 47" xfId="25679"/>
    <cellStyle name="Normal 3 2 48" xfId="25680"/>
    <cellStyle name="Normal 3 2 49" xfId="25681"/>
    <cellStyle name="Normal 3 2 5" xfId="25682"/>
    <cellStyle name="Normal 3 2 50" xfId="25683"/>
    <cellStyle name="Normal 3 2 6" xfId="25684"/>
    <cellStyle name="Normal 3 2 7" xfId="25685"/>
    <cellStyle name="Normal 3 2 8" xfId="25686"/>
    <cellStyle name="Normal 3 2 9" xfId="25687"/>
    <cellStyle name="Normal 3 2_11 CC2007 trabajo" xfId="25688"/>
    <cellStyle name="Normal 3 20" xfId="25689"/>
    <cellStyle name="Normal 3 21" xfId="25690"/>
    <cellStyle name="Normal 3 22" xfId="25691"/>
    <cellStyle name="Normal 3 23" xfId="25692"/>
    <cellStyle name="Normal 3 24" xfId="25693"/>
    <cellStyle name="Normal 3 25" xfId="25694"/>
    <cellStyle name="Normal 3 26" xfId="25695"/>
    <cellStyle name="Normal 3 27" xfId="25696"/>
    <cellStyle name="Normal 3 27 2" xfId="25697"/>
    <cellStyle name="Normal 3 27 3" xfId="25698"/>
    <cellStyle name="Normal 3 27 4" xfId="25699"/>
    <cellStyle name="Normal 3 27 5" xfId="25700"/>
    <cellStyle name="Normal 3 27 6" xfId="25701"/>
    <cellStyle name="Normal 3 27_11 CC2007 trabajo" xfId="25702"/>
    <cellStyle name="Normal 3 28" xfId="25703"/>
    <cellStyle name="Normal 3 28 2" xfId="25704"/>
    <cellStyle name="Normal 3 28 3" xfId="25705"/>
    <cellStyle name="Normal 3 28 4" xfId="25706"/>
    <cellStyle name="Normal 3 28 5" xfId="25707"/>
    <cellStyle name="Normal 3 28 6" xfId="25708"/>
    <cellStyle name="Normal 3 28_11 CC2007 trabajo" xfId="25709"/>
    <cellStyle name="Normal 3 29" xfId="25710"/>
    <cellStyle name="Normal 3 29 2" xfId="25711"/>
    <cellStyle name="Normal 3 29 3" xfId="25712"/>
    <cellStyle name="Normal 3 29 4" xfId="25713"/>
    <cellStyle name="Normal 3 29 5" xfId="25714"/>
    <cellStyle name="Normal 3 29 6" xfId="25715"/>
    <cellStyle name="Normal 3 29_11 CC2007 trabajo" xfId="25716"/>
    <cellStyle name="Normal 3 3" xfId="313"/>
    <cellStyle name="Normal 3 3 2" xfId="25717"/>
    <cellStyle name="Normal 3 30" xfId="25718"/>
    <cellStyle name="Normal 3 30 2" xfId="25719"/>
    <cellStyle name="Normal 3 30 3" xfId="25720"/>
    <cellStyle name="Normal 3 30 4" xfId="25721"/>
    <cellStyle name="Normal 3 30 5" xfId="25722"/>
    <cellStyle name="Normal 3 30 6" xfId="25723"/>
    <cellStyle name="Normal 3 30_11 CC2007 trabajo" xfId="25724"/>
    <cellStyle name="Normal 3 31" xfId="25725"/>
    <cellStyle name="Normal 3 31 2" xfId="25726"/>
    <cellStyle name="Normal 3 31 3" xfId="25727"/>
    <cellStyle name="Normal 3 31 4" xfId="25728"/>
    <cellStyle name="Normal 3 31 5" xfId="25729"/>
    <cellStyle name="Normal 3 31 6" xfId="25730"/>
    <cellStyle name="Normal 3 31_11 CC2007 trabajo" xfId="25731"/>
    <cellStyle name="Normal 3 32" xfId="25732"/>
    <cellStyle name="Normal 3 32 2" xfId="25733"/>
    <cellStyle name="Normal 3 32 3" xfId="25734"/>
    <cellStyle name="Normal 3 32 4" xfId="25735"/>
    <cellStyle name="Normal 3 32 5" xfId="25736"/>
    <cellStyle name="Normal 3 32 6" xfId="25737"/>
    <cellStyle name="Normal 3 32_11 CC2007 trabajo" xfId="25738"/>
    <cellStyle name="Normal 3 33" xfId="25739"/>
    <cellStyle name="Normal 3 33 2" xfId="25740"/>
    <cellStyle name="Normal 3 33 3" xfId="25741"/>
    <cellStyle name="Normal 3 33 4" xfId="25742"/>
    <cellStyle name="Normal 3 33 5" xfId="25743"/>
    <cellStyle name="Normal 3 33 6" xfId="25744"/>
    <cellStyle name="Normal 3 33_11 CC2007 trabajo" xfId="25745"/>
    <cellStyle name="Normal 3 34" xfId="25746"/>
    <cellStyle name="Normal 3 34 2" xfId="25747"/>
    <cellStyle name="Normal 3 34 3" xfId="25748"/>
    <cellStyle name="Normal 3 34 4" xfId="25749"/>
    <cellStyle name="Normal 3 34 5" xfId="25750"/>
    <cellStyle name="Normal 3 34 6" xfId="25751"/>
    <cellStyle name="Normal 3 34_11 CC2007 trabajo" xfId="25752"/>
    <cellStyle name="Normal 3 35" xfId="25753"/>
    <cellStyle name="Normal 3 35 2" xfId="25754"/>
    <cellStyle name="Normal 3 35 3" xfId="25755"/>
    <cellStyle name="Normal 3 35 4" xfId="25756"/>
    <cellStyle name="Normal 3 35 5" xfId="25757"/>
    <cellStyle name="Normal 3 35 6" xfId="25758"/>
    <cellStyle name="Normal 3 35_11 CC2007 trabajo" xfId="25759"/>
    <cellStyle name="Normal 3 36" xfId="25760"/>
    <cellStyle name="Normal 3 36 2" xfId="25761"/>
    <cellStyle name="Normal 3 36 3" xfId="25762"/>
    <cellStyle name="Normal 3 36 4" xfId="25763"/>
    <cellStyle name="Normal 3 36 5" xfId="25764"/>
    <cellStyle name="Normal 3 36 6" xfId="25765"/>
    <cellStyle name="Normal 3 36_11 CC2007 trabajo" xfId="25766"/>
    <cellStyle name="Normal 3 37" xfId="25767"/>
    <cellStyle name="Normal 3 38" xfId="25768"/>
    <cellStyle name="Normal 3 39" xfId="25769"/>
    <cellStyle name="Normal 3 4" xfId="25770"/>
    <cellStyle name="Normal 3 4 2" xfId="25771"/>
    <cellStyle name="Normal 3 40" xfId="25772"/>
    <cellStyle name="Normal 3 41" xfId="25773"/>
    <cellStyle name="Normal 3 42" xfId="25774"/>
    <cellStyle name="Normal 3 43" xfId="25775"/>
    <cellStyle name="Normal 3 44" xfId="25776"/>
    <cellStyle name="Normal 3 45" xfId="25777"/>
    <cellStyle name="Normal 3 46" xfId="25778"/>
    <cellStyle name="Normal 3 47" xfId="25779"/>
    <cellStyle name="Normal 3 48" xfId="25780"/>
    <cellStyle name="Normal 3 49" xfId="25781"/>
    <cellStyle name="Normal 3 5" xfId="25782"/>
    <cellStyle name="Normal 3 50" xfId="25783"/>
    <cellStyle name="Normal 3 51" xfId="25784"/>
    <cellStyle name="Normal 3 52" xfId="25785"/>
    <cellStyle name="Normal 3 53" xfId="25786"/>
    <cellStyle name="Normal 3 54" xfId="25787"/>
    <cellStyle name="Normal 3 55" xfId="25788"/>
    <cellStyle name="Normal 3 56" xfId="25789"/>
    <cellStyle name="Normal 3 57" xfId="25790"/>
    <cellStyle name="Normal 3 58" xfId="25791"/>
    <cellStyle name="Normal 3 59" xfId="25792"/>
    <cellStyle name="Normal 3 6" xfId="25793"/>
    <cellStyle name="Normal 3 60" xfId="25794"/>
    <cellStyle name="Normal 3 61" xfId="25795"/>
    <cellStyle name="Normal 3 62" xfId="25796"/>
    <cellStyle name="Normal 3 63" xfId="25797"/>
    <cellStyle name="Normal 3 64" xfId="25798"/>
    <cellStyle name="Normal 3 65" xfId="25799"/>
    <cellStyle name="Normal 3 66" xfId="25800"/>
    <cellStyle name="Normal 3 67" xfId="25801"/>
    <cellStyle name="Normal 3 68" xfId="25802"/>
    <cellStyle name="Normal 3 69" xfId="25803"/>
    <cellStyle name="Normal 3 7" xfId="25804"/>
    <cellStyle name="Normal 3 70" xfId="25805"/>
    <cellStyle name="Normal 3 71" xfId="25806"/>
    <cellStyle name="Normal 3 71 2" xfId="25807"/>
    <cellStyle name="Normal 3 71 2 2" xfId="25808"/>
    <cellStyle name="Normal 3 71 2 2 2" xfId="25809"/>
    <cellStyle name="Normal 3 71 2 3" xfId="25810"/>
    <cellStyle name="Normal 3 71 2 4" xfId="25811"/>
    <cellStyle name="Normal 3 71 2 5" xfId="25812"/>
    <cellStyle name="Normal 3 71 3" xfId="25813"/>
    <cellStyle name="Normal 3 71 4" xfId="25814"/>
    <cellStyle name="Normal 3 71 5" xfId="25815"/>
    <cellStyle name="Normal 3 71 5 2" xfId="25816"/>
    <cellStyle name="Normal 3 71 5 3" xfId="25817"/>
    <cellStyle name="Normal 3 71 5 4" xfId="25818"/>
    <cellStyle name="Normal 3 71 5 5" xfId="25819"/>
    <cellStyle name="Normal 3 71 5 6" xfId="25820"/>
    <cellStyle name="Normal 3 71 5 7" xfId="25821"/>
    <cellStyle name="Normal 3 71 6" xfId="25822"/>
    <cellStyle name="Normal 3 71 7" xfId="25823"/>
    <cellStyle name="Normal 3 72" xfId="25824"/>
    <cellStyle name="Normal 3 73" xfId="25825"/>
    <cellStyle name="Normal 3 74" xfId="25826"/>
    <cellStyle name="Normal 3 75" xfId="25827"/>
    <cellStyle name="Normal 3 76" xfId="25828"/>
    <cellStyle name="Normal 3 77" xfId="25829"/>
    <cellStyle name="Normal 3 78" xfId="25830"/>
    <cellStyle name="Normal 3 79" xfId="25831"/>
    <cellStyle name="Normal 3 8" xfId="25832"/>
    <cellStyle name="Normal 3 80" xfId="25833"/>
    <cellStyle name="Normal 3 81" xfId="25834"/>
    <cellStyle name="Normal 3 82" xfId="25835"/>
    <cellStyle name="Normal 3 83" xfId="25836"/>
    <cellStyle name="Normal 3 84" xfId="25837"/>
    <cellStyle name="Normal 3 85" xfId="25838"/>
    <cellStyle name="Normal 3 86" xfId="25839"/>
    <cellStyle name="Normal 3 87" xfId="25840"/>
    <cellStyle name="Normal 3 88" xfId="25841"/>
    <cellStyle name="Normal 3 89" xfId="25842"/>
    <cellStyle name="Normal 3 9" xfId="25843"/>
    <cellStyle name="Normal 3 90" xfId="25844"/>
    <cellStyle name="Normal 3 91" xfId="25845"/>
    <cellStyle name="Normal 3 92" xfId="25846"/>
    <cellStyle name="Normal 3 93" xfId="25847"/>
    <cellStyle name="Normal 3 94" xfId="25848"/>
    <cellStyle name="Normal 3 95" xfId="25849"/>
    <cellStyle name="Normal 3 96" xfId="25850"/>
    <cellStyle name="Normal 3 97" xfId="25851"/>
    <cellStyle name="Normal 3 98" xfId="25852"/>
    <cellStyle name="Normal 3 99" xfId="25853"/>
    <cellStyle name="Normal 3 99 2" xfId="25854"/>
    <cellStyle name="Normal 3 99 2 2" xfId="25855"/>
    <cellStyle name="Normal 3 99 2 2 2" xfId="25856"/>
    <cellStyle name="Normal 3 99 2 2 3" xfId="25857"/>
    <cellStyle name="Normal 3 99 2 2 4" xfId="25858"/>
    <cellStyle name="Normal 3 99 2 2 5" xfId="25859"/>
    <cellStyle name="Normal 3 99 2 2 6" xfId="25860"/>
    <cellStyle name="Normal 3 99 2 2 7" xfId="25861"/>
    <cellStyle name="Normal 3 99 2 3" xfId="25862"/>
    <cellStyle name="Normal 3 99 2 4" xfId="25863"/>
    <cellStyle name="Normal 3 99 2 5" xfId="25864"/>
    <cellStyle name="Normal 3 99 2 6" xfId="25865"/>
    <cellStyle name="Normal 3 99 2 7" xfId="25866"/>
    <cellStyle name="Normal 3 99 2 8" xfId="25867"/>
    <cellStyle name="Normal 3 99 2 9" xfId="25868"/>
    <cellStyle name="Normal 3 99 3" xfId="25869"/>
    <cellStyle name="Normal 3 99 3 2" xfId="25870"/>
    <cellStyle name="Normal 3 99 3 3" xfId="25871"/>
    <cellStyle name="Normal 3 99 3 4" xfId="25872"/>
    <cellStyle name="Normal 3 99 3 5" xfId="25873"/>
    <cellStyle name="Normal 3 99 3 6" xfId="25874"/>
    <cellStyle name="Normal 3 99 3 7" xfId="25875"/>
    <cellStyle name="Normal 3 99 4" xfId="25876"/>
    <cellStyle name="Normal 3 99 5" xfId="25877"/>
    <cellStyle name="Normal 3 99 6" xfId="25878"/>
    <cellStyle name="Normal 3 99 7" xfId="25879"/>
    <cellStyle name="Normal 3 99 8" xfId="25880"/>
    <cellStyle name="Normal 3 99 9" xfId="25881"/>
    <cellStyle name="Normal 3_11 CC2007 trabajo" xfId="25882"/>
    <cellStyle name="Normal 30" xfId="25883"/>
    <cellStyle name="Normal 31" xfId="25884"/>
    <cellStyle name="Normal 32" xfId="25885"/>
    <cellStyle name="Normal 33" xfId="25886"/>
    <cellStyle name="Normal 34" xfId="25887"/>
    <cellStyle name="Normal 34 10" xfId="25888"/>
    <cellStyle name="Normal 34 11" xfId="25889"/>
    <cellStyle name="Normal 34 12" xfId="25890"/>
    <cellStyle name="Normal 34 12 10" xfId="25891"/>
    <cellStyle name="Normal 34 12 11" xfId="25892"/>
    <cellStyle name="Normal 34 12 2" xfId="25893"/>
    <cellStyle name="Normal 34 12 2 2" xfId="25894"/>
    <cellStyle name="Normal 34 12 2 2 2" xfId="25895"/>
    <cellStyle name="Normal 34 12 2 2 2 2" xfId="25896"/>
    <cellStyle name="Normal 34 12 2 2 2 2 2" xfId="25897"/>
    <cellStyle name="Normal 34 12 2 2 2 3" xfId="25898"/>
    <cellStyle name="Normal 34 12 2 2 2 4" xfId="25899"/>
    <cellStyle name="Normal 34 12 2 2 2 5" xfId="25900"/>
    <cellStyle name="Normal 34 12 2 2 3" xfId="25901"/>
    <cellStyle name="Normal 34 12 2 2 3 2" xfId="25902"/>
    <cellStyle name="Normal 34 12 2 2 4" xfId="25903"/>
    <cellStyle name="Normal 34 12 2 2 5" xfId="25904"/>
    <cellStyle name="Normal 34 12 2 3" xfId="25905"/>
    <cellStyle name="Normal 34 12 2 4" xfId="25906"/>
    <cellStyle name="Normal 34 12 2 5" xfId="25907"/>
    <cellStyle name="Normal 34 12 2 6" xfId="25908"/>
    <cellStyle name="Normal 34 12 2 6 2" xfId="25909"/>
    <cellStyle name="Normal 34 12 2 7" xfId="25910"/>
    <cellStyle name="Normal 34 12 2 8" xfId="25911"/>
    <cellStyle name="Normal 34 12 2 9" xfId="25912"/>
    <cellStyle name="Normal 34 12 3" xfId="25913"/>
    <cellStyle name="Normal 34 12 4" xfId="25914"/>
    <cellStyle name="Normal 34 12 4 2" xfId="25915"/>
    <cellStyle name="Normal 34 12 4 2 2" xfId="25916"/>
    <cellStyle name="Normal 34 12 4 3" xfId="25917"/>
    <cellStyle name="Normal 34 12 4 4" xfId="25918"/>
    <cellStyle name="Normal 34 12 4 5" xfId="25919"/>
    <cellStyle name="Normal 34 12 5" xfId="25920"/>
    <cellStyle name="Normal 34 12 5 2" xfId="25921"/>
    <cellStyle name="Normal 34 12 5 2 2" xfId="25922"/>
    <cellStyle name="Normal 34 12 5 3" xfId="25923"/>
    <cellStyle name="Normal 34 12 5 4" xfId="25924"/>
    <cellStyle name="Normal 34 12 5 5" xfId="25925"/>
    <cellStyle name="Normal 34 12 6" xfId="25926"/>
    <cellStyle name="Normal 34 12 6 2" xfId="25927"/>
    <cellStyle name="Normal 34 12 6 3" xfId="25928"/>
    <cellStyle name="Normal 34 12 6 4" xfId="25929"/>
    <cellStyle name="Normal 34 12 6 5" xfId="25930"/>
    <cellStyle name="Normal 34 12 6 6" xfId="25931"/>
    <cellStyle name="Normal 34 12 6 7" xfId="25932"/>
    <cellStyle name="Normal 34 12 7" xfId="25933"/>
    <cellStyle name="Normal 34 12 8" xfId="25934"/>
    <cellStyle name="Normal 34 12 9" xfId="25935"/>
    <cellStyle name="Normal 34 12 9 2" xfId="25936"/>
    <cellStyle name="Normal 34 13" xfId="25937"/>
    <cellStyle name="Normal 34 13 10" xfId="25938"/>
    <cellStyle name="Normal 34 13 11" xfId="25939"/>
    <cellStyle name="Normal 34 13 2" xfId="25940"/>
    <cellStyle name="Normal 34 13 2 2" xfId="25941"/>
    <cellStyle name="Normal 34 13 2 2 2" xfId="25942"/>
    <cellStyle name="Normal 34 13 2 2 2 2" xfId="25943"/>
    <cellStyle name="Normal 34 13 2 2 2 2 2" xfId="25944"/>
    <cellStyle name="Normal 34 13 2 2 2 3" xfId="25945"/>
    <cellStyle name="Normal 34 13 2 2 2 4" xfId="25946"/>
    <cellStyle name="Normal 34 13 2 2 2 5" xfId="25947"/>
    <cellStyle name="Normal 34 13 2 2 3" xfId="25948"/>
    <cellStyle name="Normal 34 13 2 2 3 2" xfId="25949"/>
    <cellStyle name="Normal 34 13 2 2 4" xfId="25950"/>
    <cellStyle name="Normal 34 13 2 2 5" xfId="25951"/>
    <cellStyle name="Normal 34 13 2 3" xfId="25952"/>
    <cellStyle name="Normal 34 13 2 4" xfId="25953"/>
    <cellStyle name="Normal 34 13 2 5" xfId="25954"/>
    <cellStyle name="Normal 34 13 2 6" xfId="25955"/>
    <cellStyle name="Normal 34 13 2 6 2" xfId="25956"/>
    <cellStyle name="Normal 34 13 2 7" xfId="25957"/>
    <cellStyle name="Normal 34 13 2 8" xfId="25958"/>
    <cellStyle name="Normal 34 13 2 9" xfId="25959"/>
    <cellStyle name="Normal 34 13 3" xfId="25960"/>
    <cellStyle name="Normal 34 13 4" xfId="25961"/>
    <cellStyle name="Normal 34 13 4 2" xfId="25962"/>
    <cellStyle name="Normal 34 13 4 2 2" xfId="25963"/>
    <cellStyle name="Normal 34 13 4 3" xfId="25964"/>
    <cellStyle name="Normal 34 13 4 4" xfId="25965"/>
    <cellStyle name="Normal 34 13 4 5" xfId="25966"/>
    <cellStyle name="Normal 34 13 5" xfId="25967"/>
    <cellStyle name="Normal 34 13 5 2" xfId="25968"/>
    <cellStyle name="Normal 34 13 5 2 2" xfId="25969"/>
    <cellStyle name="Normal 34 13 5 3" xfId="25970"/>
    <cellStyle name="Normal 34 13 5 4" xfId="25971"/>
    <cellStyle name="Normal 34 13 5 5" xfId="25972"/>
    <cellStyle name="Normal 34 13 6" xfId="25973"/>
    <cellStyle name="Normal 34 13 6 2" xfId="25974"/>
    <cellStyle name="Normal 34 13 6 3" xfId="25975"/>
    <cellStyle name="Normal 34 13 6 4" xfId="25976"/>
    <cellStyle name="Normal 34 13 6 5" xfId="25977"/>
    <cellStyle name="Normal 34 13 6 6" xfId="25978"/>
    <cellStyle name="Normal 34 13 6 7" xfId="25979"/>
    <cellStyle name="Normal 34 13 7" xfId="25980"/>
    <cellStyle name="Normal 34 13 8" xfId="25981"/>
    <cellStyle name="Normal 34 13 9" xfId="25982"/>
    <cellStyle name="Normal 34 13 9 2" xfId="25983"/>
    <cellStyle name="Normal 34 14" xfId="25984"/>
    <cellStyle name="Normal 34 14 10" xfId="25985"/>
    <cellStyle name="Normal 34 14 2" xfId="25986"/>
    <cellStyle name="Normal 34 14 2 10" xfId="25987"/>
    <cellStyle name="Normal 34 14 2 2" xfId="25988"/>
    <cellStyle name="Normal 34 14 2 2 2" xfId="25989"/>
    <cellStyle name="Normal 34 14 2 2 2 2" xfId="25990"/>
    <cellStyle name="Normal 34 14 2 2 3" xfId="25991"/>
    <cellStyle name="Normal 34 14 2 2 4" xfId="25992"/>
    <cellStyle name="Normal 34 14 2 2 5" xfId="25993"/>
    <cellStyle name="Normal 34 14 2 2 6" xfId="25994"/>
    <cellStyle name="Normal 34 14 2 2 7" xfId="25995"/>
    <cellStyle name="Normal 34 14 2 2 8" xfId="25996"/>
    <cellStyle name="Normal 34 14 2 2 9" xfId="25997"/>
    <cellStyle name="Normal 34 14 2 3" xfId="25998"/>
    <cellStyle name="Normal 34 14 2 4" xfId="25999"/>
    <cellStyle name="Normal 34 14 2 4 2" xfId="26000"/>
    <cellStyle name="Normal 34 14 2 5" xfId="26001"/>
    <cellStyle name="Normal 34 14 2 6" xfId="26002"/>
    <cellStyle name="Normal 34 14 2 7" xfId="26003"/>
    <cellStyle name="Normal 34 14 2 8" xfId="26004"/>
    <cellStyle name="Normal 34 14 2 9" xfId="26005"/>
    <cellStyle name="Normal 34 14 3" xfId="26006"/>
    <cellStyle name="Normal 34 14 3 2" xfId="26007"/>
    <cellStyle name="Normal 34 14 3 2 2" xfId="26008"/>
    <cellStyle name="Normal 34 14 3 3" xfId="26009"/>
    <cellStyle name="Normal 34 14 3 4" xfId="26010"/>
    <cellStyle name="Normal 34 14 3 5" xfId="26011"/>
    <cellStyle name="Normal 34 14 3 6" xfId="26012"/>
    <cellStyle name="Normal 34 14 3 7" xfId="26013"/>
    <cellStyle name="Normal 34 14 3 8" xfId="26014"/>
    <cellStyle name="Normal 34 14 3 9" xfId="26015"/>
    <cellStyle name="Normal 34 14 4" xfId="26016"/>
    <cellStyle name="Normal 34 14 4 2" xfId="26017"/>
    <cellStyle name="Normal 34 14 5" xfId="26018"/>
    <cellStyle name="Normal 34 14 6" xfId="26019"/>
    <cellStyle name="Normal 34 14 7" xfId="26020"/>
    <cellStyle name="Normal 34 14 8" xfId="26021"/>
    <cellStyle name="Normal 34 14 9" xfId="26022"/>
    <cellStyle name="Normal 34 15" xfId="26023"/>
    <cellStyle name="Normal 34 16" xfId="26024"/>
    <cellStyle name="Normal 34 17" xfId="26025"/>
    <cellStyle name="Normal 34 18" xfId="26026"/>
    <cellStyle name="Normal 34 19" xfId="26027"/>
    <cellStyle name="Normal 34 2" xfId="26028"/>
    <cellStyle name="Normal 34 20" xfId="26029"/>
    <cellStyle name="Normal 34 21" xfId="26030"/>
    <cellStyle name="Normal 34 22" xfId="26031"/>
    <cellStyle name="Normal 34 23" xfId="26032"/>
    <cellStyle name="Normal 34 24" xfId="26033"/>
    <cellStyle name="Normal 34 25" xfId="26034"/>
    <cellStyle name="Normal 34 26" xfId="26035"/>
    <cellStyle name="Normal 34 27" xfId="26036"/>
    <cellStyle name="Normal 34 28" xfId="26037"/>
    <cellStyle name="Normal 34 29" xfId="26038"/>
    <cellStyle name="Normal 34 3" xfId="26039"/>
    <cellStyle name="Normal 34 30" xfId="26040"/>
    <cellStyle name="Normal 34 31" xfId="26041"/>
    <cellStyle name="Normal 34 32" xfId="26042"/>
    <cellStyle name="Normal 34 33" xfId="26043"/>
    <cellStyle name="Normal 34 34" xfId="26044"/>
    <cellStyle name="Normal 34 35" xfId="26045"/>
    <cellStyle name="Normal 34 36" xfId="26046"/>
    <cellStyle name="Normal 34 37" xfId="26047"/>
    <cellStyle name="Normal 34 38" xfId="26048"/>
    <cellStyle name="Normal 34 39" xfId="26049"/>
    <cellStyle name="Normal 34 4" xfId="26050"/>
    <cellStyle name="Normal 34 40" xfId="26051"/>
    <cellStyle name="Normal 34 41" xfId="26052"/>
    <cellStyle name="Normal 34 42" xfId="26053"/>
    <cellStyle name="Normal 34 42 2" xfId="26054"/>
    <cellStyle name="Normal 34 42 2 2" xfId="26055"/>
    <cellStyle name="Normal 34 42 2 2 2" xfId="26056"/>
    <cellStyle name="Normal 34 42 2 2 3" xfId="26057"/>
    <cellStyle name="Normal 34 42 2 2 4" xfId="26058"/>
    <cellStyle name="Normal 34 42 2 2 5" xfId="26059"/>
    <cellStyle name="Normal 34 42 2 2 6" xfId="26060"/>
    <cellStyle name="Normal 34 42 2 2 7" xfId="26061"/>
    <cellStyle name="Normal 34 42 2 3" xfId="26062"/>
    <cellStyle name="Normal 34 42 2 4" xfId="26063"/>
    <cellStyle name="Normal 34 42 2 5" xfId="26064"/>
    <cellStyle name="Normal 34 42 2 6" xfId="26065"/>
    <cellStyle name="Normal 34 42 2 7" xfId="26066"/>
    <cellStyle name="Normal 34 42 2 8" xfId="26067"/>
    <cellStyle name="Normal 34 42 2 9" xfId="26068"/>
    <cellStyle name="Normal 34 42 3" xfId="26069"/>
    <cellStyle name="Normal 34 42 3 2" xfId="26070"/>
    <cellStyle name="Normal 34 42 3 3" xfId="26071"/>
    <cellStyle name="Normal 34 42 3 4" xfId="26072"/>
    <cellStyle name="Normal 34 42 3 5" xfId="26073"/>
    <cellStyle name="Normal 34 42 3 6" xfId="26074"/>
    <cellStyle name="Normal 34 42 3 7" xfId="26075"/>
    <cellStyle name="Normal 34 42 4" xfId="26076"/>
    <cellStyle name="Normal 34 42 5" xfId="26077"/>
    <cellStyle name="Normal 34 42 6" xfId="26078"/>
    <cellStyle name="Normal 34 42 7" xfId="26079"/>
    <cellStyle name="Normal 34 42 8" xfId="26080"/>
    <cellStyle name="Normal 34 42 9" xfId="26081"/>
    <cellStyle name="Normal 34 43" xfId="26082"/>
    <cellStyle name="Normal 34 44" xfId="26083"/>
    <cellStyle name="Normal 34 45" xfId="26084"/>
    <cellStyle name="Normal 34 46" xfId="26085"/>
    <cellStyle name="Normal 34 47" xfId="26086"/>
    <cellStyle name="Normal 34 48" xfId="26087"/>
    <cellStyle name="Normal 34 49" xfId="26088"/>
    <cellStyle name="Normal 34 5" xfId="26089"/>
    <cellStyle name="Normal 34 50" xfId="26090"/>
    <cellStyle name="Normal 34 6" xfId="26091"/>
    <cellStyle name="Normal 34 7" xfId="26092"/>
    <cellStyle name="Normal 34 8" xfId="26093"/>
    <cellStyle name="Normal 34 9" xfId="26094"/>
    <cellStyle name="Normal 35" xfId="26095"/>
    <cellStyle name="Normal 35 10" xfId="26096"/>
    <cellStyle name="Normal 35 11" xfId="26097"/>
    <cellStyle name="Normal 35 12" xfId="26098"/>
    <cellStyle name="Normal 35 12 10" xfId="26099"/>
    <cellStyle name="Normal 35 12 11" xfId="26100"/>
    <cellStyle name="Normal 35 12 2" xfId="26101"/>
    <cellStyle name="Normal 35 12 2 2" xfId="26102"/>
    <cellStyle name="Normal 35 12 2 2 2" xfId="26103"/>
    <cellStyle name="Normal 35 12 2 2 2 2" xfId="26104"/>
    <cellStyle name="Normal 35 12 2 2 2 2 2" xfId="26105"/>
    <cellStyle name="Normal 35 12 2 2 2 3" xfId="26106"/>
    <cellStyle name="Normal 35 12 2 2 2 4" xfId="26107"/>
    <cellStyle name="Normal 35 12 2 2 2 5" xfId="26108"/>
    <cellStyle name="Normal 35 12 2 2 3" xfId="26109"/>
    <cellStyle name="Normal 35 12 2 2 3 2" xfId="26110"/>
    <cellStyle name="Normal 35 12 2 2 4" xfId="26111"/>
    <cellStyle name="Normal 35 12 2 2 5" xfId="26112"/>
    <cellStyle name="Normal 35 12 2 3" xfId="26113"/>
    <cellStyle name="Normal 35 12 2 4" xfId="26114"/>
    <cellStyle name="Normal 35 12 2 5" xfId="26115"/>
    <cellStyle name="Normal 35 12 2 6" xfId="26116"/>
    <cellStyle name="Normal 35 12 2 6 2" xfId="26117"/>
    <cellStyle name="Normal 35 12 2 7" xfId="26118"/>
    <cellStyle name="Normal 35 12 2 8" xfId="26119"/>
    <cellStyle name="Normal 35 12 2 9" xfId="26120"/>
    <cellStyle name="Normal 35 12 3" xfId="26121"/>
    <cellStyle name="Normal 35 12 4" xfId="26122"/>
    <cellStyle name="Normal 35 12 4 2" xfId="26123"/>
    <cellStyle name="Normal 35 12 4 2 2" xfId="26124"/>
    <cellStyle name="Normal 35 12 4 3" xfId="26125"/>
    <cellStyle name="Normal 35 12 4 4" xfId="26126"/>
    <cellStyle name="Normal 35 12 4 5" xfId="26127"/>
    <cellStyle name="Normal 35 12 5" xfId="26128"/>
    <cellStyle name="Normal 35 12 5 2" xfId="26129"/>
    <cellStyle name="Normal 35 12 5 2 2" xfId="26130"/>
    <cellStyle name="Normal 35 12 5 3" xfId="26131"/>
    <cellStyle name="Normal 35 12 5 4" xfId="26132"/>
    <cellStyle name="Normal 35 12 5 5" xfId="26133"/>
    <cellStyle name="Normal 35 12 6" xfId="26134"/>
    <cellStyle name="Normal 35 12 6 2" xfId="26135"/>
    <cellStyle name="Normal 35 12 6 3" xfId="26136"/>
    <cellStyle name="Normal 35 12 6 4" xfId="26137"/>
    <cellStyle name="Normal 35 12 6 5" xfId="26138"/>
    <cellStyle name="Normal 35 12 6 6" xfId="26139"/>
    <cellStyle name="Normal 35 12 6 7" xfId="26140"/>
    <cellStyle name="Normal 35 12 7" xfId="26141"/>
    <cellStyle name="Normal 35 12 8" xfId="26142"/>
    <cellStyle name="Normal 35 12 9" xfId="26143"/>
    <cellStyle name="Normal 35 12 9 2" xfId="26144"/>
    <cellStyle name="Normal 35 13" xfId="26145"/>
    <cellStyle name="Normal 35 13 10" xfId="26146"/>
    <cellStyle name="Normal 35 13 11" xfId="26147"/>
    <cellStyle name="Normal 35 13 2" xfId="26148"/>
    <cellStyle name="Normal 35 13 2 2" xfId="26149"/>
    <cellStyle name="Normal 35 13 2 2 2" xfId="26150"/>
    <cellStyle name="Normal 35 13 2 2 2 2" xfId="26151"/>
    <cellStyle name="Normal 35 13 2 2 2 2 2" xfId="26152"/>
    <cellStyle name="Normal 35 13 2 2 2 3" xfId="26153"/>
    <cellStyle name="Normal 35 13 2 2 2 4" xfId="26154"/>
    <cellStyle name="Normal 35 13 2 2 2 5" xfId="26155"/>
    <cellStyle name="Normal 35 13 2 2 3" xfId="26156"/>
    <cellStyle name="Normal 35 13 2 2 3 2" xfId="26157"/>
    <cellStyle name="Normal 35 13 2 2 4" xfId="26158"/>
    <cellStyle name="Normal 35 13 2 2 5" xfId="26159"/>
    <cellStyle name="Normal 35 13 2 3" xfId="26160"/>
    <cellStyle name="Normal 35 13 2 4" xfId="26161"/>
    <cellStyle name="Normal 35 13 2 5" xfId="26162"/>
    <cellStyle name="Normal 35 13 2 6" xfId="26163"/>
    <cellStyle name="Normal 35 13 2 6 2" xfId="26164"/>
    <cellStyle name="Normal 35 13 2 7" xfId="26165"/>
    <cellStyle name="Normal 35 13 2 8" xfId="26166"/>
    <cellStyle name="Normal 35 13 2 9" xfId="26167"/>
    <cellStyle name="Normal 35 13 3" xfId="26168"/>
    <cellStyle name="Normal 35 13 4" xfId="26169"/>
    <cellStyle name="Normal 35 13 4 2" xfId="26170"/>
    <cellStyle name="Normal 35 13 4 2 2" xfId="26171"/>
    <cellStyle name="Normal 35 13 4 3" xfId="26172"/>
    <cellStyle name="Normal 35 13 4 4" xfId="26173"/>
    <cellStyle name="Normal 35 13 4 5" xfId="26174"/>
    <cellStyle name="Normal 35 13 5" xfId="26175"/>
    <cellStyle name="Normal 35 13 5 2" xfId="26176"/>
    <cellStyle name="Normal 35 13 5 2 2" xfId="26177"/>
    <cellStyle name="Normal 35 13 5 3" xfId="26178"/>
    <cellStyle name="Normal 35 13 5 4" xfId="26179"/>
    <cellStyle name="Normal 35 13 5 5" xfId="26180"/>
    <cellStyle name="Normal 35 13 6" xfId="26181"/>
    <cellStyle name="Normal 35 13 6 2" xfId="26182"/>
    <cellStyle name="Normal 35 13 6 3" xfId="26183"/>
    <cellStyle name="Normal 35 13 6 4" xfId="26184"/>
    <cellStyle name="Normal 35 13 6 5" xfId="26185"/>
    <cellStyle name="Normal 35 13 6 6" xfId="26186"/>
    <cellStyle name="Normal 35 13 6 7" xfId="26187"/>
    <cellStyle name="Normal 35 13 7" xfId="26188"/>
    <cellStyle name="Normal 35 13 8" xfId="26189"/>
    <cellStyle name="Normal 35 13 9" xfId="26190"/>
    <cellStyle name="Normal 35 13 9 2" xfId="26191"/>
    <cellStyle name="Normal 35 14" xfId="26192"/>
    <cellStyle name="Normal 35 14 10" xfId="26193"/>
    <cellStyle name="Normal 35 14 2" xfId="26194"/>
    <cellStyle name="Normal 35 14 2 10" xfId="26195"/>
    <cellStyle name="Normal 35 14 2 2" xfId="26196"/>
    <cellStyle name="Normal 35 14 2 2 2" xfId="26197"/>
    <cellStyle name="Normal 35 14 2 2 2 2" xfId="26198"/>
    <cellStyle name="Normal 35 14 2 2 3" xfId="26199"/>
    <cellStyle name="Normal 35 14 2 2 4" xfId="26200"/>
    <cellStyle name="Normal 35 14 2 2 5" xfId="26201"/>
    <cellStyle name="Normal 35 14 2 2 6" xfId="26202"/>
    <cellStyle name="Normal 35 14 2 2 7" xfId="26203"/>
    <cellStyle name="Normal 35 14 2 2 8" xfId="26204"/>
    <cellStyle name="Normal 35 14 2 2 9" xfId="26205"/>
    <cellStyle name="Normal 35 14 2 3" xfId="26206"/>
    <cellStyle name="Normal 35 14 2 4" xfId="26207"/>
    <cellStyle name="Normal 35 14 2 4 2" xfId="26208"/>
    <cellStyle name="Normal 35 14 2 5" xfId="26209"/>
    <cellStyle name="Normal 35 14 2 6" xfId="26210"/>
    <cellStyle name="Normal 35 14 2 7" xfId="26211"/>
    <cellStyle name="Normal 35 14 2 8" xfId="26212"/>
    <cellStyle name="Normal 35 14 2 9" xfId="26213"/>
    <cellStyle name="Normal 35 14 3" xfId="26214"/>
    <cellStyle name="Normal 35 14 3 2" xfId="26215"/>
    <cellStyle name="Normal 35 14 3 2 2" xfId="26216"/>
    <cellStyle name="Normal 35 14 3 3" xfId="26217"/>
    <cellStyle name="Normal 35 14 3 4" xfId="26218"/>
    <cellStyle name="Normal 35 14 3 5" xfId="26219"/>
    <cellStyle name="Normal 35 14 3 6" xfId="26220"/>
    <cellStyle name="Normal 35 14 3 7" xfId="26221"/>
    <cellStyle name="Normal 35 14 3 8" xfId="26222"/>
    <cellStyle name="Normal 35 14 3 9" xfId="26223"/>
    <cellStyle name="Normal 35 14 4" xfId="26224"/>
    <cellStyle name="Normal 35 14 4 2" xfId="26225"/>
    <cellStyle name="Normal 35 14 5" xfId="26226"/>
    <cellStyle name="Normal 35 14 6" xfId="26227"/>
    <cellStyle name="Normal 35 14 7" xfId="26228"/>
    <cellStyle name="Normal 35 14 8" xfId="26229"/>
    <cellStyle name="Normal 35 14 9" xfId="26230"/>
    <cellStyle name="Normal 35 15" xfId="26231"/>
    <cellStyle name="Normal 35 16" xfId="26232"/>
    <cellStyle name="Normal 35 17" xfId="26233"/>
    <cellStyle name="Normal 35 18" xfId="26234"/>
    <cellStyle name="Normal 35 19" xfId="26235"/>
    <cellStyle name="Normal 35 2" xfId="26236"/>
    <cellStyle name="Normal 35 20" xfId="26237"/>
    <cellStyle name="Normal 35 21" xfId="26238"/>
    <cellStyle name="Normal 35 22" xfId="26239"/>
    <cellStyle name="Normal 35 23" xfId="26240"/>
    <cellStyle name="Normal 35 24" xfId="26241"/>
    <cellStyle name="Normal 35 25" xfId="26242"/>
    <cellStyle name="Normal 35 26" xfId="26243"/>
    <cellStyle name="Normal 35 27" xfId="26244"/>
    <cellStyle name="Normal 35 28" xfId="26245"/>
    <cellStyle name="Normal 35 29" xfId="26246"/>
    <cellStyle name="Normal 35 3" xfId="26247"/>
    <cellStyle name="Normal 35 30" xfId="26248"/>
    <cellStyle name="Normal 35 31" xfId="26249"/>
    <cellStyle name="Normal 35 32" xfId="26250"/>
    <cellStyle name="Normal 35 33" xfId="26251"/>
    <cellStyle name="Normal 35 34" xfId="26252"/>
    <cellStyle name="Normal 35 35" xfId="26253"/>
    <cellStyle name="Normal 35 36" xfId="26254"/>
    <cellStyle name="Normal 35 37" xfId="26255"/>
    <cellStyle name="Normal 35 38" xfId="26256"/>
    <cellStyle name="Normal 35 39" xfId="26257"/>
    <cellStyle name="Normal 35 4" xfId="26258"/>
    <cellStyle name="Normal 35 40" xfId="26259"/>
    <cellStyle name="Normal 35 41" xfId="26260"/>
    <cellStyle name="Normal 35 42" xfId="26261"/>
    <cellStyle name="Normal 35 42 2" xfId="26262"/>
    <cellStyle name="Normal 35 42 2 2" xfId="26263"/>
    <cellStyle name="Normal 35 42 2 2 2" xfId="26264"/>
    <cellStyle name="Normal 35 42 2 2 3" xfId="26265"/>
    <cellStyle name="Normal 35 42 2 2 4" xfId="26266"/>
    <cellStyle name="Normal 35 42 2 2 5" xfId="26267"/>
    <cellStyle name="Normal 35 42 2 2 6" xfId="26268"/>
    <cellStyle name="Normal 35 42 2 2 7" xfId="26269"/>
    <cellStyle name="Normal 35 42 2 3" xfId="26270"/>
    <cellStyle name="Normal 35 42 2 4" xfId="26271"/>
    <cellStyle name="Normal 35 42 2 5" xfId="26272"/>
    <cellStyle name="Normal 35 42 2 6" xfId="26273"/>
    <cellStyle name="Normal 35 42 2 7" xfId="26274"/>
    <cellStyle name="Normal 35 42 2 8" xfId="26275"/>
    <cellStyle name="Normal 35 42 2 9" xfId="26276"/>
    <cellStyle name="Normal 35 42 3" xfId="26277"/>
    <cellStyle name="Normal 35 42 3 2" xfId="26278"/>
    <cellStyle name="Normal 35 42 3 3" xfId="26279"/>
    <cellStyle name="Normal 35 42 3 4" xfId="26280"/>
    <cellStyle name="Normal 35 42 3 5" xfId="26281"/>
    <cellStyle name="Normal 35 42 3 6" xfId="26282"/>
    <cellStyle name="Normal 35 42 3 7" xfId="26283"/>
    <cellStyle name="Normal 35 42 4" xfId="26284"/>
    <cellStyle name="Normal 35 42 5" xfId="26285"/>
    <cellStyle name="Normal 35 42 6" xfId="26286"/>
    <cellStyle name="Normal 35 42 7" xfId="26287"/>
    <cellStyle name="Normal 35 42 8" xfId="26288"/>
    <cellStyle name="Normal 35 42 9" xfId="26289"/>
    <cellStyle name="Normal 35 43" xfId="26290"/>
    <cellStyle name="Normal 35 44" xfId="26291"/>
    <cellStyle name="Normal 35 45" xfId="26292"/>
    <cellStyle name="Normal 35 46" xfId="26293"/>
    <cellStyle name="Normal 35 47" xfId="26294"/>
    <cellStyle name="Normal 35 48" xfId="26295"/>
    <cellStyle name="Normal 35 49" xfId="26296"/>
    <cellStyle name="Normal 35 5" xfId="26297"/>
    <cellStyle name="Normal 35 50" xfId="26298"/>
    <cellStyle name="Normal 35 6" xfId="26299"/>
    <cellStyle name="Normal 35 7" xfId="26300"/>
    <cellStyle name="Normal 35 8" xfId="26301"/>
    <cellStyle name="Normal 35 9" xfId="26302"/>
    <cellStyle name="Normal 36" xfId="26303"/>
    <cellStyle name="Normal 37" xfId="26304"/>
    <cellStyle name="Normal 38" xfId="26305"/>
    <cellStyle name="Normal 39" xfId="26306"/>
    <cellStyle name="Normal 39 10" xfId="26307"/>
    <cellStyle name="Normal 39 11" xfId="26308"/>
    <cellStyle name="Normal 39 2" xfId="26309"/>
    <cellStyle name="Normal 39 3" xfId="26310"/>
    <cellStyle name="Normal 39 4" xfId="26311"/>
    <cellStyle name="Normal 39 5" xfId="26312"/>
    <cellStyle name="Normal 39 6" xfId="26313"/>
    <cellStyle name="Normal 39 7" xfId="26314"/>
    <cellStyle name="Normal 39 8" xfId="26315"/>
    <cellStyle name="Normal 39 9" xfId="26316"/>
    <cellStyle name="Normal 39_11 CC2007 trabajo" xfId="26317"/>
    <cellStyle name="Normal 4" xfId="314"/>
    <cellStyle name="Normal 4 10" xfId="26318"/>
    <cellStyle name="Normal 4 100" xfId="26319"/>
    <cellStyle name="Normal 4 101" xfId="26320"/>
    <cellStyle name="Normal 4 102" xfId="26321"/>
    <cellStyle name="Normal 4 103" xfId="26322"/>
    <cellStyle name="Normal 4 104" xfId="26323"/>
    <cellStyle name="Normal 4 105" xfId="26324"/>
    <cellStyle name="Normal 4 106" xfId="26325"/>
    <cellStyle name="Normal 4 107" xfId="26326"/>
    <cellStyle name="Normal 4 108" xfId="26327"/>
    <cellStyle name="Normal 4 109" xfId="26328"/>
    <cellStyle name="Normal 4 11" xfId="26329"/>
    <cellStyle name="Normal 4 110" xfId="26330"/>
    <cellStyle name="Normal 4 111" xfId="26331"/>
    <cellStyle name="Normal 4 112" xfId="26332"/>
    <cellStyle name="Normal 4 113" xfId="26333"/>
    <cellStyle name="Normal 4 114" xfId="26334"/>
    <cellStyle name="Normal 4 115" xfId="26335"/>
    <cellStyle name="Normal 4 116" xfId="26336"/>
    <cellStyle name="Normal 4 117" xfId="26337"/>
    <cellStyle name="Normal 4 118" xfId="26338"/>
    <cellStyle name="Normal 4 119" xfId="26339"/>
    <cellStyle name="Normal 4 12" xfId="26340"/>
    <cellStyle name="Normal 4 120" xfId="26341"/>
    <cellStyle name="Normal 4 121" xfId="26342"/>
    <cellStyle name="Normal 4 122" xfId="26343"/>
    <cellStyle name="Normal 4 123" xfId="26344"/>
    <cellStyle name="Normal 4 124" xfId="26345"/>
    <cellStyle name="Normal 4 125" xfId="26346"/>
    <cellStyle name="Normal 4 126" xfId="26347"/>
    <cellStyle name="Normal 4 127" xfId="26348"/>
    <cellStyle name="Normal 4 128" xfId="26349"/>
    <cellStyle name="Normal 4 129" xfId="26350"/>
    <cellStyle name="Normal 4 13" xfId="26351"/>
    <cellStyle name="Normal 4 130" xfId="26352"/>
    <cellStyle name="Normal 4 131" xfId="26353"/>
    <cellStyle name="Normal 4 14" xfId="26354"/>
    <cellStyle name="Normal 4 15" xfId="26355"/>
    <cellStyle name="Normal 4 16" xfId="26356"/>
    <cellStyle name="Normal 4 17" xfId="26357"/>
    <cellStyle name="Normal 4 18" xfId="26358"/>
    <cellStyle name="Normal 4 19" xfId="26359"/>
    <cellStyle name="Normal 4 2" xfId="315"/>
    <cellStyle name="Normal 4 2 10" xfId="26360"/>
    <cellStyle name="Normal 4 2 11" xfId="26361"/>
    <cellStyle name="Normal 4 2 12" xfId="26362"/>
    <cellStyle name="Normal 4 2 13" xfId="26363"/>
    <cellStyle name="Normal 4 2 14" xfId="26364"/>
    <cellStyle name="Normal 4 2 15" xfId="26365"/>
    <cellStyle name="Normal 4 2 16" xfId="26366"/>
    <cellStyle name="Normal 4 2 17" xfId="26367"/>
    <cellStyle name="Normal 4 2 18" xfId="26368"/>
    <cellStyle name="Normal 4 2 19" xfId="26369"/>
    <cellStyle name="Normal 4 2 2" xfId="26370"/>
    <cellStyle name="Normal 4 2 2 10" xfId="26371"/>
    <cellStyle name="Normal 4 2 2 11" xfId="26372"/>
    <cellStyle name="Normal 4 2 2 12" xfId="26373"/>
    <cellStyle name="Normal 4 2 2 13" xfId="26374"/>
    <cellStyle name="Normal 4 2 2 14" xfId="26375"/>
    <cellStyle name="Normal 4 2 2 15" xfId="26376"/>
    <cellStyle name="Normal 4 2 2 16" xfId="26377"/>
    <cellStyle name="Normal 4 2 2 17" xfId="26378"/>
    <cellStyle name="Normal 4 2 2 18" xfId="26379"/>
    <cellStyle name="Normal 4 2 2 19" xfId="26380"/>
    <cellStyle name="Normal 4 2 2 2" xfId="26381"/>
    <cellStyle name="Normal 4 2 2 20" xfId="26382"/>
    <cellStyle name="Normal 4 2 2 21" xfId="26383"/>
    <cellStyle name="Normal 4 2 2 22" xfId="26384"/>
    <cellStyle name="Normal 4 2 2 23" xfId="26385"/>
    <cellStyle name="Normal 4 2 2 24" xfId="26386"/>
    <cellStyle name="Normal 4 2 2 25" xfId="26387"/>
    <cellStyle name="Normal 4 2 2 26" xfId="26388"/>
    <cellStyle name="Normal 4 2 2 27" xfId="26389"/>
    <cellStyle name="Normal 4 2 2 28" xfId="26390"/>
    <cellStyle name="Normal 4 2 2 29" xfId="26391"/>
    <cellStyle name="Normal 4 2 2 3" xfId="26392"/>
    <cellStyle name="Normal 4 2 2 30" xfId="26393"/>
    <cellStyle name="Normal 4 2 2 31" xfId="26394"/>
    <cellStyle name="Normal 4 2 2 32" xfId="26395"/>
    <cellStyle name="Normal 4 2 2 33" xfId="26396"/>
    <cellStyle name="Normal 4 2 2 34" xfId="26397"/>
    <cellStyle name="Normal 4 2 2 35" xfId="26398"/>
    <cellStyle name="Normal 4 2 2 36" xfId="26399"/>
    <cellStyle name="Normal 4 2 2 37" xfId="26400"/>
    <cellStyle name="Normal 4 2 2 38" xfId="26401"/>
    <cellStyle name="Normal 4 2 2 39" xfId="26402"/>
    <cellStyle name="Normal 4 2 2 4" xfId="26403"/>
    <cellStyle name="Normal 4 2 2 40" xfId="26404"/>
    <cellStyle name="Normal 4 2 2 41" xfId="26405"/>
    <cellStyle name="Normal 4 2 2 42" xfId="26406"/>
    <cellStyle name="Normal 4 2 2 43" xfId="26407"/>
    <cellStyle name="Normal 4 2 2 44" xfId="26408"/>
    <cellStyle name="Normal 4 2 2 45" xfId="26409"/>
    <cellStyle name="Normal 4 2 2 46" xfId="26410"/>
    <cellStyle name="Normal 4 2 2 47" xfId="26411"/>
    <cellStyle name="Normal 4 2 2 48" xfId="26412"/>
    <cellStyle name="Normal 4 2 2 49" xfId="26413"/>
    <cellStyle name="Normal 4 2 2 5" xfId="26414"/>
    <cellStyle name="Normal 4 2 2 50" xfId="26415"/>
    <cellStyle name="Normal 4 2 2 51" xfId="26416"/>
    <cellStyle name="Normal 4 2 2 52" xfId="26417"/>
    <cellStyle name="Normal 4 2 2 53" xfId="26418"/>
    <cellStyle name="Normal 4 2 2 54" xfId="26419"/>
    <cellStyle name="Normal 4 2 2 55" xfId="26420"/>
    <cellStyle name="Normal 4 2 2 56" xfId="26421"/>
    <cellStyle name="Normal 4 2 2 57" xfId="26422"/>
    <cellStyle name="Normal 4 2 2 58" xfId="26423"/>
    <cellStyle name="Normal 4 2 2 59" xfId="26424"/>
    <cellStyle name="Normal 4 2 2 6" xfId="26425"/>
    <cellStyle name="Normal 4 2 2 60" xfId="26426"/>
    <cellStyle name="Normal 4 2 2 61" xfId="26427"/>
    <cellStyle name="Normal 4 2 2 62" xfId="26428"/>
    <cellStyle name="Normal 4 2 2 63" xfId="26429"/>
    <cellStyle name="Normal 4 2 2 64" xfId="26430"/>
    <cellStyle name="Normal 4 2 2 65" xfId="26431"/>
    <cellStyle name="Normal 4 2 2 66" xfId="26432"/>
    <cellStyle name="Normal 4 2 2 67" xfId="26433"/>
    <cellStyle name="Normal 4 2 2 68" xfId="26434"/>
    <cellStyle name="Normal 4 2 2 69" xfId="26435"/>
    <cellStyle name="Normal 4 2 2 7" xfId="26436"/>
    <cellStyle name="Normal 4 2 2 70" xfId="26437"/>
    <cellStyle name="Normal 4 2 2 71" xfId="26438"/>
    <cellStyle name="Normal 4 2 2 72" xfId="26439"/>
    <cellStyle name="Normal 4 2 2 73" xfId="26440"/>
    <cellStyle name="Normal 4 2 2 74" xfId="26441"/>
    <cellStyle name="Normal 4 2 2 75" xfId="26442"/>
    <cellStyle name="Normal 4 2 2 76" xfId="26443"/>
    <cellStyle name="Normal 4 2 2 77" xfId="26444"/>
    <cellStyle name="Normal 4 2 2 78" xfId="26445"/>
    <cellStyle name="Normal 4 2 2 79" xfId="26446"/>
    <cellStyle name="Normal 4 2 2 8" xfId="26447"/>
    <cellStyle name="Normal 4 2 2 80" xfId="26448"/>
    <cellStyle name="Normal 4 2 2 81" xfId="26449"/>
    <cellStyle name="Normal 4 2 2 82" xfId="26450"/>
    <cellStyle name="Normal 4 2 2 83" xfId="26451"/>
    <cellStyle name="Normal 4 2 2 84" xfId="26452"/>
    <cellStyle name="Normal 4 2 2 85" xfId="26453"/>
    <cellStyle name="Normal 4 2 2 86" xfId="26454"/>
    <cellStyle name="Normal 4 2 2 9" xfId="26455"/>
    <cellStyle name="Normal 4 2 2_11 CC2007 trabajo" xfId="26456"/>
    <cellStyle name="Normal 4 2 20" xfId="26457"/>
    <cellStyle name="Normal 4 2 21" xfId="26458"/>
    <cellStyle name="Normal 4 2 22" xfId="26459"/>
    <cellStyle name="Normal 4 2 23" xfId="26460"/>
    <cellStyle name="Normal 4 2 24" xfId="26461"/>
    <cellStyle name="Normal 4 2 25" xfId="26462"/>
    <cellStyle name="Normal 4 2 26" xfId="26463"/>
    <cellStyle name="Normal 4 2 27" xfId="26464"/>
    <cellStyle name="Normal 4 2 28" xfId="26465"/>
    <cellStyle name="Normal 4 2 29" xfId="26466"/>
    <cellStyle name="Normal 4 2 3" xfId="26467"/>
    <cellStyle name="Normal 4 2 30" xfId="26468"/>
    <cellStyle name="Normal 4 2 31" xfId="26469"/>
    <cellStyle name="Normal 4 2 32" xfId="26470"/>
    <cellStyle name="Normal 4 2 33" xfId="26471"/>
    <cellStyle name="Normal 4 2 34" xfId="26472"/>
    <cellStyle name="Normal 4 2 35" xfId="26473"/>
    <cellStyle name="Normal 4 2 36" xfId="26474"/>
    <cellStyle name="Normal 4 2 37" xfId="26475"/>
    <cellStyle name="Normal 4 2 38" xfId="26476"/>
    <cellStyle name="Normal 4 2 39" xfId="26477"/>
    <cellStyle name="Normal 4 2 4" xfId="26478"/>
    <cellStyle name="Normal 4 2 40" xfId="26479"/>
    <cellStyle name="Normal 4 2 41" xfId="26480"/>
    <cellStyle name="Normal 4 2 42" xfId="26481"/>
    <cellStyle name="Normal 4 2 43" xfId="26482"/>
    <cellStyle name="Normal 4 2 44" xfId="26483"/>
    <cellStyle name="Normal 4 2 45" xfId="26484"/>
    <cellStyle name="Normal 4 2 46" xfId="26485"/>
    <cellStyle name="Normal 4 2 47" xfId="26486"/>
    <cellStyle name="Normal 4 2 48" xfId="26487"/>
    <cellStyle name="Normal 4 2 49" xfId="26488"/>
    <cellStyle name="Normal 4 2 5" xfId="26489"/>
    <cellStyle name="Normal 4 2 50" xfId="26490"/>
    <cellStyle name="Normal 4 2 51" xfId="26491"/>
    <cellStyle name="Normal 4 2 52" xfId="26492"/>
    <cellStyle name="Normal 4 2 53" xfId="26493"/>
    <cellStyle name="Normal 4 2 54" xfId="26494"/>
    <cellStyle name="Normal 4 2 55" xfId="26495"/>
    <cellStyle name="Normal 4 2 56" xfId="26496"/>
    <cellStyle name="Normal 4 2 57" xfId="26497"/>
    <cellStyle name="Normal 4 2 58" xfId="26498"/>
    <cellStyle name="Normal 4 2 59" xfId="26499"/>
    <cellStyle name="Normal 4 2 6" xfId="26500"/>
    <cellStyle name="Normal 4 2 60" xfId="26501"/>
    <cellStyle name="Normal 4 2 61" xfId="26502"/>
    <cellStyle name="Normal 4 2 62" xfId="26503"/>
    <cellStyle name="Normal 4 2 63" xfId="26504"/>
    <cellStyle name="Normal 4 2 64" xfId="26505"/>
    <cellStyle name="Normal 4 2 65" xfId="26506"/>
    <cellStyle name="Normal 4 2 66" xfId="26507"/>
    <cellStyle name="Normal 4 2 67" xfId="26508"/>
    <cellStyle name="Normal 4 2 68" xfId="26509"/>
    <cellStyle name="Normal 4 2 69" xfId="26510"/>
    <cellStyle name="Normal 4 2 7" xfId="26511"/>
    <cellStyle name="Normal 4 2 70" xfId="26512"/>
    <cellStyle name="Normal 4 2 71" xfId="26513"/>
    <cellStyle name="Normal 4 2 72" xfId="26514"/>
    <cellStyle name="Normal 4 2 73" xfId="26515"/>
    <cellStyle name="Normal 4 2 74" xfId="26516"/>
    <cellStyle name="Normal 4 2 75" xfId="26517"/>
    <cellStyle name="Normal 4 2 76" xfId="26518"/>
    <cellStyle name="Normal 4 2 77" xfId="26519"/>
    <cellStyle name="Normal 4 2 78" xfId="26520"/>
    <cellStyle name="Normal 4 2 79" xfId="26521"/>
    <cellStyle name="Normal 4 2 8" xfId="26522"/>
    <cellStyle name="Normal 4 2 80" xfId="26523"/>
    <cellStyle name="Normal 4 2 81" xfId="26524"/>
    <cellStyle name="Normal 4 2 82" xfId="26525"/>
    <cellStyle name="Normal 4 2 83" xfId="26526"/>
    <cellStyle name="Normal 4 2 84" xfId="26527"/>
    <cellStyle name="Normal 4 2 85" xfId="26528"/>
    <cellStyle name="Normal 4 2 86" xfId="26529"/>
    <cellStyle name="Normal 4 2 9" xfId="26530"/>
    <cellStyle name="Normal 4 2_11 CC2007 trabajo" xfId="26531"/>
    <cellStyle name="Normal 4 20" xfId="26532"/>
    <cellStyle name="Normal 4 21" xfId="26533"/>
    <cellStyle name="Normal 4 22" xfId="26534"/>
    <cellStyle name="Normal 4 23" xfId="26535"/>
    <cellStyle name="Normal 4 24" xfId="26536"/>
    <cellStyle name="Normal 4 25" xfId="26537"/>
    <cellStyle name="Normal 4 26" xfId="26538"/>
    <cellStyle name="Normal 4 27" xfId="26539"/>
    <cellStyle name="Normal 4 28" xfId="26540"/>
    <cellStyle name="Normal 4 29" xfId="26541"/>
    <cellStyle name="Normal 4 3" xfId="316"/>
    <cellStyle name="Normal 4 3 10" xfId="26542"/>
    <cellStyle name="Normal 4 3 11" xfId="26543"/>
    <cellStyle name="Normal 4 3 12" xfId="26544"/>
    <cellStyle name="Normal 4 3 13" xfId="26545"/>
    <cellStyle name="Normal 4 3 14" xfId="26546"/>
    <cellStyle name="Normal 4 3 15" xfId="26547"/>
    <cellStyle name="Normal 4 3 16" xfId="26548"/>
    <cellStyle name="Normal 4 3 17" xfId="26549"/>
    <cellStyle name="Normal 4 3 18" xfId="26550"/>
    <cellStyle name="Normal 4 3 19" xfId="26551"/>
    <cellStyle name="Normal 4 3 2" xfId="26552"/>
    <cellStyle name="Normal 4 3 2 10" xfId="26553"/>
    <cellStyle name="Normal 4 3 2 11" xfId="26554"/>
    <cellStyle name="Normal 4 3 2 12" xfId="26555"/>
    <cellStyle name="Normal 4 3 2 13" xfId="26556"/>
    <cellStyle name="Normal 4 3 2 14" xfId="26557"/>
    <cellStyle name="Normal 4 3 2 15" xfId="26558"/>
    <cellStyle name="Normal 4 3 2 16" xfId="26559"/>
    <cellStyle name="Normal 4 3 2 17" xfId="26560"/>
    <cellStyle name="Normal 4 3 2 18" xfId="26561"/>
    <cellStyle name="Normal 4 3 2 19" xfId="26562"/>
    <cellStyle name="Normal 4 3 2 2" xfId="26563"/>
    <cellStyle name="Normal 4 3 2 2 2" xfId="26564"/>
    <cellStyle name="Normal 4 3 2 2 3" xfId="26565"/>
    <cellStyle name="Normal 4 3 2 20" xfId="26566"/>
    <cellStyle name="Normal 4 3 2 3" xfId="26567"/>
    <cellStyle name="Normal 4 3 2 4" xfId="26568"/>
    <cellStyle name="Normal 4 3 2 5" xfId="26569"/>
    <cellStyle name="Normal 4 3 2 6" xfId="26570"/>
    <cellStyle name="Normal 4 3 2 7" xfId="26571"/>
    <cellStyle name="Normal 4 3 2 8" xfId="26572"/>
    <cellStyle name="Normal 4 3 2 9" xfId="26573"/>
    <cellStyle name="Normal 4 3 20" xfId="26574"/>
    <cellStyle name="Normal 4 3 21" xfId="26575"/>
    <cellStyle name="Normal 4 3 22" xfId="26576"/>
    <cellStyle name="Normal 4 3 23" xfId="26577"/>
    <cellStyle name="Normal 4 3 24" xfId="26578"/>
    <cellStyle name="Normal 4 3 25" xfId="26579"/>
    <cellStyle name="Normal 4 3 26" xfId="26580"/>
    <cellStyle name="Normal 4 3 27" xfId="26581"/>
    <cellStyle name="Normal 4 3 28" xfId="26582"/>
    <cellStyle name="Normal 4 3 29" xfId="26583"/>
    <cellStyle name="Normal 4 3 3" xfId="26584"/>
    <cellStyle name="Normal 4 3 30" xfId="26585"/>
    <cellStyle name="Normal 4 3 31" xfId="26586"/>
    <cellStyle name="Normal 4 3 32" xfId="26587"/>
    <cellStyle name="Normal 4 3 32 2" xfId="26588"/>
    <cellStyle name="Normal 4 3 32 2 2" xfId="26589"/>
    <cellStyle name="Normal 4 3 32 2 2 2" xfId="26590"/>
    <cellStyle name="Normal 4 3 32 2 2 3" xfId="26591"/>
    <cellStyle name="Normal 4 3 32 2 2 4" xfId="26592"/>
    <cellStyle name="Normal 4 3 32 2 2 5" xfId="26593"/>
    <cellStyle name="Normal 4 3 32 2 2 6" xfId="26594"/>
    <cellStyle name="Normal 4 3 32 2 2 7" xfId="26595"/>
    <cellStyle name="Normal 4 3 32 2 3" xfId="26596"/>
    <cellStyle name="Normal 4 3 32 2 4" xfId="26597"/>
    <cellStyle name="Normal 4 3 32 2 5" xfId="26598"/>
    <cellStyle name="Normal 4 3 32 2 6" xfId="26599"/>
    <cellStyle name="Normal 4 3 32 2 7" xfId="26600"/>
    <cellStyle name="Normal 4 3 32 2 8" xfId="26601"/>
    <cellStyle name="Normal 4 3 32 2 9" xfId="26602"/>
    <cellStyle name="Normal 4 3 32 3" xfId="26603"/>
    <cellStyle name="Normal 4 3 32 3 2" xfId="26604"/>
    <cellStyle name="Normal 4 3 32 3 3" xfId="26605"/>
    <cellStyle name="Normal 4 3 32 3 4" xfId="26606"/>
    <cellStyle name="Normal 4 3 32 3 5" xfId="26607"/>
    <cellStyle name="Normal 4 3 32 3 6" xfId="26608"/>
    <cellStyle name="Normal 4 3 32 3 7" xfId="26609"/>
    <cellStyle name="Normal 4 3 32 4" xfId="26610"/>
    <cellStyle name="Normal 4 3 32 5" xfId="26611"/>
    <cellStyle name="Normal 4 3 32 6" xfId="26612"/>
    <cellStyle name="Normal 4 3 32 7" xfId="26613"/>
    <cellStyle name="Normal 4 3 32 8" xfId="26614"/>
    <cellStyle name="Normal 4 3 32 9" xfId="26615"/>
    <cellStyle name="Normal 4 3 33" xfId="26616"/>
    <cellStyle name="Normal 4 3 34" xfId="26617"/>
    <cellStyle name="Normal 4 3 35" xfId="26618"/>
    <cellStyle name="Normal 4 3 36" xfId="26619"/>
    <cellStyle name="Normal 4 3 37" xfId="26620"/>
    <cellStyle name="Normal 4 3 38" xfId="26621"/>
    <cellStyle name="Normal 4 3 39" xfId="26622"/>
    <cellStyle name="Normal 4 3 4" xfId="26623"/>
    <cellStyle name="Normal 4 3 4 2" xfId="26624"/>
    <cellStyle name="Normal 4 3 4 2 2" xfId="26625"/>
    <cellStyle name="Normal 4 3 4 2 2 2" xfId="26626"/>
    <cellStyle name="Normal 4 3 4 2 3" xfId="26627"/>
    <cellStyle name="Normal 4 3 4 2 4" xfId="26628"/>
    <cellStyle name="Normal 4 3 4 2 5" xfId="26629"/>
    <cellStyle name="Normal 4 3 4 3" xfId="26630"/>
    <cellStyle name="Normal 4 3 4 4" xfId="26631"/>
    <cellStyle name="Normal 4 3 4 5" xfId="26632"/>
    <cellStyle name="Normal 4 3 4 5 2" xfId="26633"/>
    <cellStyle name="Normal 4 3 4 5 3" xfId="26634"/>
    <cellStyle name="Normal 4 3 4 5 4" xfId="26635"/>
    <cellStyle name="Normal 4 3 4 5 5" xfId="26636"/>
    <cellStyle name="Normal 4 3 4 5 6" xfId="26637"/>
    <cellStyle name="Normal 4 3 4 5 7" xfId="26638"/>
    <cellStyle name="Normal 4 3 4 6" xfId="26639"/>
    <cellStyle name="Normal 4 3 4 7" xfId="26640"/>
    <cellStyle name="Normal 4 3 40" xfId="26641"/>
    <cellStyle name="Normal 4 3 5" xfId="26642"/>
    <cellStyle name="Normal 4 3 6" xfId="26643"/>
    <cellStyle name="Normal 4 3 7" xfId="26644"/>
    <cellStyle name="Normal 4 3 8" xfId="26645"/>
    <cellStyle name="Normal 4 3 9" xfId="26646"/>
    <cellStyle name="Normal 4 30" xfId="26647"/>
    <cellStyle name="Normal 4 31" xfId="26648"/>
    <cellStyle name="Normal 4 32" xfId="26649"/>
    <cellStyle name="Normal 4 33" xfId="26650"/>
    <cellStyle name="Normal 4 34" xfId="26651"/>
    <cellStyle name="Normal 4 35" xfId="26652"/>
    <cellStyle name="Normal 4 36" xfId="26653"/>
    <cellStyle name="Normal 4 37" xfId="26654"/>
    <cellStyle name="Normal 4 38" xfId="26655"/>
    <cellStyle name="Normal 4 39" xfId="26656"/>
    <cellStyle name="Normal 4 4" xfId="317"/>
    <cellStyle name="Normal 4 4 2" xfId="26657"/>
    <cellStyle name="Normal 4 4 3" xfId="26658"/>
    <cellStyle name="Normal 4 4 4" xfId="26659"/>
    <cellStyle name="Normal 4 4 5" xfId="26660"/>
    <cellStyle name="Normal 4 4_11 CC2007 trabajo" xfId="26661"/>
    <cellStyle name="Normal 4 40" xfId="26662"/>
    <cellStyle name="Normal 4 41" xfId="26663"/>
    <cellStyle name="Normal 4 42" xfId="26664"/>
    <cellStyle name="Normal 4 43" xfId="26665"/>
    <cellStyle name="Normal 4 44" xfId="26666"/>
    <cellStyle name="Normal 4 45" xfId="26667"/>
    <cellStyle name="Normal 4 46" xfId="26668"/>
    <cellStyle name="Normal 4 47" xfId="26669"/>
    <cellStyle name="Normal 4 48" xfId="26670"/>
    <cellStyle name="Normal 4 49" xfId="26671"/>
    <cellStyle name="Normal 4 5" xfId="26672"/>
    <cellStyle name="Normal 4 5 2" xfId="26673"/>
    <cellStyle name="Normal 4 5 3" xfId="26674"/>
    <cellStyle name="Normal 4 5 4" xfId="26675"/>
    <cellStyle name="Normal 4 5 5" xfId="26676"/>
    <cellStyle name="Normal 4 5_11 CC2007 trabajo" xfId="26677"/>
    <cellStyle name="Normal 4 50" xfId="26678"/>
    <cellStyle name="Normal 4 51" xfId="26679"/>
    <cellStyle name="Normal 4 52" xfId="26680"/>
    <cellStyle name="Normal 4 53" xfId="26681"/>
    <cellStyle name="Normal 4 54" xfId="26682"/>
    <cellStyle name="Normal 4 55" xfId="26683"/>
    <cellStyle name="Normal 4 56" xfId="26684"/>
    <cellStyle name="Normal 4 57" xfId="26685"/>
    <cellStyle name="Normal 4 58" xfId="26686"/>
    <cellStyle name="Normal 4 59" xfId="26687"/>
    <cellStyle name="Normal 4 6" xfId="26688"/>
    <cellStyle name="Normal 4 6 2" xfId="26689"/>
    <cellStyle name="Normal 4 6 3" xfId="26690"/>
    <cellStyle name="Normal 4 6 4" xfId="26691"/>
    <cellStyle name="Normal 4 6 5" xfId="26692"/>
    <cellStyle name="Normal 4 6_11 CC2007 trabajo" xfId="26693"/>
    <cellStyle name="Normal 4 60" xfId="26694"/>
    <cellStyle name="Normal 4 61" xfId="26695"/>
    <cellStyle name="Normal 4 62" xfId="26696"/>
    <cellStyle name="Normal 4 63" xfId="26697"/>
    <cellStyle name="Normal 4 64" xfId="26698"/>
    <cellStyle name="Normal 4 65" xfId="26699"/>
    <cellStyle name="Normal 4 66" xfId="26700"/>
    <cellStyle name="Normal 4 67" xfId="26701"/>
    <cellStyle name="Normal 4 68" xfId="26702"/>
    <cellStyle name="Normal 4 69" xfId="26703"/>
    <cellStyle name="Normal 4 7" xfId="26704"/>
    <cellStyle name="Normal 4 7 2" xfId="26705"/>
    <cellStyle name="Normal 4 7 3" xfId="26706"/>
    <cellStyle name="Normal 4 7 4" xfId="26707"/>
    <cellStyle name="Normal 4 7 5" xfId="26708"/>
    <cellStyle name="Normal 4 7_11 CC2007 trabajo" xfId="26709"/>
    <cellStyle name="Normal 4 70" xfId="26710"/>
    <cellStyle name="Normal 4 71" xfId="26711"/>
    <cellStyle name="Normal 4 72" xfId="26712"/>
    <cellStyle name="Normal 4 73" xfId="26713"/>
    <cellStyle name="Normal 4 74" xfId="26714"/>
    <cellStyle name="Normal 4 75" xfId="26715"/>
    <cellStyle name="Normal 4 76" xfId="26716"/>
    <cellStyle name="Normal 4 77" xfId="26717"/>
    <cellStyle name="Normal 4 78" xfId="26718"/>
    <cellStyle name="Normal 4 79" xfId="26719"/>
    <cellStyle name="Normal 4 8" xfId="26720"/>
    <cellStyle name="Normal 4 80" xfId="26721"/>
    <cellStyle name="Normal 4 81" xfId="26722"/>
    <cellStyle name="Normal 4 82" xfId="26723"/>
    <cellStyle name="Normal 4 83" xfId="26724"/>
    <cellStyle name="Normal 4 84" xfId="26725"/>
    <cellStyle name="Normal 4 85" xfId="26726"/>
    <cellStyle name="Normal 4 86" xfId="26727"/>
    <cellStyle name="Normal 4 87" xfId="26728"/>
    <cellStyle name="Normal 4 88" xfId="26729"/>
    <cellStyle name="Normal 4 89" xfId="26730"/>
    <cellStyle name="Normal 4 9" xfId="26731"/>
    <cellStyle name="Normal 4 90" xfId="26732"/>
    <cellStyle name="Normal 4 91" xfId="26733"/>
    <cellStyle name="Normal 4 92" xfId="26734"/>
    <cellStyle name="Normal 4 93" xfId="26735"/>
    <cellStyle name="Normal 4 94" xfId="26736"/>
    <cellStyle name="Normal 4 95" xfId="26737"/>
    <cellStyle name="Normal 4 96" xfId="26738"/>
    <cellStyle name="Normal 4 97" xfId="26739"/>
    <cellStyle name="Normal 4 98" xfId="26740"/>
    <cellStyle name="Normal 4 99" xfId="26741"/>
    <cellStyle name="Normal 4_11 CC2007 trabajo" xfId="26742"/>
    <cellStyle name="Normal 40" xfId="26743"/>
    <cellStyle name="Normal 40 10" xfId="26744"/>
    <cellStyle name="Normal 40 11" xfId="26745"/>
    <cellStyle name="Normal 40 2" xfId="26746"/>
    <cellStyle name="Normal 40 3" xfId="26747"/>
    <cellStyle name="Normal 40 4" xfId="26748"/>
    <cellStyle name="Normal 40 5" xfId="26749"/>
    <cellStyle name="Normal 40 6" xfId="26750"/>
    <cellStyle name="Normal 40 7" xfId="26751"/>
    <cellStyle name="Normal 40 8" xfId="26752"/>
    <cellStyle name="Normal 40 9" xfId="26753"/>
    <cellStyle name="Normal 40_11 CC2007 trabajo" xfId="26754"/>
    <cellStyle name="Normal 41" xfId="26755"/>
    <cellStyle name="Normal 42" xfId="26756"/>
    <cellStyle name="Normal 43" xfId="26757"/>
    <cellStyle name="Normal 44" xfId="26758"/>
    <cellStyle name="Normal 45" xfId="26759"/>
    <cellStyle name="Normal 46" xfId="26760"/>
    <cellStyle name="Normal 47" xfId="26761"/>
    <cellStyle name="Normal 47 2" xfId="26762"/>
    <cellStyle name="Normal 48" xfId="26763"/>
    <cellStyle name="Normal 49" xfId="26764"/>
    <cellStyle name="Normal 5" xfId="318"/>
    <cellStyle name="Normal 5 10" xfId="26765"/>
    <cellStyle name="Normal 5 11" xfId="26766"/>
    <cellStyle name="Normal 5 12" xfId="26767"/>
    <cellStyle name="Normal 5 13" xfId="26768"/>
    <cellStyle name="Normal 5 14" xfId="26769"/>
    <cellStyle name="Normal 5 15" xfId="26770"/>
    <cellStyle name="Normal 5 16" xfId="26771"/>
    <cellStyle name="Normal 5 17" xfId="26772"/>
    <cellStyle name="Normal 5 18" xfId="26773"/>
    <cellStyle name="Normal 5 19" xfId="26774"/>
    <cellStyle name="Normal 5 2" xfId="319"/>
    <cellStyle name="Normal 5 2 2" xfId="320"/>
    <cellStyle name="Normal 5 20" xfId="26775"/>
    <cellStyle name="Normal 5 21" xfId="26776"/>
    <cellStyle name="Normal 5 22" xfId="26777"/>
    <cellStyle name="Normal 5 23" xfId="26778"/>
    <cellStyle name="Normal 5 24" xfId="26779"/>
    <cellStyle name="Normal 5 25" xfId="26780"/>
    <cellStyle name="Normal 5 26" xfId="26781"/>
    <cellStyle name="Normal 5 27" xfId="26782"/>
    <cellStyle name="Normal 5 28" xfId="26783"/>
    <cellStyle name="Normal 5 29" xfId="26784"/>
    <cellStyle name="Normal 5 3" xfId="321"/>
    <cellStyle name="Normal 5 30" xfId="26785"/>
    <cellStyle name="Normal 5 31" xfId="26786"/>
    <cellStyle name="Normal 5 32" xfId="26787"/>
    <cellStyle name="Normal 5 33" xfId="26788"/>
    <cellStyle name="Normal 5 34" xfId="26789"/>
    <cellStyle name="Normal 5 35" xfId="26790"/>
    <cellStyle name="Normal 5 36" xfId="26791"/>
    <cellStyle name="Normal 5 37" xfId="26792"/>
    <cellStyle name="Normal 5 38" xfId="26793"/>
    <cellStyle name="Normal 5 39" xfId="26794"/>
    <cellStyle name="Normal 5 4" xfId="322"/>
    <cellStyle name="Normal 5 40" xfId="26795"/>
    <cellStyle name="Normal 5 41" xfId="26796"/>
    <cellStyle name="Normal 5 42" xfId="26797"/>
    <cellStyle name="Normal 5 43" xfId="26798"/>
    <cellStyle name="Normal 5 44" xfId="26799"/>
    <cellStyle name="Normal 5 5" xfId="26800"/>
    <cellStyle name="Normal 5 6" xfId="26801"/>
    <cellStyle name="Normal 5 7" xfId="26802"/>
    <cellStyle name="Normal 5 8" xfId="26803"/>
    <cellStyle name="Normal 5 9" xfId="26804"/>
    <cellStyle name="Normal 5_11 CC2007 trabajo" xfId="26805"/>
    <cellStyle name="Normal 50" xfId="26806"/>
    <cellStyle name="Normal 51" xfId="26807"/>
    <cellStyle name="Normal 52" xfId="26808"/>
    <cellStyle name="Normal 53" xfId="26809"/>
    <cellStyle name="Normal 54" xfId="26810"/>
    <cellStyle name="Normal 55" xfId="26811"/>
    <cellStyle name="Normal 56" xfId="26812"/>
    <cellStyle name="Normal 57" xfId="26813"/>
    <cellStyle name="Normal 58" xfId="26814"/>
    <cellStyle name="Normal 59" xfId="26815"/>
    <cellStyle name="Normal 6" xfId="323"/>
    <cellStyle name="Normal 6 10" xfId="26816"/>
    <cellStyle name="Normal 6 11" xfId="26817"/>
    <cellStyle name="Normal 6 12" xfId="26818"/>
    <cellStyle name="Normal 6 13" xfId="26819"/>
    <cellStyle name="Normal 6 14" xfId="26820"/>
    <cellStyle name="Normal 6 15" xfId="26821"/>
    <cellStyle name="Normal 6 16" xfId="26822"/>
    <cellStyle name="Normal 6 17" xfId="26823"/>
    <cellStyle name="Normal 6 18" xfId="26824"/>
    <cellStyle name="Normal 6 19" xfId="26825"/>
    <cellStyle name="Normal 6 2" xfId="324"/>
    <cellStyle name="Normal 6 2 2" xfId="325"/>
    <cellStyle name="Normal 6 2_11 CC2007 trabajo" xfId="26826"/>
    <cellStyle name="Normal 6 20" xfId="26827"/>
    <cellStyle name="Normal 6 21" xfId="26828"/>
    <cellStyle name="Normal 6 22" xfId="26829"/>
    <cellStyle name="Normal 6 23" xfId="26830"/>
    <cellStyle name="Normal 6 24" xfId="26831"/>
    <cellStyle name="Normal 6 25" xfId="26832"/>
    <cellStyle name="Normal 6 26" xfId="26833"/>
    <cellStyle name="Normal 6 27" xfId="26834"/>
    <cellStyle name="Normal 6 28" xfId="26835"/>
    <cellStyle name="Normal 6 29" xfId="26836"/>
    <cellStyle name="Normal 6 3" xfId="326"/>
    <cellStyle name="Normal 6 30" xfId="26837"/>
    <cellStyle name="Normal 6 31" xfId="26838"/>
    <cellStyle name="Normal 6 32" xfId="26839"/>
    <cellStyle name="Normal 6 33" xfId="26840"/>
    <cellStyle name="Normal 6 34" xfId="26841"/>
    <cellStyle name="Normal 6 35" xfId="26842"/>
    <cellStyle name="Normal 6 36" xfId="26843"/>
    <cellStyle name="Normal 6 37" xfId="26844"/>
    <cellStyle name="Normal 6 38" xfId="26845"/>
    <cellStyle name="Normal 6 39" xfId="26846"/>
    <cellStyle name="Normal 6 4" xfId="327"/>
    <cellStyle name="Normal 6 40" xfId="26847"/>
    <cellStyle name="Normal 6 41" xfId="26848"/>
    <cellStyle name="Normal 6 42" xfId="26849"/>
    <cellStyle name="Normal 6 43" xfId="26850"/>
    <cellStyle name="Normal 6 44" xfId="26851"/>
    <cellStyle name="Normal 6 45" xfId="26852"/>
    <cellStyle name="Normal 6 5" xfId="328"/>
    <cellStyle name="Normal 6 6" xfId="26853"/>
    <cellStyle name="Normal 6 7" xfId="26854"/>
    <cellStyle name="Normal 6 8" xfId="26855"/>
    <cellStyle name="Normal 6 9" xfId="26856"/>
    <cellStyle name="Normal 6_11 CC2007 trabajo" xfId="26857"/>
    <cellStyle name="Normal 60" xfId="26858"/>
    <cellStyle name="Normal 61" xfId="26859"/>
    <cellStyle name="Normal 62" xfId="26860"/>
    <cellStyle name="Normal 63" xfId="26861"/>
    <cellStyle name="Normal 64" xfId="26862"/>
    <cellStyle name="Normal 65" xfId="26863"/>
    <cellStyle name="Normal 66" xfId="26864"/>
    <cellStyle name="Normal 67" xfId="26865"/>
    <cellStyle name="Normal 68" xfId="26866"/>
    <cellStyle name="Normal 69" xfId="26867"/>
    <cellStyle name="Normal 7" xfId="329"/>
    <cellStyle name="Normal 7 10" xfId="26868"/>
    <cellStyle name="Normal 7 11" xfId="26869"/>
    <cellStyle name="Normal 7 12" xfId="26870"/>
    <cellStyle name="Normal 7 13" xfId="26871"/>
    <cellStyle name="Normal 7 14" xfId="26872"/>
    <cellStyle name="Normal 7 15" xfId="26873"/>
    <cellStyle name="Normal 7 16" xfId="26874"/>
    <cellStyle name="Normal 7 17" xfId="26875"/>
    <cellStyle name="Normal 7 18" xfId="26876"/>
    <cellStyle name="Normal 7 19" xfId="26877"/>
    <cellStyle name="Normal 7 2" xfId="330"/>
    <cellStyle name="Normal 7 2 2" xfId="331"/>
    <cellStyle name="Normal 7 20" xfId="26878"/>
    <cellStyle name="Normal 7 21" xfId="26879"/>
    <cellStyle name="Normal 7 22" xfId="26880"/>
    <cellStyle name="Normal 7 23" xfId="26881"/>
    <cellStyle name="Normal 7 24" xfId="26882"/>
    <cellStyle name="Normal 7 25" xfId="26883"/>
    <cellStyle name="Normal 7 26" xfId="26884"/>
    <cellStyle name="Normal 7 27" xfId="26885"/>
    <cellStyle name="Normal 7 28" xfId="26886"/>
    <cellStyle name="Normal 7 29" xfId="26887"/>
    <cellStyle name="Normal 7 3" xfId="332"/>
    <cellStyle name="Normal 7 30" xfId="26888"/>
    <cellStyle name="Normal 7 31" xfId="26889"/>
    <cellStyle name="Normal 7 32" xfId="26890"/>
    <cellStyle name="Normal 7 33" xfId="26891"/>
    <cellStyle name="Normal 7 34" xfId="26892"/>
    <cellStyle name="Normal 7 34 2" xfId="26893"/>
    <cellStyle name="Normal 7 34 2 2" xfId="26894"/>
    <cellStyle name="Normal 7 34 3" xfId="26895"/>
    <cellStyle name="Normal 7 34 4" xfId="26896"/>
    <cellStyle name="Normal 7 34 5" xfId="26897"/>
    <cellStyle name="Normal 7 34 6" xfId="26898"/>
    <cellStyle name="Normal 7 34 7" xfId="26899"/>
    <cellStyle name="Normal 7 34 8" xfId="26900"/>
    <cellStyle name="Normal 7 34 9" xfId="26901"/>
    <cellStyle name="Normal 7 35" xfId="26902"/>
    <cellStyle name="Normal 7 36" xfId="26903"/>
    <cellStyle name="Normal 7 37" xfId="26904"/>
    <cellStyle name="Normal 7 37 2" xfId="26905"/>
    <cellStyle name="Normal 7 37 2 2" xfId="26906"/>
    <cellStyle name="Normal 7 37 2 2 2" xfId="26907"/>
    <cellStyle name="Normal 7 37 2 2 3" xfId="26908"/>
    <cellStyle name="Normal 7 37 2 2 4" xfId="26909"/>
    <cellStyle name="Normal 7 37 2 2 5" xfId="26910"/>
    <cellStyle name="Normal 7 37 2 2 6" xfId="26911"/>
    <cellStyle name="Normal 7 37 2 3" xfId="26912"/>
    <cellStyle name="Normal 7 37 2 4" xfId="26913"/>
    <cellStyle name="Normal 7 37 2 5" xfId="26914"/>
    <cellStyle name="Normal 7 37 3" xfId="26915"/>
    <cellStyle name="Normal 7 37 3 2" xfId="26916"/>
    <cellStyle name="Normal 7 37 3 3" xfId="26917"/>
    <cellStyle name="Normal 7 37 3 4" xfId="26918"/>
    <cellStyle name="Normal 7 37 3 5" xfId="26919"/>
    <cellStyle name="Normal 7 37 3 6" xfId="26920"/>
    <cellStyle name="Normal 7 37 4" xfId="26921"/>
    <cellStyle name="Normal 7 37 5" xfId="26922"/>
    <cellStyle name="Normal 7 37 6" xfId="26923"/>
    <cellStyle name="Normal 7 37 7" xfId="26924"/>
    <cellStyle name="Normal 7 37 8" xfId="26925"/>
    <cellStyle name="Normal 7 38" xfId="26926"/>
    <cellStyle name="Normal 7 38 2" xfId="26927"/>
    <cellStyle name="Normal 7 38 2 2" xfId="26928"/>
    <cellStyle name="Normal 7 38 2 3" xfId="26929"/>
    <cellStyle name="Normal 7 38 2 4" xfId="26930"/>
    <cellStyle name="Normal 7 38 2 5" xfId="26931"/>
    <cellStyle name="Normal 7 38 2 6" xfId="26932"/>
    <cellStyle name="Normal 7 38 3" xfId="26933"/>
    <cellStyle name="Normal 7 38 4" xfId="26934"/>
    <cellStyle name="Normal 7 38 5" xfId="26935"/>
    <cellStyle name="Normal 7 39" xfId="26936"/>
    <cellStyle name="Normal 7 39 2" xfId="26937"/>
    <cellStyle name="Normal 7 39 2 2" xfId="26938"/>
    <cellStyle name="Normal 7 39 2 3" xfId="26939"/>
    <cellStyle name="Normal 7 39 2 4" xfId="26940"/>
    <cellStyle name="Normal 7 39 2 5" xfId="26941"/>
    <cellStyle name="Normal 7 39 2 6" xfId="26942"/>
    <cellStyle name="Normal 7 39 3" xfId="26943"/>
    <cellStyle name="Normal 7 39 4" xfId="26944"/>
    <cellStyle name="Normal 7 39 5" xfId="26945"/>
    <cellStyle name="Normal 7 4" xfId="26946"/>
    <cellStyle name="Normal 7 40" xfId="26947"/>
    <cellStyle name="Normal 7 40 2" xfId="26948"/>
    <cellStyle name="Normal 7 40 2 2" xfId="26949"/>
    <cellStyle name="Normal 7 40 2 3" xfId="26950"/>
    <cellStyle name="Normal 7 40 2 4" xfId="26951"/>
    <cellStyle name="Normal 7 40 2 5" xfId="26952"/>
    <cellStyle name="Normal 7 40 2 6" xfId="26953"/>
    <cellStyle name="Normal 7 40 3" xfId="26954"/>
    <cellStyle name="Normal 7 40 4" xfId="26955"/>
    <cellStyle name="Normal 7 40 5" xfId="26956"/>
    <cellStyle name="Normal 7 41" xfId="26957"/>
    <cellStyle name="Normal 7 41 2" xfId="26958"/>
    <cellStyle name="Normal 7 41 2 2" xfId="26959"/>
    <cellStyle name="Normal 7 41 2 3" xfId="26960"/>
    <cellStyle name="Normal 7 41 2 4" xfId="26961"/>
    <cellStyle name="Normal 7 41 2 5" xfId="26962"/>
    <cellStyle name="Normal 7 41 2 6" xfId="26963"/>
    <cellStyle name="Normal 7 41 3" xfId="26964"/>
    <cellStyle name="Normal 7 41 4" xfId="26965"/>
    <cellStyle name="Normal 7 41 5" xfId="26966"/>
    <cellStyle name="Normal 7 42" xfId="26967"/>
    <cellStyle name="Normal 7 42 2" xfId="26968"/>
    <cellStyle name="Normal 7 42 2 2" xfId="26969"/>
    <cellStyle name="Normal 7 42 2 3" xfId="26970"/>
    <cellStyle name="Normal 7 42 2 4" xfId="26971"/>
    <cellStyle name="Normal 7 42 2 5" xfId="26972"/>
    <cellStyle name="Normal 7 42 2 6" xfId="26973"/>
    <cellStyle name="Normal 7 42 3" xfId="26974"/>
    <cellStyle name="Normal 7 42 4" xfId="26975"/>
    <cellStyle name="Normal 7 42 5" xfId="26976"/>
    <cellStyle name="Normal 7 43" xfId="26977"/>
    <cellStyle name="Normal 7 43 2" xfId="26978"/>
    <cellStyle name="Normal 7 43 2 2" xfId="26979"/>
    <cellStyle name="Normal 7 43 2 3" xfId="26980"/>
    <cellStyle name="Normal 7 43 2 4" xfId="26981"/>
    <cellStyle name="Normal 7 43 2 5" xfId="26982"/>
    <cellStyle name="Normal 7 43 2 6" xfId="26983"/>
    <cellStyle name="Normal 7 43 3" xfId="26984"/>
    <cellStyle name="Normal 7 43 4" xfId="26985"/>
    <cellStyle name="Normal 7 43 5" xfId="26986"/>
    <cellStyle name="Normal 7 44" xfId="26987"/>
    <cellStyle name="Normal 7 44 2" xfId="26988"/>
    <cellStyle name="Normal 7 44 2 2" xfId="26989"/>
    <cellStyle name="Normal 7 44 2 3" xfId="26990"/>
    <cellStyle name="Normal 7 44 2 4" xfId="26991"/>
    <cellStyle name="Normal 7 44 2 5" xfId="26992"/>
    <cellStyle name="Normal 7 44 2 6" xfId="26993"/>
    <cellStyle name="Normal 7 44 3" xfId="26994"/>
    <cellStyle name="Normal 7 44 4" xfId="26995"/>
    <cellStyle name="Normal 7 44 5" xfId="26996"/>
    <cellStyle name="Normal 7 45" xfId="26997"/>
    <cellStyle name="Normal 7 46" xfId="26998"/>
    <cellStyle name="Normal 7 46 2" xfId="26999"/>
    <cellStyle name="Normal 7 46 3" xfId="27000"/>
    <cellStyle name="Normal 7 46 4" xfId="27001"/>
    <cellStyle name="Normal 7 46 5" xfId="27002"/>
    <cellStyle name="Normal 7 46 6" xfId="27003"/>
    <cellStyle name="Normal 7 46 7" xfId="27004"/>
    <cellStyle name="Normal 7 47" xfId="27005"/>
    <cellStyle name="Normal 7 48" xfId="27006"/>
    <cellStyle name="Normal 7 49" xfId="27007"/>
    <cellStyle name="Normal 7 5" xfId="27008"/>
    <cellStyle name="Normal 7 50" xfId="27009"/>
    <cellStyle name="Normal 7 50 2" xfId="27010"/>
    <cellStyle name="Normal 7 50 3" xfId="27011"/>
    <cellStyle name="Normal 7 50 4" xfId="27012"/>
    <cellStyle name="Normal 7 50 5" xfId="27013"/>
    <cellStyle name="Normal 7 50 6" xfId="27014"/>
    <cellStyle name="Normal 7 51" xfId="27015"/>
    <cellStyle name="Normal 7 51 2" xfId="27016"/>
    <cellStyle name="Normal 7 51 2 2" xfId="27017"/>
    <cellStyle name="Normal 7 51 2 2 2" xfId="27018"/>
    <cellStyle name="Normal 7 51 2 2 2 2" xfId="27019"/>
    <cellStyle name="Normal 7 51 2 2 2 3" xfId="27020"/>
    <cellStyle name="Normal 7 51 2 2 2 4" xfId="27021"/>
    <cellStyle name="Normal 7 51 2 2 2 5" xfId="27022"/>
    <cellStyle name="Normal 7 51 2 2 3" xfId="27023"/>
    <cellStyle name="Normal 7 51 2 2 4" xfId="27024"/>
    <cellStyle name="Normal 7 51 2 2 5" xfId="27025"/>
    <cellStyle name="Normal 7 51 2 3" xfId="27026"/>
    <cellStyle name="Normal 7 51 2 4" xfId="27027"/>
    <cellStyle name="Normal 7 51 2 5" xfId="27028"/>
    <cellStyle name="Normal 7 51 2 6" xfId="27029"/>
    <cellStyle name="Normal 7 51 2 7" xfId="27030"/>
    <cellStyle name="Normal 7 51 3" xfId="27031"/>
    <cellStyle name="Normal 7 51 3 2" xfId="27032"/>
    <cellStyle name="Normal 7 51 3 2 2" xfId="27033"/>
    <cellStyle name="Normal 7 51 3 2 3" xfId="27034"/>
    <cellStyle name="Normal 7 51 3 2 4" xfId="27035"/>
    <cellStyle name="Normal 7 51 3 2 5" xfId="27036"/>
    <cellStyle name="Normal 7 51 3 3" xfId="27037"/>
    <cellStyle name="Normal 7 51 3 4" xfId="27038"/>
    <cellStyle name="Normal 7 51 3 5" xfId="27039"/>
    <cellStyle name="Normal 7 51 4" xfId="27040"/>
    <cellStyle name="Normal 7 51 5" xfId="27041"/>
    <cellStyle name="Normal 7 51 6" xfId="27042"/>
    <cellStyle name="Normal 7 51 7" xfId="27043"/>
    <cellStyle name="Normal 7 52" xfId="27044"/>
    <cellStyle name="Normal 7 52 2" xfId="27045"/>
    <cellStyle name="Normal 7 52 2 2" xfId="27046"/>
    <cellStyle name="Normal 7 52 2 2 2" xfId="27047"/>
    <cellStyle name="Normal 7 52 2 2 2 2" xfId="27048"/>
    <cellStyle name="Normal 7 52 2 2 2 3" xfId="27049"/>
    <cellStyle name="Normal 7 52 2 2 2 4" xfId="27050"/>
    <cellStyle name="Normal 7 52 2 2 2 5" xfId="27051"/>
    <cellStyle name="Normal 7 52 2 2 3" xfId="27052"/>
    <cellStyle name="Normal 7 52 2 2 4" xfId="27053"/>
    <cellStyle name="Normal 7 52 2 2 5" xfId="27054"/>
    <cellStyle name="Normal 7 52 2 3" xfId="27055"/>
    <cellStyle name="Normal 7 52 2 4" xfId="27056"/>
    <cellStyle name="Normal 7 52 2 5" xfId="27057"/>
    <cellStyle name="Normal 7 52 2 6" xfId="27058"/>
    <cellStyle name="Normal 7 52 2 7" xfId="27059"/>
    <cellStyle name="Normal 7 52 3" xfId="27060"/>
    <cellStyle name="Normal 7 52 3 2" xfId="27061"/>
    <cellStyle name="Normal 7 52 3 2 2" xfId="27062"/>
    <cellStyle name="Normal 7 52 3 2 3" xfId="27063"/>
    <cellStyle name="Normal 7 52 3 2 4" xfId="27064"/>
    <cellStyle name="Normal 7 52 3 2 5" xfId="27065"/>
    <cellStyle name="Normal 7 52 3 3" xfId="27066"/>
    <cellStyle name="Normal 7 52 3 4" xfId="27067"/>
    <cellStyle name="Normal 7 52 3 5" xfId="27068"/>
    <cellStyle name="Normal 7 52 4" xfId="27069"/>
    <cellStyle name="Normal 7 52 5" xfId="27070"/>
    <cellStyle name="Normal 7 52 6" xfId="27071"/>
    <cellStyle name="Normal 7 52 7" xfId="27072"/>
    <cellStyle name="Normal 7 53" xfId="27073"/>
    <cellStyle name="Normal 7 53 2" xfId="27074"/>
    <cellStyle name="Normal 7 53 2 2" xfId="27075"/>
    <cellStyle name="Normal 7 53 2 2 2" xfId="27076"/>
    <cellStyle name="Normal 7 53 2 2 2 2" xfId="27077"/>
    <cellStyle name="Normal 7 53 2 2 2 3" xfId="27078"/>
    <cellStyle name="Normal 7 53 2 2 2 4" xfId="27079"/>
    <cellStyle name="Normal 7 53 2 2 2 5" xfId="27080"/>
    <cellStyle name="Normal 7 53 2 2 3" xfId="27081"/>
    <cellStyle name="Normal 7 53 2 2 4" xfId="27082"/>
    <cellStyle name="Normal 7 53 2 2 5" xfId="27083"/>
    <cellStyle name="Normal 7 53 2 3" xfId="27084"/>
    <cellStyle name="Normal 7 53 2 4" xfId="27085"/>
    <cellStyle name="Normal 7 53 2 5" xfId="27086"/>
    <cellStyle name="Normal 7 53 2 6" xfId="27087"/>
    <cellStyle name="Normal 7 53 2 7" xfId="27088"/>
    <cellStyle name="Normal 7 53 3" xfId="27089"/>
    <cellStyle name="Normal 7 53 3 2" xfId="27090"/>
    <cellStyle name="Normal 7 53 3 2 2" xfId="27091"/>
    <cellStyle name="Normal 7 53 3 2 3" xfId="27092"/>
    <cellStyle name="Normal 7 53 3 2 4" xfId="27093"/>
    <cellStyle name="Normal 7 53 3 2 5" xfId="27094"/>
    <cellStyle name="Normal 7 53 3 3" xfId="27095"/>
    <cellStyle name="Normal 7 53 3 4" xfId="27096"/>
    <cellStyle name="Normal 7 53 3 5" xfId="27097"/>
    <cellStyle name="Normal 7 53 4" xfId="27098"/>
    <cellStyle name="Normal 7 53 5" xfId="27099"/>
    <cellStyle name="Normal 7 53 6" xfId="27100"/>
    <cellStyle name="Normal 7 53 7" xfId="27101"/>
    <cellStyle name="Normal 7 54" xfId="27102"/>
    <cellStyle name="Normal 7 54 2" xfId="27103"/>
    <cellStyle name="Normal 7 54 2 2" xfId="27104"/>
    <cellStyle name="Normal 7 54 2 2 2" xfId="27105"/>
    <cellStyle name="Normal 7 54 2 2 3" xfId="27106"/>
    <cellStyle name="Normal 7 54 2 2 4" xfId="27107"/>
    <cellStyle name="Normal 7 54 2 2 5" xfId="27108"/>
    <cellStyle name="Normal 7 54 2 3" xfId="27109"/>
    <cellStyle name="Normal 7 54 2 4" xfId="27110"/>
    <cellStyle name="Normal 7 54 2 5" xfId="27111"/>
    <cellStyle name="Normal 7 54 3" xfId="27112"/>
    <cellStyle name="Normal 7 54 4" xfId="27113"/>
    <cellStyle name="Normal 7 54 5" xfId="27114"/>
    <cellStyle name="Normal 7 54 6" xfId="27115"/>
    <cellStyle name="Normal 7 54 7" xfId="27116"/>
    <cellStyle name="Normal 7 55" xfId="27117"/>
    <cellStyle name="Normal 7 55 2" xfId="27118"/>
    <cellStyle name="Normal 7 55 3" xfId="27119"/>
    <cellStyle name="Normal 7 55 4" xfId="27120"/>
    <cellStyle name="Normal 7 55 5" xfId="27121"/>
    <cellStyle name="Normal 7 55 6" xfId="27122"/>
    <cellStyle name="Normal 7 56" xfId="27123"/>
    <cellStyle name="Normal 7 56 2" xfId="27124"/>
    <cellStyle name="Normal 7 56 2 2" xfId="27125"/>
    <cellStyle name="Normal 7 56 2 3" xfId="27126"/>
    <cellStyle name="Normal 7 56 2 4" xfId="27127"/>
    <cellStyle name="Normal 7 56 2 5" xfId="27128"/>
    <cellStyle name="Normal 7 56 3" xfId="27129"/>
    <cellStyle name="Normal 7 56 4" xfId="27130"/>
    <cellStyle name="Normal 7 56 5" xfId="27131"/>
    <cellStyle name="Normal 7 57" xfId="27132"/>
    <cellStyle name="Normal 7 58" xfId="27133"/>
    <cellStyle name="Normal 7 59" xfId="27134"/>
    <cellStyle name="Normal 7 6" xfId="27135"/>
    <cellStyle name="Normal 7 60" xfId="27136"/>
    <cellStyle name="Normal 7 61" xfId="27137"/>
    <cellStyle name="Normal 7 62" xfId="27138"/>
    <cellStyle name="Normal 7 63" xfId="27139"/>
    <cellStyle name="Normal 7 64" xfId="27140"/>
    <cellStyle name="Normal 7 7" xfId="27141"/>
    <cellStyle name="Normal 7 7 10" xfId="27142"/>
    <cellStyle name="Normal 7 7 10 2" xfId="27143"/>
    <cellStyle name="Normal 7 7 10 2 2" xfId="27144"/>
    <cellStyle name="Normal 7 7 10 2 2 2" xfId="27145"/>
    <cellStyle name="Normal 7 7 10 2 2 2 2" xfId="27146"/>
    <cellStyle name="Normal 7 7 10 2 2 2 3" xfId="27147"/>
    <cellStyle name="Normal 7 7 10 2 2 2 4" xfId="27148"/>
    <cellStyle name="Normal 7 7 10 2 2 2 5" xfId="27149"/>
    <cellStyle name="Normal 7 7 10 2 2 3" xfId="27150"/>
    <cellStyle name="Normal 7 7 10 2 2 4" xfId="27151"/>
    <cellStyle name="Normal 7 7 10 2 2 5" xfId="27152"/>
    <cellStyle name="Normal 7 7 10 2 3" xfId="27153"/>
    <cellStyle name="Normal 7 7 10 2 4" xfId="27154"/>
    <cellStyle name="Normal 7 7 10 2 5" xfId="27155"/>
    <cellStyle name="Normal 7 7 10 2 6" xfId="27156"/>
    <cellStyle name="Normal 7 7 10 2 7" xfId="27157"/>
    <cellStyle name="Normal 7 7 10 3" xfId="27158"/>
    <cellStyle name="Normal 7 7 10 3 2" xfId="27159"/>
    <cellStyle name="Normal 7 7 10 3 2 2" xfId="27160"/>
    <cellStyle name="Normal 7 7 10 3 2 3" xfId="27161"/>
    <cellStyle name="Normal 7 7 10 3 2 4" xfId="27162"/>
    <cellStyle name="Normal 7 7 10 3 2 5" xfId="27163"/>
    <cellStyle name="Normal 7 7 10 3 3" xfId="27164"/>
    <cellStyle name="Normal 7 7 10 3 4" xfId="27165"/>
    <cellStyle name="Normal 7 7 10 3 5" xfId="27166"/>
    <cellStyle name="Normal 7 7 10 4" xfId="27167"/>
    <cellStyle name="Normal 7 7 10 5" xfId="27168"/>
    <cellStyle name="Normal 7 7 10 6" xfId="27169"/>
    <cellStyle name="Normal 7 7 10 7" xfId="27170"/>
    <cellStyle name="Normal 7 7 11" xfId="27171"/>
    <cellStyle name="Normal 7 7 12" xfId="27172"/>
    <cellStyle name="Normal 7 7 13" xfId="27173"/>
    <cellStyle name="Normal 7 7 13 2" xfId="27174"/>
    <cellStyle name="Normal 7 7 13 2 2" xfId="27175"/>
    <cellStyle name="Normal 7 7 13 2 3" xfId="27176"/>
    <cellStyle name="Normal 7 7 13 2 4" xfId="27177"/>
    <cellStyle name="Normal 7 7 13 2 5" xfId="27178"/>
    <cellStyle name="Normal 7 7 13 3" xfId="27179"/>
    <cellStyle name="Normal 7 7 13 4" xfId="27180"/>
    <cellStyle name="Normal 7 7 13 5" xfId="27181"/>
    <cellStyle name="Normal 7 7 14" xfId="27182"/>
    <cellStyle name="Normal 7 7 15" xfId="27183"/>
    <cellStyle name="Normal 7 7 16" xfId="27184"/>
    <cellStyle name="Normal 7 7 17" xfId="27185"/>
    <cellStyle name="Normal 7 7 18" xfId="27186"/>
    <cellStyle name="Normal 7 7 19" xfId="27187"/>
    <cellStyle name="Normal 7 7 2" xfId="27188"/>
    <cellStyle name="Normal 7 7 2 10" xfId="27189"/>
    <cellStyle name="Normal 7 7 2 11" xfId="27190"/>
    <cellStyle name="Normal 7 7 2 12" xfId="27191"/>
    <cellStyle name="Normal 7 7 2 13" xfId="27192"/>
    <cellStyle name="Normal 7 7 2 14" xfId="27193"/>
    <cellStyle name="Normal 7 7 2 15" xfId="27194"/>
    <cellStyle name="Normal 7 7 2 16" xfId="27195"/>
    <cellStyle name="Normal 7 7 2 17" xfId="27196"/>
    <cellStyle name="Normal 7 7 2 18" xfId="27197"/>
    <cellStyle name="Normal 7 7 2 19" xfId="27198"/>
    <cellStyle name="Normal 7 7 2 2" xfId="27199"/>
    <cellStyle name="Normal 7 7 2 2 10" xfId="27200"/>
    <cellStyle name="Normal 7 7 2 2 11" xfId="27201"/>
    <cellStyle name="Normal 7 7 2 2 12" xfId="27202"/>
    <cellStyle name="Normal 7 7 2 2 13" xfId="27203"/>
    <cellStyle name="Normal 7 7 2 2 14" xfId="27204"/>
    <cellStyle name="Normal 7 7 2 2 2" xfId="27205"/>
    <cellStyle name="Normal 7 7 2 2 2 10" xfId="27206"/>
    <cellStyle name="Normal 7 7 2 2 2 11" xfId="27207"/>
    <cellStyle name="Normal 7 7 2 2 2 12" xfId="27208"/>
    <cellStyle name="Normal 7 7 2 2 2 13" xfId="27209"/>
    <cellStyle name="Normal 7 7 2 2 2 14" xfId="27210"/>
    <cellStyle name="Normal 7 7 2 2 2 2" xfId="27211"/>
    <cellStyle name="Normal 7 7 2 2 2 2 10" xfId="27212"/>
    <cellStyle name="Normal 7 7 2 2 2 2 11" xfId="27213"/>
    <cellStyle name="Normal 7 7 2 2 2 2 2" xfId="27214"/>
    <cellStyle name="Normal 7 7 2 2 2 2 2 10" xfId="27215"/>
    <cellStyle name="Normal 7 7 2 2 2 2 2 11" xfId="27216"/>
    <cellStyle name="Normal 7 7 2 2 2 2 2 2" xfId="27217"/>
    <cellStyle name="Normal 7 7 2 2 2 2 2 2 2" xfId="27218"/>
    <cellStyle name="Normal 7 7 2 2 2 2 2 2 2 2" xfId="27219"/>
    <cellStyle name="Normal 7 7 2 2 2 2 2 2 2 2 2" xfId="27220"/>
    <cellStyle name="Normal 7 7 2 2 2 2 2 2 2 2 2 2" xfId="27221"/>
    <cellStyle name="Normal 7 7 2 2 2 2 2 2 2 2 2 3" xfId="27222"/>
    <cellStyle name="Normal 7 7 2 2 2 2 2 2 2 2 2 4" xfId="27223"/>
    <cellStyle name="Normal 7 7 2 2 2 2 2 2 2 2 2 5" xfId="27224"/>
    <cellStyle name="Normal 7 7 2 2 2 2 2 2 2 2 3" xfId="27225"/>
    <cellStyle name="Normal 7 7 2 2 2 2 2 2 2 2 4" xfId="27226"/>
    <cellStyle name="Normal 7 7 2 2 2 2 2 2 2 2 5" xfId="27227"/>
    <cellStyle name="Normal 7 7 2 2 2 2 2 2 2 3" xfId="27228"/>
    <cellStyle name="Normal 7 7 2 2 2 2 2 2 2 4" xfId="27229"/>
    <cellStyle name="Normal 7 7 2 2 2 2 2 2 2 5" xfId="27230"/>
    <cellStyle name="Normal 7 7 2 2 2 2 2 2 2 6" xfId="27231"/>
    <cellStyle name="Normal 7 7 2 2 2 2 2 2 2 7" xfId="27232"/>
    <cellStyle name="Normal 7 7 2 2 2 2 2 2 3" xfId="27233"/>
    <cellStyle name="Normal 7 7 2 2 2 2 2 2 3 2" xfId="27234"/>
    <cellStyle name="Normal 7 7 2 2 2 2 2 2 3 2 2" xfId="27235"/>
    <cellStyle name="Normal 7 7 2 2 2 2 2 2 3 2 3" xfId="27236"/>
    <cellStyle name="Normal 7 7 2 2 2 2 2 2 3 2 4" xfId="27237"/>
    <cellStyle name="Normal 7 7 2 2 2 2 2 2 3 2 5" xfId="27238"/>
    <cellStyle name="Normal 7 7 2 2 2 2 2 2 3 3" xfId="27239"/>
    <cellStyle name="Normal 7 7 2 2 2 2 2 2 3 4" xfId="27240"/>
    <cellStyle name="Normal 7 7 2 2 2 2 2 2 3 5" xfId="27241"/>
    <cellStyle name="Normal 7 7 2 2 2 2 2 2 4" xfId="27242"/>
    <cellStyle name="Normal 7 7 2 2 2 2 2 2 5" xfId="27243"/>
    <cellStyle name="Normal 7 7 2 2 2 2 2 2 6" xfId="27244"/>
    <cellStyle name="Normal 7 7 2 2 2 2 2 2 7" xfId="27245"/>
    <cellStyle name="Normal 7 7 2 2 2 2 2 3" xfId="27246"/>
    <cellStyle name="Normal 7 7 2 2 2 2 2 4" xfId="27247"/>
    <cellStyle name="Normal 7 7 2 2 2 2 2 5" xfId="27248"/>
    <cellStyle name="Normal 7 7 2 2 2 2 2 6" xfId="27249"/>
    <cellStyle name="Normal 7 7 2 2 2 2 2 6 2" xfId="27250"/>
    <cellStyle name="Normal 7 7 2 2 2 2 2 6 2 2" xfId="27251"/>
    <cellStyle name="Normal 7 7 2 2 2 2 2 6 2 3" xfId="27252"/>
    <cellStyle name="Normal 7 7 2 2 2 2 2 6 2 4" xfId="27253"/>
    <cellStyle name="Normal 7 7 2 2 2 2 2 6 2 5" xfId="27254"/>
    <cellStyle name="Normal 7 7 2 2 2 2 2 6 3" xfId="27255"/>
    <cellStyle name="Normal 7 7 2 2 2 2 2 6 4" xfId="27256"/>
    <cellStyle name="Normal 7 7 2 2 2 2 2 6 5" xfId="27257"/>
    <cellStyle name="Normal 7 7 2 2 2 2 2 7" xfId="27258"/>
    <cellStyle name="Normal 7 7 2 2 2 2 2 8" xfId="27259"/>
    <cellStyle name="Normal 7 7 2 2 2 2 2 9" xfId="27260"/>
    <cellStyle name="Normal 7 7 2 2 2 2 3" xfId="27261"/>
    <cellStyle name="Normal 7 7 2 2 2 2 3 2" xfId="27262"/>
    <cellStyle name="Normal 7 7 2 2 2 2 3 2 2" xfId="27263"/>
    <cellStyle name="Normal 7 7 2 2 2 2 3 2 2 2" xfId="27264"/>
    <cellStyle name="Normal 7 7 2 2 2 2 3 2 2 2 2" xfId="27265"/>
    <cellStyle name="Normal 7 7 2 2 2 2 3 2 2 2 3" xfId="27266"/>
    <cellStyle name="Normal 7 7 2 2 2 2 3 2 2 2 4" xfId="27267"/>
    <cellStyle name="Normal 7 7 2 2 2 2 3 2 2 2 5" xfId="27268"/>
    <cellStyle name="Normal 7 7 2 2 2 2 3 2 2 3" xfId="27269"/>
    <cellStyle name="Normal 7 7 2 2 2 2 3 2 2 4" xfId="27270"/>
    <cellStyle name="Normal 7 7 2 2 2 2 3 2 2 5" xfId="27271"/>
    <cellStyle name="Normal 7 7 2 2 2 2 3 2 3" xfId="27272"/>
    <cellStyle name="Normal 7 7 2 2 2 2 3 2 4" xfId="27273"/>
    <cellStyle name="Normal 7 7 2 2 2 2 3 2 5" xfId="27274"/>
    <cellStyle name="Normal 7 7 2 2 2 2 3 2 6" xfId="27275"/>
    <cellStyle name="Normal 7 7 2 2 2 2 3 2 7" xfId="27276"/>
    <cellStyle name="Normal 7 7 2 2 2 2 3 3" xfId="27277"/>
    <cellStyle name="Normal 7 7 2 2 2 2 3 3 2" xfId="27278"/>
    <cellStyle name="Normal 7 7 2 2 2 2 3 3 2 2" xfId="27279"/>
    <cellStyle name="Normal 7 7 2 2 2 2 3 3 2 3" xfId="27280"/>
    <cellStyle name="Normal 7 7 2 2 2 2 3 3 2 4" xfId="27281"/>
    <cellStyle name="Normal 7 7 2 2 2 2 3 3 2 5" xfId="27282"/>
    <cellStyle name="Normal 7 7 2 2 2 2 3 3 3" xfId="27283"/>
    <cellStyle name="Normal 7 7 2 2 2 2 3 3 4" xfId="27284"/>
    <cellStyle name="Normal 7 7 2 2 2 2 3 3 5" xfId="27285"/>
    <cellStyle name="Normal 7 7 2 2 2 2 3 4" xfId="27286"/>
    <cellStyle name="Normal 7 7 2 2 2 2 3 5" xfId="27287"/>
    <cellStyle name="Normal 7 7 2 2 2 2 3 6" xfId="27288"/>
    <cellStyle name="Normal 7 7 2 2 2 2 3 7" xfId="27289"/>
    <cellStyle name="Normal 7 7 2 2 2 2 4" xfId="27290"/>
    <cellStyle name="Normal 7 7 2 2 2 2 5" xfId="27291"/>
    <cellStyle name="Normal 7 7 2 2 2 2 6" xfId="27292"/>
    <cellStyle name="Normal 7 7 2 2 2 2 6 2" xfId="27293"/>
    <cellStyle name="Normal 7 7 2 2 2 2 6 2 2" xfId="27294"/>
    <cellStyle name="Normal 7 7 2 2 2 2 6 2 3" xfId="27295"/>
    <cellStyle name="Normal 7 7 2 2 2 2 6 2 4" xfId="27296"/>
    <cellStyle name="Normal 7 7 2 2 2 2 6 2 5" xfId="27297"/>
    <cellStyle name="Normal 7 7 2 2 2 2 6 3" xfId="27298"/>
    <cellStyle name="Normal 7 7 2 2 2 2 6 4" xfId="27299"/>
    <cellStyle name="Normal 7 7 2 2 2 2 6 5" xfId="27300"/>
    <cellStyle name="Normal 7 7 2 2 2 2 7" xfId="27301"/>
    <cellStyle name="Normal 7 7 2 2 2 2 8" xfId="27302"/>
    <cellStyle name="Normal 7 7 2 2 2 2 9" xfId="27303"/>
    <cellStyle name="Normal 7 7 2 2 2 3" xfId="27304"/>
    <cellStyle name="Normal 7 7 2 2 2 4" xfId="27305"/>
    <cellStyle name="Normal 7 7 2 2 2 5" xfId="27306"/>
    <cellStyle name="Normal 7 7 2 2 2 6" xfId="27307"/>
    <cellStyle name="Normal 7 7 2 2 2 6 2" xfId="27308"/>
    <cellStyle name="Normal 7 7 2 2 2 6 2 2" xfId="27309"/>
    <cellStyle name="Normal 7 7 2 2 2 6 2 2 2" xfId="27310"/>
    <cellStyle name="Normal 7 7 2 2 2 6 2 2 2 2" xfId="27311"/>
    <cellStyle name="Normal 7 7 2 2 2 6 2 2 2 3" xfId="27312"/>
    <cellStyle name="Normal 7 7 2 2 2 6 2 2 2 4" xfId="27313"/>
    <cellStyle name="Normal 7 7 2 2 2 6 2 2 2 5" xfId="27314"/>
    <cellStyle name="Normal 7 7 2 2 2 6 2 2 3" xfId="27315"/>
    <cellStyle name="Normal 7 7 2 2 2 6 2 2 4" xfId="27316"/>
    <cellStyle name="Normal 7 7 2 2 2 6 2 2 5" xfId="27317"/>
    <cellStyle name="Normal 7 7 2 2 2 6 2 3" xfId="27318"/>
    <cellStyle name="Normal 7 7 2 2 2 6 2 4" xfId="27319"/>
    <cellStyle name="Normal 7 7 2 2 2 6 2 5" xfId="27320"/>
    <cellStyle name="Normal 7 7 2 2 2 6 2 6" xfId="27321"/>
    <cellStyle name="Normal 7 7 2 2 2 6 2 7" xfId="27322"/>
    <cellStyle name="Normal 7 7 2 2 2 6 3" xfId="27323"/>
    <cellStyle name="Normal 7 7 2 2 2 6 3 2" xfId="27324"/>
    <cellStyle name="Normal 7 7 2 2 2 6 3 2 2" xfId="27325"/>
    <cellStyle name="Normal 7 7 2 2 2 6 3 2 3" xfId="27326"/>
    <cellStyle name="Normal 7 7 2 2 2 6 3 2 4" xfId="27327"/>
    <cellStyle name="Normal 7 7 2 2 2 6 3 2 5" xfId="27328"/>
    <cellStyle name="Normal 7 7 2 2 2 6 3 3" xfId="27329"/>
    <cellStyle name="Normal 7 7 2 2 2 6 3 4" xfId="27330"/>
    <cellStyle name="Normal 7 7 2 2 2 6 3 5" xfId="27331"/>
    <cellStyle name="Normal 7 7 2 2 2 6 4" xfId="27332"/>
    <cellStyle name="Normal 7 7 2 2 2 6 5" xfId="27333"/>
    <cellStyle name="Normal 7 7 2 2 2 6 6" xfId="27334"/>
    <cellStyle name="Normal 7 7 2 2 2 6 7" xfId="27335"/>
    <cellStyle name="Normal 7 7 2 2 2 7" xfId="27336"/>
    <cellStyle name="Normal 7 7 2 2 2 8" xfId="27337"/>
    <cellStyle name="Normal 7 7 2 2 2 9" xfId="27338"/>
    <cellStyle name="Normal 7 7 2 2 2 9 2" xfId="27339"/>
    <cellStyle name="Normal 7 7 2 2 2 9 2 2" xfId="27340"/>
    <cellStyle name="Normal 7 7 2 2 2 9 2 3" xfId="27341"/>
    <cellStyle name="Normal 7 7 2 2 2 9 2 4" xfId="27342"/>
    <cellStyle name="Normal 7 7 2 2 2 9 2 5" xfId="27343"/>
    <cellStyle name="Normal 7 7 2 2 2 9 3" xfId="27344"/>
    <cellStyle name="Normal 7 7 2 2 2 9 4" xfId="27345"/>
    <cellStyle name="Normal 7 7 2 2 2 9 5" xfId="27346"/>
    <cellStyle name="Normal 7 7 2 2 3" xfId="27347"/>
    <cellStyle name="Normal 7 7 2 2 3 2" xfId="27348"/>
    <cellStyle name="Normal 7 7 2 2 3 3" xfId="27349"/>
    <cellStyle name="Normal 7 7 2 2 3 4" xfId="27350"/>
    <cellStyle name="Normal 7 7 2 2 3 5" xfId="27351"/>
    <cellStyle name="Normal 7 7 2 2 3 6" xfId="27352"/>
    <cellStyle name="Normal 7 7 2 2 3 7" xfId="27353"/>
    <cellStyle name="Normal 7 7 2 2 4" xfId="27354"/>
    <cellStyle name="Normal 7 7 2 2 5" xfId="27355"/>
    <cellStyle name="Normal 7 7 2 2 6" xfId="27356"/>
    <cellStyle name="Normal 7 7 2 2 6 2" xfId="27357"/>
    <cellStyle name="Normal 7 7 2 2 6 2 2" xfId="27358"/>
    <cellStyle name="Normal 7 7 2 2 6 2 2 2" xfId="27359"/>
    <cellStyle name="Normal 7 7 2 2 6 2 2 2 2" xfId="27360"/>
    <cellStyle name="Normal 7 7 2 2 6 2 2 2 3" xfId="27361"/>
    <cellStyle name="Normal 7 7 2 2 6 2 2 2 4" xfId="27362"/>
    <cellStyle name="Normal 7 7 2 2 6 2 2 2 5" xfId="27363"/>
    <cellStyle name="Normal 7 7 2 2 6 2 2 3" xfId="27364"/>
    <cellStyle name="Normal 7 7 2 2 6 2 2 4" xfId="27365"/>
    <cellStyle name="Normal 7 7 2 2 6 2 2 5" xfId="27366"/>
    <cellStyle name="Normal 7 7 2 2 6 2 3" xfId="27367"/>
    <cellStyle name="Normal 7 7 2 2 6 2 4" xfId="27368"/>
    <cellStyle name="Normal 7 7 2 2 6 2 5" xfId="27369"/>
    <cellStyle name="Normal 7 7 2 2 6 2 6" xfId="27370"/>
    <cellStyle name="Normal 7 7 2 2 6 2 7" xfId="27371"/>
    <cellStyle name="Normal 7 7 2 2 6 3" xfId="27372"/>
    <cellStyle name="Normal 7 7 2 2 6 3 2" xfId="27373"/>
    <cellStyle name="Normal 7 7 2 2 6 3 2 2" xfId="27374"/>
    <cellStyle name="Normal 7 7 2 2 6 3 2 3" xfId="27375"/>
    <cellStyle name="Normal 7 7 2 2 6 3 2 4" xfId="27376"/>
    <cellStyle name="Normal 7 7 2 2 6 3 2 5" xfId="27377"/>
    <cellStyle name="Normal 7 7 2 2 6 3 3" xfId="27378"/>
    <cellStyle name="Normal 7 7 2 2 6 3 4" xfId="27379"/>
    <cellStyle name="Normal 7 7 2 2 6 3 5" xfId="27380"/>
    <cellStyle name="Normal 7 7 2 2 6 4" xfId="27381"/>
    <cellStyle name="Normal 7 7 2 2 6 5" xfId="27382"/>
    <cellStyle name="Normal 7 7 2 2 6 6" xfId="27383"/>
    <cellStyle name="Normal 7 7 2 2 6 7" xfId="27384"/>
    <cellStyle name="Normal 7 7 2 2 7" xfId="27385"/>
    <cellStyle name="Normal 7 7 2 2 8" xfId="27386"/>
    <cellStyle name="Normal 7 7 2 2 9" xfId="27387"/>
    <cellStyle name="Normal 7 7 2 2 9 2" xfId="27388"/>
    <cellStyle name="Normal 7 7 2 2 9 2 2" xfId="27389"/>
    <cellStyle name="Normal 7 7 2 2 9 2 3" xfId="27390"/>
    <cellStyle name="Normal 7 7 2 2 9 2 4" xfId="27391"/>
    <cellStyle name="Normal 7 7 2 2 9 2 5" xfId="27392"/>
    <cellStyle name="Normal 7 7 2 2 9 3" xfId="27393"/>
    <cellStyle name="Normal 7 7 2 2 9 4" xfId="27394"/>
    <cellStyle name="Normal 7 7 2 2 9 5" xfId="27395"/>
    <cellStyle name="Normal 7 7 2 20" xfId="27396"/>
    <cellStyle name="Normal 7 7 2 21" xfId="27397"/>
    <cellStyle name="Normal 7 7 2 22" xfId="27398"/>
    <cellStyle name="Normal 7 7 2 23" xfId="27399"/>
    <cellStyle name="Normal 7 7 2 24" xfId="27400"/>
    <cellStyle name="Normal 7 7 2 25" xfId="27401"/>
    <cellStyle name="Normal 7 7 2 26" xfId="27402"/>
    <cellStyle name="Normal 7 7 2 27" xfId="27403"/>
    <cellStyle name="Normal 7 7 2 28" xfId="27404"/>
    <cellStyle name="Normal 7 7 2 29" xfId="27405"/>
    <cellStyle name="Normal 7 7 2 3" xfId="27406"/>
    <cellStyle name="Normal 7 7 2 3 2" xfId="27407"/>
    <cellStyle name="Normal 7 7 2 3 3" xfId="27408"/>
    <cellStyle name="Normal 7 7 2 3 4" xfId="27409"/>
    <cellStyle name="Normal 7 7 2 3 5" xfId="27410"/>
    <cellStyle name="Normal 7 7 2 3 6" xfId="27411"/>
    <cellStyle name="Normal 7 7 2 3 7" xfId="27412"/>
    <cellStyle name="Normal 7 7 2 4" xfId="27413"/>
    <cellStyle name="Normal 7 7 2 5" xfId="27414"/>
    <cellStyle name="Normal 7 7 2 6" xfId="27415"/>
    <cellStyle name="Normal 7 7 2 6 2" xfId="27416"/>
    <cellStyle name="Normal 7 7 2 6 2 2" xfId="27417"/>
    <cellStyle name="Normal 7 7 2 6 2 2 2" xfId="27418"/>
    <cellStyle name="Normal 7 7 2 6 2 2 2 2" xfId="27419"/>
    <cellStyle name="Normal 7 7 2 6 2 2 2 3" xfId="27420"/>
    <cellStyle name="Normal 7 7 2 6 2 2 2 4" xfId="27421"/>
    <cellStyle name="Normal 7 7 2 6 2 2 2 5" xfId="27422"/>
    <cellStyle name="Normal 7 7 2 6 2 2 3" xfId="27423"/>
    <cellStyle name="Normal 7 7 2 6 2 2 4" xfId="27424"/>
    <cellStyle name="Normal 7 7 2 6 2 2 5" xfId="27425"/>
    <cellStyle name="Normal 7 7 2 6 2 3" xfId="27426"/>
    <cellStyle name="Normal 7 7 2 6 2 4" xfId="27427"/>
    <cellStyle name="Normal 7 7 2 6 2 5" xfId="27428"/>
    <cellStyle name="Normal 7 7 2 6 2 6" xfId="27429"/>
    <cellStyle name="Normal 7 7 2 6 2 7" xfId="27430"/>
    <cellStyle name="Normal 7 7 2 6 3" xfId="27431"/>
    <cellStyle name="Normal 7 7 2 6 3 2" xfId="27432"/>
    <cellStyle name="Normal 7 7 2 6 3 2 2" xfId="27433"/>
    <cellStyle name="Normal 7 7 2 6 3 2 3" xfId="27434"/>
    <cellStyle name="Normal 7 7 2 6 3 2 4" xfId="27435"/>
    <cellStyle name="Normal 7 7 2 6 3 2 5" xfId="27436"/>
    <cellStyle name="Normal 7 7 2 6 3 3" xfId="27437"/>
    <cellStyle name="Normal 7 7 2 6 3 4" xfId="27438"/>
    <cellStyle name="Normal 7 7 2 6 3 5" xfId="27439"/>
    <cellStyle name="Normal 7 7 2 6 4" xfId="27440"/>
    <cellStyle name="Normal 7 7 2 6 5" xfId="27441"/>
    <cellStyle name="Normal 7 7 2 6 6" xfId="27442"/>
    <cellStyle name="Normal 7 7 2 6 7" xfId="27443"/>
    <cellStyle name="Normal 7 7 2 7" xfId="27444"/>
    <cellStyle name="Normal 7 7 2 8" xfId="27445"/>
    <cellStyle name="Normal 7 7 2 9" xfId="27446"/>
    <cellStyle name="Normal 7 7 2 9 2" xfId="27447"/>
    <cellStyle name="Normal 7 7 2 9 2 2" xfId="27448"/>
    <cellStyle name="Normal 7 7 2 9 2 3" xfId="27449"/>
    <cellStyle name="Normal 7 7 2 9 2 4" xfId="27450"/>
    <cellStyle name="Normal 7 7 2 9 2 5" xfId="27451"/>
    <cellStyle name="Normal 7 7 2 9 3" xfId="27452"/>
    <cellStyle name="Normal 7 7 2 9 4" xfId="27453"/>
    <cellStyle name="Normal 7 7 2 9 5" xfId="27454"/>
    <cellStyle name="Normal 7 7 20" xfId="27455"/>
    <cellStyle name="Normal 7 7 21" xfId="27456"/>
    <cellStyle name="Normal 7 7 22" xfId="27457"/>
    <cellStyle name="Normal 7 7 23" xfId="27458"/>
    <cellStyle name="Normal 7 7 24" xfId="27459"/>
    <cellStyle name="Normal 7 7 25" xfId="27460"/>
    <cellStyle name="Normal 7 7 26" xfId="27461"/>
    <cellStyle name="Normal 7 7 27" xfId="27462"/>
    <cellStyle name="Normal 7 7 28" xfId="27463"/>
    <cellStyle name="Normal 7 7 29" xfId="27464"/>
    <cellStyle name="Normal 7 7 3" xfId="27465"/>
    <cellStyle name="Normal 7 7 30" xfId="27466"/>
    <cellStyle name="Normal 7 7 4" xfId="27467"/>
    <cellStyle name="Normal 7 7 4 2" xfId="27468"/>
    <cellStyle name="Normal 7 7 4 2 2" xfId="27469"/>
    <cellStyle name="Normal 7 7 4 2 3" xfId="27470"/>
    <cellStyle name="Normal 7 7 4 2 4" xfId="27471"/>
    <cellStyle name="Normal 7 7 4 2 5" xfId="27472"/>
    <cellStyle name="Normal 7 7 4 2 6" xfId="27473"/>
    <cellStyle name="Normal 7 7 4 3" xfId="27474"/>
    <cellStyle name="Normal 7 7 4 4" xfId="27475"/>
    <cellStyle name="Normal 7 7 4 5" xfId="27476"/>
    <cellStyle name="Normal 7 7 4 6" xfId="27477"/>
    <cellStyle name="Normal 7 7 4 7" xfId="27478"/>
    <cellStyle name="Normal 7 7 4 8" xfId="27479"/>
    <cellStyle name="Normal 7 7 5" xfId="27480"/>
    <cellStyle name="Normal 7 7 5 2" xfId="27481"/>
    <cellStyle name="Normal 7 7 5 2 2" xfId="27482"/>
    <cellStyle name="Normal 7 7 5 2 3" xfId="27483"/>
    <cellStyle name="Normal 7 7 5 2 4" xfId="27484"/>
    <cellStyle name="Normal 7 7 5 2 5" xfId="27485"/>
    <cellStyle name="Normal 7 7 5 2 6" xfId="27486"/>
    <cellStyle name="Normal 7 7 5 3" xfId="27487"/>
    <cellStyle name="Normal 7 7 5 4" xfId="27488"/>
    <cellStyle name="Normal 7 7 5 5" xfId="27489"/>
    <cellStyle name="Normal 7 7 6" xfId="27490"/>
    <cellStyle name="Normal 7 7 6 2" xfId="27491"/>
    <cellStyle name="Normal 7 7 6 2 2" xfId="27492"/>
    <cellStyle name="Normal 7 7 6 2 3" xfId="27493"/>
    <cellStyle name="Normal 7 7 6 2 4" xfId="27494"/>
    <cellStyle name="Normal 7 7 6 2 5" xfId="27495"/>
    <cellStyle name="Normal 7 7 6 2 6" xfId="27496"/>
    <cellStyle name="Normal 7 7 6 3" xfId="27497"/>
    <cellStyle name="Normal 7 7 6 4" xfId="27498"/>
    <cellStyle name="Normal 7 7 6 5" xfId="27499"/>
    <cellStyle name="Normal 7 7 7" xfId="27500"/>
    <cellStyle name="Normal 7 7 7 2" xfId="27501"/>
    <cellStyle name="Normal 7 7 7 3" xfId="27502"/>
    <cellStyle name="Normal 7 7 7 4" xfId="27503"/>
    <cellStyle name="Normal 7 7 7 5" xfId="27504"/>
    <cellStyle name="Normal 7 7 7 6" xfId="27505"/>
    <cellStyle name="Normal 7 7 7 7" xfId="27506"/>
    <cellStyle name="Normal 7 7 8" xfId="27507"/>
    <cellStyle name="Normal 7 7 9" xfId="27508"/>
    <cellStyle name="Normal 7 8" xfId="27509"/>
    <cellStyle name="Normal 7 8 10" xfId="27510"/>
    <cellStyle name="Normal 7 8 11" xfId="27511"/>
    <cellStyle name="Normal 7 8 2" xfId="27512"/>
    <cellStyle name="Normal 7 8 2 2" xfId="27513"/>
    <cellStyle name="Normal 7 8 2 2 2" xfId="27514"/>
    <cellStyle name="Normal 7 8 2 2 2 2" xfId="27515"/>
    <cellStyle name="Normal 7 8 2 2 2 2 2" xfId="27516"/>
    <cellStyle name="Normal 7 8 2 2 2 3" xfId="27517"/>
    <cellStyle name="Normal 7 8 2 2 2 4" xfId="27518"/>
    <cellStyle name="Normal 7 8 2 2 2 5" xfId="27519"/>
    <cellStyle name="Normal 7 8 2 2 3" xfId="27520"/>
    <cellStyle name="Normal 7 8 2 2 3 2" xfId="27521"/>
    <cellStyle name="Normal 7 8 2 2 4" xfId="27522"/>
    <cellStyle name="Normal 7 8 2 2 5" xfId="27523"/>
    <cellStyle name="Normal 7 8 2 3" xfId="27524"/>
    <cellStyle name="Normal 7 8 2 4" xfId="27525"/>
    <cellStyle name="Normal 7 8 2 5" xfId="27526"/>
    <cellStyle name="Normal 7 8 2 6" xfId="27527"/>
    <cellStyle name="Normal 7 8 2 6 2" xfId="27528"/>
    <cellStyle name="Normal 7 8 2 7" xfId="27529"/>
    <cellStyle name="Normal 7 8 2 8" xfId="27530"/>
    <cellStyle name="Normal 7 8 2 9" xfId="27531"/>
    <cellStyle name="Normal 7 8 3" xfId="27532"/>
    <cellStyle name="Normal 7 8 4" xfId="27533"/>
    <cellStyle name="Normal 7 8 4 2" xfId="27534"/>
    <cellStyle name="Normal 7 8 4 2 2" xfId="27535"/>
    <cellStyle name="Normal 7 8 4 3" xfId="27536"/>
    <cellStyle name="Normal 7 8 4 4" xfId="27537"/>
    <cellStyle name="Normal 7 8 4 5" xfId="27538"/>
    <cellStyle name="Normal 7 8 5" xfId="27539"/>
    <cellStyle name="Normal 7 8 5 2" xfId="27540"/>
    <cellStyle name="Normal 7 8 5 2 2" xfId="27541"/>
    <cellStyle name="Normal 7 8 5 3" xfId="27542"/>
    <cellStyle name="Normal 7 8 5 4" xfId="27543"/>
    <cellStyle name="Normal 7 8 5 5" xfId="27544"/>
    <cellStyle name="Normal 7 8 6" xfId="27545"/>
    <cellStyle name="Normal 7 8 6 2" xfId="27546"/>
    <cellStyle name="Normal 7 8 6 3" xfId="27547"/>
    <cellStyle name="Normal 7 8 6 4" xfId="27548"/>
    <cellStyle name="Normal 7 8 6 5" xfId="27549"/>
    <cellStyle name="Normal 7 8 6 6" xfId="27550"/>
    <cellStyle name="Normal 7 8 6 7" xfId="27551"/>
    <cellStyle name="Normal 7 8 7" xfId="27552"/>
    <cellStyle name="Normal 7 8 8" xfId="27553"/>
    <cellStyle name="Normal 7 8 9" xfId="27554"/>
    <cellStyle name="Normal 7 8 9 2" xfId="27555"/>
    <cellStyle name="Normal 7 9" xfId="27556"/>
    <cellStyle name="Normal 7 9 10" xfId="27557"/>
    <cellStyle name="Normal 7 9 2" xfId="27558"/>
    <cellStyle name="Normal 7 9 2 10" xfId="27559"/>
    <cellStyle name="Normal 7 9 2 2" xfId="27560"/>
    <cellStyle name="Normal 7 9 2 2 2" xfId="27561"/>
    <cellStyle name="Normal 7 9 2 2 2 2" xfId="27562"/>
    <cellStyle name="Normal 7 9 2 2 3" xfId="27563"/>
    <cellStyle name="Normal 7 9 2 2 4" xfId="27564"/>
    <cellStyle name="Normal 7 9 2 2 5" xfId="27565"/>
    <cellStyle name="Normal 7 9 2 2 6" xfId="27566"/>
    <cellStyle name="Normal 7 9 2 2 7" xfId="27567"/>
    <cellStyle name="Normal 7 9 2 2 8" xfId="27568"/>
    <cellStyle name="Normal 7 9 2 2 9" xfId="27569"/>
    <cellStyle name="Normal 7 9 2 3" xfId="27570"/>
    <cellStyle name="Normal 7 9 2 4" xfId="27571"/>
    <cellStyle name="Normal 7 9 2 4 2" xfId="27572"/>
    <cellStyle name="Normal 7 9 2 5" xfId="27573"/>
    <cellStyle name="Normal 7 9 2 6" xfId="27574"/>
    <cellStyle name="Normal 7 9 2 7" xfId="27575"/>
    <cellStyle name="Normal 7 9 2 8" xfId="27576"/>
    <cellStyle name="Normal 7 9 2 9" xfId="27577"/>
    <cellStyle name="Normal 7 9 3" xfId="27578"/>
    <cellStyle name="Normal 7 9 3 2" xfId="27579"/>
    <cellStyle name="Normal 7 9 3 2 2" xfId="27580"/>
    <cellStyle name="Normal 7 9 3 3" xfId="27581"/>
    <cellStyle name="Normal 7 9 3 4" xfId="27582"/>
    <cellStyle name="Normal 7 9 3 5" xfId="27583"/>
    <cellStyle name="Normal 7 9 3 6" xfId="27584"/>
    <cellStyle name="Normal 7 9 3 7" xfId="27585"/>
    <cellStyle name="Normal 7 9 3 8" xfId="27586"/>
    <cellStyle name="Normal 7 9 3 9" xfId="27587"/>
    <cellStyle name="Normal 7 9 4" xfId="27588"/>
    <cellStyle name="Normal 7 9 4 2" xfId="27589"/>
    <cellStyle name="Normal 7 9 5" xfId="27590"/>
    <cellStyle name="Normal 7 9 6" xfId="27591"/>
    <cellStyle name="Normal 7 9 7" xfId="27592"/>
    <cellStyle name="Normal 7 9 8" xfId="27593"/>
    <cellStyle name="Normal 7 9 9" xfId="27594"/>
    <cellStyle name="Normal 7_Hoja1" xfId="27595"/>
    <cellStyle name="Normal 70" xfId="27596"/>
    <cellStyle name="Normal 71" xfId="27597"/>
    <cellStyle name="Normal 72" xfId="27598"/>
    <cellStyle name="Normal 73" xfId="27599"/>
    <cellStyle name="Normal 74" xfId="27600"/>
    <cellStyle name="Normal 75" xfId="27601"/>
    <cellStyle name="Normal 76" xfId="27602"/>
    <cellStyle name="Normal 8" xfId="333"/>
    <cellStyle name="Normal 8 10" xfId="27603"/>
    <cellStyle name="Normal 8 11" xfId="27604"/>
    <cellStyle name="Normal 8 12" xfId="27605"/>
    <cellStyle name="Normal 8 12 10" xfId="27606"/>
    <cellStyle name="Normal 8 12 10 2" xfId="27607"/>
    <cellStyle name="Normal 8 12 10 2 2" xfId="27608"/>
    <cellStyle name="Normal 8 12 10 2 2 2" xfId="27609"/>
    <cellStyle name="Normal 8 12 10 2 2 2 2" xfId="27610"/>
    <cellStyle name="Normal 8 12 10 2 2 2 3" xfId="27611"/>
    <cellStyle name="Normal 8 12 10 2 2 2 4" xfId="27612"/>
    <cellStyle name="Normal 8 12 10 2 2 2 5" xfId="27613"/>
    <cellStyle name="Normal 8 12 10 2 2 3" xfId="27614"/>
    <cellStyle name="Normal 8 12 10 2 2 4" xfId="27615"/>
    <cellStyle name="Normal 8 12 10 2 2 5" xfId="27616"/>
    <cellStyle name="Normal 8 12 10 2 3" xfId="27617"/>
    <cellStyle name="Normal 8 12 10 2 4" xfId="27618"/>
    <cellStyle name="Normal 8 12 10 2 5" xfId="27619"/>
    <cellStyle name="Normal 8 12 10 2 6" xfId="27620"/>
    <cellStyle name="Normal 8 12 10 2 7" xfId="27621"/>
    <cellStyle name="Normal 8 12 10 3" xfId="27622"/>
    <cellStyle name="Normal 8 12 10 3 2" xfId="27623"/>
    <cellStyle name="Normal 8 12 10 3 2 2" xfId="27624"/>
    <cellStyle name="Normal 8 12 10 3 2 3" xfId="27625"/>
    <cellStyle name="Normal 8 12 10 3 2 4" xfId="27626"/>
    <cellStyle name="Normal 8 12 10 3 2 5" xfId="27627"/>
    <cellStyle name="Normal 8 12 10 3 3" xfId="27628"/>
    <cellStyle name="Normal 8 12 10 3 4" xfId="27629"/>
    <cellStyle name="Normal 8 12 10 3 5" xfId="27630"/>
    <cellStyle name="Normal 8 12 10 4" xfId="27631"/>
    <cellStyle name="Normal 8 12 10 5" xfId="27632"/>
    <cellStyle name="Normal 8 12 10 6" xfId="27633"/>
    <cellStyle name="Normal 8 12 10 7" xfId="27634"/>
    <cellStyle name="Normal 8 12 11" xfId="27635"/>
    <cellStyle name="Normal 8 12 12" xfId="27636"/>
    <cellStyle name="Normal 8 12 13" xfId="27637"/>
    <cellStyle name="Normal 8 12 13 2" xfId="27638"/>
    <cellStyle name="Normal 8 12 13 2 2" xfId="27639"/>
    <cellStyle name="Normal 8 12 13 2 3" xfId="27640"/>
    <cellStyle name="Normal 8 12 13 2 4" xfId="27641"/>
    <cellStyle name="Normal 8 12 13 2 5" xfId="27642"/>
    <cellStyle name="Normal 8 12 13 3" xfId="27643"/>
    <cellStyle name="Normal 8 12 13 4" xfId="27644"/>
    <cellStyle name="Normal 8 12 13 5" xfId="27645"/>
    <cellStyle name="Normal 8 12 14" xfId="27646"/>
    <cellStyle name="Normal 8 12 15" xfId="27647"/>
    <cellStyle name="Normal 8 12 16" xfId="27648"/>
    <cellStyle name="Normal 8 12 17" xfId="27649"/>
    <cellStyle name="Normal 8 12 18" xfId="27650"/>
    <cellStyle name="Normal 8 12 19" xfId="27651"/>
    <cellStyle name="Normal 8 12 2" xfId="27652"/>
    <cellStyle name="Normal 8 12 2 10" xfId="27653"/>
    <cellStyle name="Normal 8 12 2 11" xfId="27654"/>
    <cellStyle name="Normal 8 12 2 12" xfId="27655"/>
    <cellStyle name="Normal 8 12 2 13" xfId="27656"/>
    <cellStyle name="Normal 8 12 2 14" xfId="27657"/>
    <cellStyle name="Normal 8 12 2 15" xfId="27658"/>
    <cellStyle name="Normal 8 12 2 16" xfId="27659"/>
    <cellStyle name="Normal 8 12 2 17" xfId="27660"/>
    <cellStyle name="Normal 8 12 2 18" xfId="27661"/>
    <cellStyle name="Normal 8 12 2 19" xfId="27662"/>
    <cellStyle name="Normal 8 12 2 2" xfId="27663"/>
    <cellStyle name="Normal 8 12 2 2 10" xfId="27664"/>
    <cellStyle name="Normal 8 12 2 2 11" xfId="27665"/>
    <cellStyle name="Normal 8 12 2 2 12" xfId="27666"/>
    <cellStyle name="Normal 8 12 2 2 13" xfId="27667"/>
    <cellStyle name="Normal 8 12 2 2 14" xfId="27668"/>
    <cellStyle name="Normal 8 12 2 2 2" xfId="27669"/>
    <cellStyle name="Normal 8 12 2 2 2 10" xfId="27670"/>
    <cellStyle name="Normal 8 12 2 2 2 11" xfId="27671"/>
    <cellStyle name="Normal 8 12 2 2 2 12" xfId="27672"/>
    <cellStyle name="Normal 8 12 2 2 2 13" xfId="27673"/>
    <cellStyle name="Normal 8 12 2 2 2 14" xfId="27674"/>
    <cellStyle name="Normal 8 12 2 2 2 2" xfId="27675"/>
    <cellStyle name="Normal 8 12 2 2 2 2 10" xfId="27676"/>
    <cellStyle name="Normal 8 12 2 2 2 2 11" xfId="27677"/>
    <cellStyle name="Normal 8 12 2 2 2 2 2" xfId="27678"/>
    <cellStyle name="Normal 8 12 2 2 2 2 2 10" xfId="27679"/>
    <cellStyle name="Normal 8 12 2 2 2 2 2 11" xfId="27680"/>
    <cellStyle name="Normal 8 12 2 2 2 2 2 2" xfId="27681"/>
    <cellStyle name="Normal 8 12 2 2 2 2 2 2 2" xfId="27682"/>
    <cellStyle name="Normal 8 12 2 2 2 2 2 2 2 2" xfId="27683"/>
    <cellStyle name="Normal 8 12 2 2 2 2 2 2 2 2 2" xfId="27684"/>
    <cellStyle name="Normal 8 12 2 2 2 2 2 2 2 2 2 2" xfId="27685"/>
    <cellStyle name="Normal 8 12 2 2 2 2 2 2 2 2 2 3" xfId="27686"/>
    <cellStyle name="Normal 8 12 2 2 2 2 2 2 2 2 2 4" xfId="27687"/>
    <cellStyle name="Normal 8 12 2 2 2 2 2 2 2 2 2 5" xfId="27688"/>
    <cellStyle name="Normal 8 12 2 2 2 2 2 2 2 2 3" xfId="27689"/>
    <cellStyle name="Normal 8 12 2 2 2 2 2 2 2 2 4" xfId="27690"/>
    <cellStyle name="Normal 8 12 2 2 2 2 2 2 2 2 5" xfId="27691"/>
    <cellStyle name="Normal 8 12 2 2 2 2 2 2 2 3" xfId="27692"/>
    <cellStyle name="Normal 8 12 2 2 2 2 2 2 2 4" xfId="27693"/>
    <cellStyle name="Normal 8 12 2 2 2 2 2 2 2 5" xfId="27694"/>
    <cellStyle name="Normal 8 12 2 2 2 2 2 2 2 6" xfId="27695"/>
    <cellStyle name="Normal 8 12 2 2 2 2 2 2 2 7" xfId="27696"/>
    <cellStyle name="Normal 8 12 2 2 2 2 2 2 3" xfId="27697"/>
    <cellStyle name="Normal 8 12 2 2 2 2 2 2 3 2" xfId="27698"/>
    <cellStyle name="Normal 8 12 2 2 2 2 2 2 3 2 2" xfId="27699"/>
    <cellStyle name="Normal 8 12 2 2 2 2 2 2 3 2 3" xfId="27700"/>
    <cellStyle name="Normal 8 12 2 2 2 2 2 2 3 2 4" xfId="27701"/>
    <cellStyle name="Normal 8 12 2 2 2 2 2 2 3 2 5" xfId="27702"/>
    <cellStyle name="Normal 8 12 2 2 2 2 2 2 3 3" xfId="27703"/>
    <cellStyle name="Normal 8 12 2 2 2 2 2 2 3 4" xfId="27704"/>
    <cellStyle name="Normal 8 12 2 2 2 2 2 2 3 5" xfId="27705"/>
    <cellStyle name="Normal 8 12 2 2 2 2 2 2 4" xfId="27706"/>
    <cellStyle name="Normal 8 12 2 2 2 2 2 2 5" xfId="27707"/>
    <cellStyle name="Normal 8 12 2 2 2 2 2 2 6" xfId="27708"/>
    <cellStyle name="Normal 8 12 2 2 2 2 2 2 7" xfId="27709"/>
    <cellStyle name="Normal 8 12 2 2 2 2 2 3" xfId="27710"/>
    <cellStyle name="Normal 8 12 2 2 2 2 2 4" xfId="27711"/>
    <cellStyle name="Normal 8 12 2 2 2 2 2 5" xfId="27712"/>
    <cellStyle name="Normal 8 12 2 2 2 2 2 6" xfId="27713"/>
    <cellStyle name="Normal 8 12 2 2 2 2 2 6 2" xfId="27714"/>
    <cellStyle name="Normal 8 12 2 2 2 2 2 6 2 2" xfId="27715"/>
    <cellStyle name="Normal 8 12 2 2 2 2 2 6 2 3" xfId="27716"/>
    <cellStyle name="Normal 8 12 2 2 2 2 2 6 2 4" xfId="27717"/>
    <cellStyle name="Normal 8 12 2 2 2 2 2 6 2 5" xfId="27718"/>
    <cellStyle name="Normal 8 12 2 2 2 2 2 6 3" xfId="27719"/>
    <cellStyle name="Normal 8 12 2 2 2 2 2 6 4" xfId="27720"/>
    <cellStyle name="Normal 8 12 2 2 2 2 2 6 5" xfId="27721"/>
    <cellStyle name="Normal 8 12 2 2 2 2 2 7" xfId="27722"/>
    <cellStyle name="Normal 8 12 2 2 2 2 2 8" xfId="27723"/>
    <cellStyle name="Normal 8 12 2 2 2 2 2 9" xfId="27724"/>
    <cellStyle name="Normal 8 12 2 2 2 2 3" xfId="27725"/>
    <cellStyle name="Normal 8 12 2 2 2 2 3 2" xfId="27726"/>
    <cellStyle name="Normal 8 12 2 2 2 2 3 2 2" xfId="27727"/>
    <cellStyle name="Normal 8 12 2 2 2 2 3 2 2 2" xfId="27728"/>
    <cellStyle name="Normal 8 12 2 2 2 2 3 2 2 2 2" xfId="27729"/>
    <cellStyle name="Normal 8 12 2 2 2 2 3 2 2 2 3" xfId="27730"/>
    <cellStyle name="Normal 8 12 2 2 2 2 3 2 2 2 4" xfId="27731"/>
    <cellStyle name="Normal 8 12 2 2 2 2 3 2 2 2 5" xfId="27732"/>
    <cellStyle name="Normal 8 12 2 2 2 2 3 2 2 3" xfId="27733"/>
    <cellStyle name="Normal 8 12 2 2 2 2 3 2 2 4" xfId="27734"/>
    <cellStyle name="Normal 8 12 2 2 2 2 3 2 2 5" xfId="27735"/>
    <cellStyle name="Normal 8 12 2 2 2 2 3 2 3" xfId="27736"/>
    <cellStyle name="Normal 8 12 2 2 2 2 3 2 4" xfId="27737"/>
    <cellStyle name="Normal 8 12 2 2 2 2 3 2 5" xfId="27738"/>
    <cellStyle name="Normal 8 12 2 2 2 2 3 2 6" xfId="27739"/>
    <cellStyle name="Normal 8 12 2 2 2 2 3 2 7" xfId="27740"/>
    <cellStyle name="Normal 8 12 2 2 2 2 3 3" xfId="27741"/>
    <cellStyle name="Normal 8 12 2 2 2 2 3 3 2" xfId="27742"/>
    <cellStyle name="Normal 8 12 2 2 2 2 3 3 2 2" xfId="27743"/>
    <cellStyle name="Normal 8 12 2 2 2 2 3 3 2 3" xfId="27744"/>
    <cellStyle name="Normal 8 12 2 2 2 2 3 3 2 4" xfId="27745"/>
    <cellStyle name="Normal 8 12 2 2 2 2 3 3 2 5" xfId="27746"/>
    <cellStyle name="Normal 8 12 2 2 2 2 3 3 3" xfId="27747"/>
    <cellStyle name="Normal 8 12 2 2 2 2 3 3 4" xfId="27748"/>
    <cellStyle name="Normal 8 12 2 2 2 2 3 3 5" xfId="27749"/>
    <cellStyle name="Normal 8 12 2 2 2 2 3 4" xfId="27750"/>
    <cellStyle name="Normal 8 12 2 2 2 2 3 5" xfId="27751"/>
    <cellStyle name="Normal 8 12 2 2 2 2 3 6" xfId="27752"/>
    <cellStyle name="Normal 8 12 2 2 2 2 3 7" xfId="27753"/>
    <cellStyle name="Normal 8 12 2 2 2 2 4" xfId="27754"/>
    <cellStyle name="Normal 8 12 2 2 2 2 5" xfId="27755"/>
    <cellStyle name="Normal 8 12 2 2 2 2 6" xfId="27756"/>
    <cellStyle name="Normal 8 12 2 2 2 2 6 2" xfId="27757"/>
    <cellStyle name="Normal 8 12 2 2 2 2 6 2 2" xfId="27758"/>
    <cellStyle name="Normal 8 12 2 2 2 2 6 2 3" xfId="27759"/>
    <cellStyle name="Normal 8 12 2 2 2 2 6 2 4" xfId="27760"/>
    <cellStyle name="Normal 8 12 2 2 2 2 6 2 5" xfId="27761"/>
    <cellStyle name="Normal 8 12 2 2 2 2 6 3" xfId="27762"/>
    <cellStyle name="Normal 8 12 2 2 2 2 6 4" xfId="27763"/>
    <cellStyle name="Normal 8 12 2 2 2 2 6 5" xfId="27764"/>
    <cellStyle name="Normal 8 12 2 2 2 2 7" xfId="27765"/>
    <cellStyle name="Normal 8 12 2 2 2 2 8" xfId="27766"/>
    <cellStyle name="Normal 8 12 2 2 2 2 9" xfId="27767"/>
    <cellStyle name="Normal 8 12 2 2 2 3" xfId="27768"/>
    <cellStyle name="Normal 8 12 2 2 2 4" xfId="27769"/>
    <cellStyle name="Normal 8 12 2 2 2 5" xfId="27770"/>
    <cellStyle name="Normal 8 12 2 2 2 6" xfId="27771"/>
    <cellStyle name="Normal 8 12 2 2 2 6 2" xfId="27772"/>
    <cellStyle name="Normal 8 12 2 2 2 6 2 2" xfId="27773"/>
    <cellStyle name="Normal 8 12 2 2 2 6 2 2 2" xfId="27774"/>
    <cellStyle name="Normal 8 12 2 2 2 6 2 2 2 2" xfId="27775"/>
    <cellStyle name="Normal 8 12 2 2 2 6 2 2 2 3" xfId="27776"/>
    <cellStyle name="Normal 8 12 2 2 2 6 2 2 2 4" xfId="27777"/>
    <cellStyle name="Normal 8 12 2 2 2 6 2 2 2 5" xfId="27778"/>
    <cellStyle name="Normal 8 12 2 2 2 6 2 2 3" xfId="27779"/>
    <cellStyle name="Normal 8 12 2 2 2 6 2 2 4" xfId="27780"/>
    <cellStyle name="Normal 8 12 2 2 2 6 2 2 5" xfId="27781"/>
    <cellStyle name="Normal 8 12 2 2 2 6 2 3" xfId="27782"/>
    <cellStyle name="Normal 8 12 2 2 2 6 2 4" xfId="27783"/>
    <cellStyle name="Normal 8 12 2 2 2 6 2 5" xfId="27784"/>
    <cellStyle name="Normal 8 12 2 2 2 6 2 6" xfId="27785"/>
    <cellStyle name="Normal 8 12 2 2 2 6 2 7" xfId="27786"/>
    <cellStyle name="Normal 8 12 2 2 2 6 3" xfId="27787"/>
    <cellStyle name="Normal 8 12 2 2 2 6 3 2" xfId="27788"/>
    <cellStyle name="Normal 8 12 2 2 2 6 3 2 2" xfId="27789"/>
    <cellStyle name="Normal 8 12 2 2 2 6 3 2 3" xfId="27790"/>
    <cellStyle name="Normal 8 12 2 2 2 6 3 2 4" xfId="27791"/>
    <cellStyle name="Normal 8 12 2 2 2 6 3 2 5" xfId="27792"/>
    <cellStyle name="Normal 8 12 2 2 2 6 3 3" xfId="27793"/>
    <cellStyle name="Normal 8 12 2 2 2 6 3 4" xfId="27794"/>
    <cellStyle name="Normal 8 12 2 2 2 6 3 5" xfId="27795"/>
    <cellStyle name="Normal 8 12 2 2 2 6 4" xfId="27796"/>
    <cellStyle name="Normal 8 12 2 2 2 6 5" xfId="27797"/>
    <cellStyle name="Normal 8 12 2 2 2 6 6" xfId="27798"/>
    <cellStyle name="Normal 8 12 2 2 2 6 7" xfId="27799"/>
    <cellStyle name="Normal 8 12 2 2 2 7" xfId="27800"/>
    <cellStyle name="Normal 8 12 2 2 2 8" xfId="27801"/>
    <cellStyle name="Normal 8 12 2 2 2 9" xfId="27802"/>
    <cellStyle name="Normal 8 12 2 2 2 9 2" xfId="27803"/>
    <cellStyle name="Normal 8 12 2 2 2 9 2 2" xfId="27804"/>
    <cellStyle name="Normal 8 12 2 2 2 9 2 3" xfId="27805"/>
    <cellStyle name="Normal 8 12 2 2 2 9 2 4" xfId="27806"/>
    <cellStyle name="Normal 8 12 2 2 2 9 2 5" xfId="27807"/>
    <cellStyle name="Normal 8 12 2 2 2 9 3" xfId="27808"/>
    <cellStyle name="Normal 8 12 2 2 2 9 4" xfId="27809"/>
    <cellStyle name="Normal 8 12 2 2 2 9 5" xfId="27810"/>
    <cellStyle name="Normal 8 12 2 2 3" xfId="27811"/>
    <cellStyle name="Normal 8 12 2 2 3 2" xfId="27812"/>
    <cellStyle name="Normal 8 12 2 2 3 3" xfId="27813"/>
    <cellStyle name="Normal 8 12 2 2 3 4" xfId="27814"/>
    <cellStyle name="Normal 8 12 2 2 3 5" xfId="27815"/>
    <cellStyle name="Normal 8 12 2 2 3 6" xfId="27816"/>
    <cellStyle name="Normal 8 12 2 2 3 7" xfId="27817"/>
    <cellStyle name="Normal 8 12 2 2 4" xfId="27818"/>
    <cellStyle name="Normal 8 12 2 2 5" xfId="27819"/>
    <cellStyle name="Normal 8 12 2 2 6" xfId="27820"/>
    <cellStyle name="Normal 8 12 2 2 6 2" xfId="27821"/>
    <cellStyle name="Normal 8 12 2 2 6 2 2" xfId="27822"/>
    <cellStyle name="Normal 8 12 2 2 6 2 2 2" xfId="27823"/>
    <cellStyle name="Normal 8 12 2 2 6 2 2 2 2" xfId="27824"/>
    <cellStyle name="Normal 8 12 2 2 6 2 2 2 3" xfId="27825"/>
    <cellStyle name="Normal 8 12 2 2 6 2 2 2 4" xfId="27826"/>
    <cellStyle name="Normal 8 12 2 2 6 2 2 2 5" xfId="27827"/>
    <cellStyle name="Normal 8 12 2 2 6 2 2 3" xfId="27828"/>
    <cellStyle name="Normal 8 12 2 2 6 2 2 4" xfId="27829"/>
    <cellStyle name="Normal 8 12 2 2 6 2 2 5" xfId="27830"/>
    <cellStyle name="Normal 8 12 2 2 6 2 3" xfId="27831"/>
    <cellStyle name="Normal 8 12 2 2 6 2 4" xfId="27832"/>
    <cellStyle name="Normal 8 12 2 2 6 2 5" xfId="27833"/>
    <cellStyle name="Normal 8 12 2 2 6 2 6" xfId="27834"/>
    <cellStyle name="Normal 8 12 2 2 6 2 7" xfId="27835"/>
    <cellStyle name="Normal 8 12 2 2 6 3" xfId="27836"/>
    <cellStyle name="Normal 8 12 2 2 6 3 2" xfId="27837"/>
    <cellStyle name="Normal 8 12 2 2 6 3 2 2" xfId="27838"/>
    <cellStyle name="Normal 8 12 2 2 6 3 2 3" xfId="27839"/>
    <cellStyle name="Normal 8 12 2 2 6 3 2 4" xfId="27840"/>
    <cellStyle name="Normal 8 12 2 2 6 3 2 5" xfId="27841"/>
    <cellStyle name="Normal 8 12 2 2 6 3 3" xfId="27842"/>
    <cellStyle name="Normal 8 12 2 2 6 3 4" xfId="27843"/>
    <cellStyle name="Normal 8 12 2 2 6 3 5" xfId="27844"/>
    <cellStyle name="Normal 8 12 2 2 6 4" xfId="27845"/>
    <cellStyle name="Normal 8 12 2 2 6 5" xfId="27846"/>
    <cellStyle name="Normal 8 12 2 2 6 6" xfId="27847"/>
    <cellStyle name="Normal 8 12 2 2 6 7" xfId="27848"/>
    <cellStyle name="Normal 8 12 2 2 7" xfId="27849"/>
    <cellStyle name="Normal 8 12 2 2 8" xfId="27850"/>
    <cellStyle name="Normal 8 12 2 2 9" xfId="27851"/>
    <cellStyle name="Normal 8 12 2 2 9 2" xfId="27852"/>
    <cellStyle name="Normal 8 12 2 2 9 2 2" xfId="27853"/>
    <cellStyle name="Normal 8 12 2 2 9 2 3" xfId="27854"/>
    <cellStyle name="Normal 8 12 2 2 9 2 4" xfId="27855"/>
    <cellStyle name="Normal 8 12 2 2 9 2 5" xfId="27856"/>
    <cellStyle name="Normal 8 12 2 2 9 3" xfId="27857"/>
    <cellStyle name="Normal 8 12 2 2 9 4" xfId="27858"/>
    <cellStyle name="Normal 8 12 2 2 9 5" xfId="27859"/>
    <cellStyle name="Normal 8 12 2 20" xfId="27860"/>
    <cellStyle name="Normal 8 12 2 21" xfId="27861"/>
    <cellStyle name="Normal 8 12 2 22" xfId="27862"/>
    <cellStyle name="Normal 8 12 2 23" xfId="27863"/>
    <cellStyle name="Normal 8 12 2 24" xfId="27864"/>
    <cellStyle name="Normal 8 12 2 25" xfId="27865"/>
    <cellStyle name="Normal 8 12 2 26" xfId="27866"/>
    <cellStyle name="Normal 8 12 2 27" xfId="27867"/>
    <cellStyle name="Normal 8 12 2 28" xfId="27868"/>
    <cellStyle name="Normal 8 12 2 29" xfId="27869"/>
    <cellStyle name="Normal 8 12 2 3" xfId="27870"/>
    <cellStyle name="Normal 8 12 2 3 2" xfId="27871"/>
    <cellStyle name="Normal 8 12 2 3 3" xfId="27872"/>
    <cellStyle name="Normal 8 12 2 3 4" xfId="27873"/>
    <cellStyle name="Normal 8 12 2 3 5" xfId="27874"/>
    <cellStyle name="Normal 8 12 2 3 6" xfId="27875"/>
    <cellStyle name="Normal 8 12 2 3 7" xfId="27876"/>
    <cellStyle name="Normal 8 12 2 4" xfId="27877"/>
    <cellStyle name="Normal 8 12 2 5" xfId="27878"/>
    <cellStyle name="Normal 8 12 2 6" xfId="27879"/>
    <cellStyle name="Normal 8 12 2 6 2" xfId="27880"/>
    <cellStyle name="Normal 8 12 2 6 2 2" xfId="27881"/>
    <cellStyle name="Normal 8 12 2 6 2 2 2" xfId="27882"/>
    <cellStyle name="Normal 8 12 2 6 2 2 2 2" xfId="27883"/>
    <cellStyle name="Normal 8 12 2 6 2 2 2 3" xfId="27884"/>
    <cellStyle name="Normal 8 12 2 6 2 2 2 4" xfId="27885"/>
    <cellStyle name="Normal 8 12 2 6 2 2 2 5" xfId="27886"/>
    <cellStyle name="Normal 8 12 2 6 2 2 3" xfId="27887"/>
    <cellStyle name="Normal 8 12 2 6 2 2 4" xfId="27888"/>
    <cellStyle name="Normal 8 12 2 6 2 2 5" xfId="27889"/>
    <cellStyle name="Normal 8 12 2 6 2 3" xfId="27890"/>
    <cellStyle name="Normal 8 12 2 6 2 4" xfId="27891"/>
    <cellStyle name="Normal 8 12 2 6 2 5" xfId="27892"/>
    <cellStyle name="Normal 8 12 2 6 2 6" xfId="27893"/>
    <cellStyle name="Normal 8 12 2 6 2 7" xfId="27894"/>
    <cellStyle name="Normal 8 12 2 6 3" xfId="27895"/>
    <cellStyle name="Normal 8 12 2 6 3 2" xfId="27896"/>
    <cellStyle name="Normal 8 12 2 6 3 2 2" xfId="27897"/>
    <cellStyle name="Normal 8 12 2 6 3 2 3" xfId="27898"/>
    <cellStyle name="Normal 8 12 2 6 3 2 4" xfId="27899"/>
    <cellStyle name="Normal 8 12 2 6 3 2 5" xfId="27900"/>
    <cellStyle name="Normal 8 12 2 6 3 3" xfId="27901"/>
    <cellStyle name="Normal 8 12 2 6 3 4" xfId="27902"/>
    <cellStyle name="Normal 8 12 2 6 3 5" xfId="27903"/>
    <cellStyle name="Normal 8 12 2 6 4" xfId="27904"/>
    <cellStyle name="Normal 8 12 2 6 5" xfId="27905"/>
    <cellStyle name="Normal 8 12 2 6 6" xfId="27906"/>
    <cellStyle name="Normal 8 12 2 6 7" xfId="27907"/>
    <cellStyle name="Normal 8 12 2 7" xfId="27908"/>
    <cellStyle name="Normal 8 12 2 8" xfId="27909"/>
    <cellStyle name="Normal 8 12 2 9" xfId="27910"/>
    <cellStyle name="Normal 8 12 2 9 2" xfId="27911"/>
    <cellStyle name="Normal 8 12 2 9 2 2" xfId="27912"/>
    <cellStyle name="Normal 8 12 2 9 2 3" xfId="27913"/>
    <cellStyle name="Normal 8 12 2 9 2 4" xfId="27914"/>
    <cellStyle name="Normal 8 12 2 9 2 5" xfId="27915"/>
    <cellStyle name="Normal 8 12 2 9 3" xfId="27916"/>
    <cellStyle name="Normal 8 12 2 9 4" xfId="27917"/>
    <cellStyle name="Normal 8 12 2 9 5" xfId="27918"/>
    <cellStyle name="Normal 8 12 20" xfId="27919"/>
    <cellStyle name="Normal 8 12 21" xfId="27920"/>
    <cellStyle name="Normal 8 12 22" xfId="27921"/>
    <cellStyle name="Normal 8 12 23" xfId="27922"/>
    <cellStyle name="Normal 8 12 24" xfId="27923"/>
    <cellStyle name="Normal 8 12 25" xfId="27924"/>
    <cellStyle name="Normal 8 12 26" xfId="27925"/>
    <cellStyle name="Normal 8 12 27" xfId="27926"/>
    <cellStyle name="Normal 8 12 28" xfId="27927"/>
    <cellStyle name="Normal 8 12 29" xfId="27928"/>
    <cellStyle name="Normal 8 12 3" xfId="27929"/>
    <cellStyle name="Normal 8 12 30" xfId="27930"/>
    <cellStyle name="Normal 8 12 4" xfId="27931"/>
    <cellStyle name="Normal 8 12 4 2" xfId="27932"/>
    <cellStyle name="Normal 8 12 4 2 2" xfId="27933"/>
    <cellStyle name="Normal 8 12 4 2 3" xfId="27934"/>
    <cellStyle name="Normal 8 12 4 2 4" xfId="27935"/>
    <cellStyle name="Normal 8 12 4 2 5" xfId="27936"/>
    <cellStyle name="Normal 8 12 4 2 6" xfId="27937"/>
    <cellStyle name="Normal 8 12 4 3" xfId="27938"/>
    <cellStyle name="Normal 8 12 4 4" xfId="27939"/>
    <cellStyle name="Normal 8 12 4 5" xfId="27940"/>
    <cellStyle name="Normal 8 12 4 6" xfId="27941"/>
    <cellStyle name="Normal 8 12 4 7" xfId="27942"/>
    <cellStyle name="Normal 8 12 4 8" xfId="27943"/>
    <cellStyle name="Normal 8 12 5" xfId="27944"/>
    <cellStyle name="Normal 8 12 5 2" xfId="27945"/>
    <cellStyle name="Normal 8 12 5 2 2" xfId="27946"/>
    <cellStyle name="Normal 8 12 5 2 3" xfId="27947"/>
    <cellStyle name="Normal 8 12 5 2 4" xfId="27948"/>
    <cellStyle name="Normal 8 12 5 2 5" xfId="27949"/>
    <cellStyle name="Normal 8 12 5 2 6" xfId="27950"/>
    <cellStyle name="Normal 8 12 5 3" xfId="27951"/>
    <cellStyle name="Normal 8 12 5 4" xfId="27952"/>
    <cellStyle name="Normal 8 12 5 5" xfId="27953"/>
    <cellStyle name="Normal 8 12 6" xfId="27954"/>
    <cellStyle name="Normal 8 12 6 2" xfId="27955"/>
    <cellStyle name="Normal 8 12 6 2 2" xfId="27956"/>
    <cellStyle name="Normal 8 12 6 2 3" xfId="27957"/>
    <cellStyle name="Normal 8 12 6 2 4" xfId="27958"/>
    <cellStyle name="Normal 8 12 6 2 5" xfId="27959"/>
    <cellStyle name="Normal 8 12 6 2 6" xfId="27960"/>
    <cellStyle name="Normal 8 12 6 3" xfId="27961"/>
    <cellStyle name="Normal 8 12 6 4" xfId="27962"/>
    <cellStyle name="Normal 8 12 6 5" xfId="27963"/>
    <cellStyle name="Normal 8 12 7" xfId="27964"/>
    <cellStyle name="Normal 8 12 7 2" xfId="27965"/>
    <cellStyle name="Normal 8 12 7 3" xfId="27966"/>
    <cellStyle name="Normal 8 12 7 4" xfId="27967"/>
    <cellStyle name="Normal 8 12 7 5" xfId="27968"/>
    <cellStyle name="Normal 8 12 7 6" xfId="27969"/>
    <cellStyle name="Normal 8 12 7 7" xfId="27970"/>
    <cellStyle name="Normal 8 12 8" xfId="27971"/>
    <cellStyle name="Normal 8 12 9" xfId="27972"/>
    <cellStyle name="Normal 8 13" xfId="27973"/>
    <cellStyle name="Normal 8 13 10" xfId="27974"/>
    <cellStyle name="Normal 8 13 11" xfId="27975"/>
    <cellStyle name="Normal 8 13 2" xfId="27976"/>
    <cellStyle name="Normal 8 13 2 2" xfId="27977"/>
    <cellStyle name="Normal 8 13 2 2 2" xfId="27978"/>
    <cellStyle name="Normal 8 13 2 2 2 2" xfId="27979"/>
    <cellStyle name="Normal 8 13 2 2 2 2 2" xfId="27980"/>
    <cellStyle name="Normal 8 13 2 2 2 3" xfId="27981"/>
    <cellStyle name="Normal 8 13 2 2 2 4" xfId="27982"/>
    <cellStyle name="Normal 8 13 2 2 2 5" xfId="27983"/>
    <cellStyle name="Normal 8 13 2 2 3" xfId="27984"/>
    <cellStyle name="Normal 8 13 2 2 3 2" xfId="27985"/>
    <cellStyle name="Normal 8 13 2 2 4" xfId="27986"/>
    <cellStyle name="Normal 8 13 2 2 5" xfId="27987"/>
    <cellStyle name="Normal 8 13 2 3" xfId="27988"/>
    <cellStyle name="Normal 8 13 2 4" xfId="27989"/>
    <cellStyle name="Normal 8 13 2 5" xfId="27990"/>
    <cellStyle name="Normal 8 13 2 6" xfId="27991"/>
    <cellStyle name="Normal 8 13 2 6 2" xfId="27992"/>
    <cellStyle name="Normal 8 13 2 7" xfId="27993"/>
    <cellStyle name="Normal 8 13 2 8" xfId="27994"/>
    <cellStyle name="Normal 8 13 2 9" xfId="27995"/>
    <cellStyle name="Normal 8 13 3" xfId="27996"/>
    <cellStyle name="Normal 8 13 4" xfId="27997"/>
    <cellStyle name="Normal 8 13 4 2" xfId="27998"/>
    <cellStyle name="Normal 8 13 4 2 2" xfId="27999"/>
    <cellStyle name="Normal 8 13 4 3" xfId="28000"/>
    <cellStyle name="Normal 8 13 4 4" xfId="28001"/>
    <cellStyle name="Normal 8 13 4 5" xfId="28002"/>
    <cellStyle name="Normal 8 13 5" xfId="28003"/>
    <cellStyle name="Normal 8 13 5 2" xfId="28004"/>
    <cellStyle name="Normal 8 13 5 2 2" xfId="28005"/>
    <cellStyle name="Normal 8 13 5 3" xfId="28006"/>
    <cellStyle name="Normal 8 13 5 4" xfId="28007"/>
    <cellStyle name="Normal 8 13 5 5" xfId="28008"/>
    <cellStyle name="Normal 8 13 6" xfId="28009"/>
    <cellStyle name="Normal 8 13 6 2" xfId="28010"/>
    <cellStyle name="Normal 8 13 6 3" xfId="28011"/>
    <cellStyle name="Normal 8 13 6 4" xfId="28012"/>
    <cellStyle name="Normal 8 13 6 5" xfId="28013"/>
    <cellStyle name="Normal 8 13 6 6" xfId="28014"/>
    <cellStyle name="Normal 8 13 6 7" xfId="28015"/>
    <cellStyle name="Normal 8 13 7" xfId="28016"/>
    <cellStyle name="Normal 8 13 8" xfId="28017"/>
    <cellStyle name="Normal 8 13 9" xfId="28018"/>
    <cellStyle name="Normal 8 13 9 2" xfId="28019"/>
    <cellStyle name="Normal 8 14" xfId="28020"/>
    <cellStyle name="Normal 8 14 10" xfId="28021"/>
    <cellStyle name="Normal 8 14 2" xfId="28022"/>
    <cellStyle name="Normal 8 14 2 10" xfId="28023"/>
    <cellStyle name="Normal 8 14 2 2" xfId="28024"/>
    <cellStyle name="Normal 8 14 2 2 2" xfId="28025"/>
    <cellStyle name="Normal 8 14 2 2 2 2" xfId="28026"/>
    <cellStyle name="Normal 8 14 2 2 3" xfId="28027"/>
    <cellStyle name="Normal 8 14 2 2 4" xfId="28028"/>
    <cellStyle name="Normal 8 14 2 2 5" xfId="28029"/>
    <cellStyle name="Normal 8 14 2 2 6" xfId="28030"/>
    <cellStyle name="Normal 8 14 2 2 7" xfId="28031"/>
    <cellStyle name="Normal 8 14 2 2 8" xfId="28032"/>
    <cellStyle name="Normal 8 14 2 2 9" xfId="28033"/>
    <cellStyle name="Normal 8 14 2 3" xfId="28034"/>
    <cellStyle name="Normal 8 14 2 4" xfId="28035"/>
    <cellStyle name="Normal 8 14 2 4 2" xfId="28036"/>
    <cellStyle name="Normal 8 14 2 5" xfId="28037"/>
    <cellStyle name="Normal 8 14 2 6" xfId="28038"/>
    <cellStyle name="Normal 8 14 2 7" xfId="28039"/>
    <cellStyle name="Normal 8 14 2 8" xfId="28040"/>
    <cellStyle name="Normal 8 14 2 9" xfId="28041"/>
    <cellStyle name="Normal 8 14 3" xfId="28042"/>
    <cellStyle name="Normal 8 14 3 2" xfId="28043"/>
    <cellStyle name="Normal 8 14 3 2 2" xfId="28044"/>
    <cellStyle name="Normal 8 14 3 3" xfId="28045"/>
    <cellStyle name="Normal 8 14 3 4" xfId="28046"/>
    <cellStyle name="Normal 8 14 3 5" xfId="28047"/>
    <cellStyle name="Normal 8 14 3 6" xfId="28048"/>
    <cellStyle name="Normal 8 14 3 7" xfId="28049"/>
    <cellStyle name="Normal 8 14 3 8" xfId="28050"/>
    <cellStyle name="Normal 8 14 3 9" xfId="28051"/>
    <cellStyle name="Normal 8 14 4" xfId="28052"/>
    <cellStyle name="Normal 8 14 4 2" xfId="28053"/>
    <cellStyle name="Normal 8 14 5" xfId="28054"/>
    <cellStyle name="Normal 8 14 6" xfId="28055"/>
    <cellStyle name="Normal 8 14 7" xfId="28056"/>
    <cellStyle name="Normal 8 14 8" xfId="28057"/>
    <cellStyle name="Normal 8 14 9" xfId="28058"/>
    <cellStyle name="Normal 8 15" xfId="28059"/>
    <cellStyle name="Normal 8 16" xfId="28060"/>
    <cellStyle name="Normal 8 17" xfId="28061"/>
    <cellStyle name="Normal 8 18" xfId="28062"/>
    <cellStyle name="Normal 8 19" xfId="28063"/>
    <cellStyle name="Normal 8 2" xfId="334"/>
    <cellStyle name="Normal 8 2 2" xfId="335"/>
    <cellStyle name="Normal 8 20" xfId="28064"/>
    <cellStyle name="Normal 8 21" xfId="28065"/>
    <cellStyle name="Normal 8 22" xfId="28066"/>
    <cellStyle name="Normal 8 23" xfId="28067"/>
    <cellStyle name="Normal 8 24" xfId="28068"/>
    <cellStyle name="Normal 8 25" xfId="28069"/>
    <cellStyle name="Normal 8 26" xfId="28070"/>
    <cellStyle name="Normal 8 27" xfId="28071"/>
    <cellStyle name="Normal 8 28" xfId="28072"/>
    <cellStyle name="Normal 8 29" xfId="28073"/>
    <cellStyle name="Normal 8 3" xfId="336"/>
    <cellStyle name="Normal 8 3 2" xfId="337"/>
    <cellStyle name="Normal 8 3 2 2" xfId="338"/>
    <cellStyle name="Normal 8 3 3" xfId="339"/>
    <cellStyle name="Normal 8 30" xfId="28074"/>
    <cellStyle name="Normal 8 31" xfId="28075"/>
    <cellStyle name="Normal 8 32" xfId="28076"/>
    <cellStyle name="Normal 8 33" xfId="28077"/>
    <cellStyle name="Normal 8 34" xfId="28078"/>
    <cellStyle name="Normal 8 35" xfId="28079"/>
    <cellStyle name="Normal 8 36" xfId="28080"/>
    <cellStyle name="Normal 8 37" xfId="28081"/>
    <cellStyle name="Normal 8 38" xfId="28082"/>
    <cellStyle name="Normal 8 39" xfId="28083"/>
    <cellStyle name="Normal 8 39 2" xfId="28084"/>
    <cellStyle name="Normal 8 39 2 2" xfId="28085"/>
    <cellStyle name="Normal 8 39 2 2 2" xfId="28086"/>
    <cellStyle name="Normal 8 39 2 3" xfId="28087"/>
    <cellStyle name="Normal 8 39 2 4" xfId="28088"/>
    <cellStyle name="Normal 8 39 2 5" xfId="28089"/>
    <cellStyle name="Normal 8 39 3" xfId="28090"/>
    <cellStyle name="Normal 8 39 4" xfId="28091"/>
    <cellStyle name="Normal 8 39 4 2" xfId="28092"/>
    <cellStyle name="Normal 8 39 4 3" xfId="28093"/>
    <cellStyle name="Normal 8 39 4 4" xfId="28094"/>
    <cellStyle name="Normal 8 39 4 5" xfId="28095"/>
    <cellStyle name="Normal 8 39 4 6" xfId="28096"/>
    <cellStyle name="Normal 8 39 4 7" xfId="28097"/>
    <cellStyle name="Normal 8 39 5" xfId="28098"/>
    <cellStyle name="Normal 8 39 6" xfId="28099"/>
    <cellStyle name="Normal 8 4" xfId="340"/>
    <cellStyle name="Normal 8 40" xfId="28100"/>
    <cellStyle name="Normal 8 40 2" xfId="28101"/>
    <cellStyle name="Normal 8 40 2 2" xfId="28102"/>
    <cellStyle name="Normal 8 40 2 2 2" xfId="28103"/>
    <cellStyle name="Normal 8 40 2 3" xfId="28104"/>
    <cellStyle name="Normal 8 40 2 4" xfId="28105"/>
    <cellStyle name="Normal 8 40 2 5" xfId="28106"/>
    <cellStyle name="Normal 8 40 3" xfId="28107"/>
    <cellStyle name="Normal 8 40 4" xfId="28108"/>
    <cellStyle name="Normal 8 40 4 2" xfId="28109"/>
    <cellStyle name="Normal 8 40 4 3" xfId="28110"/>
    <cellStyle name="Normal 8 40 4 4" xfId="28111"/>
    <cellStyle name="Normal 8 40 4 5" xfId="28112"/>
    <cellStyle name="Normal 8 40 4 6" xfId="28113"/>
    <cellStyle name="Normal 8 40 4 7" xfId="28114"/>
    <cellStyle name="Normal 8 40 5" xfId="28115"/>
    <cellStyle name="Normal 8 40 6" xfId="28116"/>
    <cellStyle name="Normal 8 41" xfId="28117"/>
    <cellStyle name="Normal 8 41 10" xfId="28118"/>
    <cellStyle name="Normal 8 41 11" xfId="28119"/>
    <cellStyle name="Normal 8 41 12" xfId="28120"/>
    <cellStyle name="Normal 8 41 13" xfId="28121"/>
    <cellStyle name="Normal 8 41 14" xfId="28122"/>
    <cellStyle name="Normal 8 41 15" xfId="28123"/>
    <cellStyle name="Normal 8 41 16" xfId="28124"/>
    <cellStyle name="Normal 8 41 17" xfId="28125"/>
    <cellStyle name="Normal 8 41 18" xfId="28126"/>
    <cellStyle name="Normal 8 41 19" xfId="28127"/>
    <cellStyle name="Normal 8 41 2" xfId="28128"/>
    <cellStyle name="Normal 8 41 2 2" xfId="28129"/>
    <cellStyle name="Normal 8 41 2 2 2" xfId="28130"/>
    <cellStyle name="Normal 8 41 2 3" xfId="28131"/>
    <cellStyle name="Normal 8 41 2 4" xfId="28132"/>
    <cellStyle name="Normal 8 41 2 5" xfId="28133"/>
    <cellStyle name="Normal 8 41 20" xfId="28134"/>
    <cellStyle name="Normal 8 41 21" xfId="28135"/>
    <cellStyle name="Normal 8 41 21 2" xfId="28136"/>
    <cellStyle name="Normal 8 41 22" xfId="28137"/>
    <cellStyle name="Normal 8 41 22 2" xfId="28138"/>
    <cellStyle name="Normal 8 41 22 2 2" xfId="28139"/>
    <cellStyle name="Normal 8 41 22 2 3" xfId="28140"/>
    <cellStyle name="Normal 8 41 22 2 4" xfId="28141"/>
    <cellStyle name="Normal 8 41 22 2 5" xfId="28142"/>
    <cellStyle name="Normal 8 41 22 2 6" xfId="28143"/>
    <cellStyle name="Normal 8 41 22 3" xfId="28144"/>
    <cellStyle name="Normal 8 41 22 4" xfId="28145"/>
    <cellStyle name="Normal 8 41 22 5" xfId="28146"/>
    <cellStyle name="Normal 8 41 23" xfId="28147"/>
    <cellStyle name="Normal 8 41 23 2" xfId="28148"/>
    <cellStyle name="Normal 8 41 23 2 2" xfId="28149"/>
    <cellStyle name="Normal 8 41 23 2 3" xfId="28150"/>
    <cellStyle name="Normal 8 41 23 2 4" xfId="28151"/>
    <cellStyle name="Normal 8 41 23 2 5" xfId="28152"/>
    <cellStyle name="Normal 8 41 23 2 6" xfId="28153"/>
    <cellStyle name="Normal 8 41 23 3" xfId="28154"/>
    <cellStyle name="Normal 8 41 23 4" xfId="28155"/>
    <cellStyle name="Normal 8 41 23 5" xfId="28156"/>
    <cellStyle name="Normal 8 41 24" xfId="28157"/>
    <cellStyle name="Normal 8 41 25" xfId="28158"/>
    <cellStyle name="Normal 8 41 26" xfId="28159"/>
    <cellStyle name="Normal 8 41 27" xfId="28160"/>
    <cellStyle name="Normal 8 41 28" xfId="28161"/>
    <cellStyle name="Normal 8 41 29" xfId="28162"/>
    <cellStyle name="Normal 8 41 3" xfId="28163"/>
    <cellStyle name="Normal 8 41 30" xfId="28164"/>
    <cellStyle name="Normal 8 41 31" xfId="28165"/>
    <cellStyle name="Normal 8 41 32" xfId="28166"/>
    <cellStyle name="Normal 8 41 33" xfId="28167"/>
    <cellStyle name="Normal 8 41 34" xfId="28168"/>
    <cellStyle name="Normal 8 41 4" xfId="28169"/>
    <cellStyle name="Normal 8 41 5" xfId="28170"/>
    <cellStyle name="Normal 8 41 6" xfId="28171"/>
    <cellStyle name="Normal 8 41 7" xfId="28172"/>
    <cellStyle name="Normal 8 41 8" xfId="28173"/>
    <cellStyle name="Normal 8 41 9" xfId="28174"/>
    <cellStyle name="Normal 8 42" xfId="28175"/>
    <cellStyle name="Normal 8 42 2" xfId="28176"/>
    <cellStyle name="Normal 8 42 2 2" xfId="28177"/>
    <cellStyle name="Normal 8 42 2 2 2" xfId="28178"/>
    <cellStyle name="Normal 8 42 2 3" xfId="28179"/>
    <cellStyle name="Normal 8 42 2 4" xfId="28180"/>
    <cellStyle name="Normal 8 42 2 5" xfId="28181"/>
    <cellStyle name="Normal 8 42 3" xfId="28182"/>
    <cellStyle name="Normal 8 42 3 2" xfId="28183"/>
    <cellStyle name="Normal 8 42 3 3" xfId="28184"/>
    <cellStyle name="Normal 8 42 3 4" xfId="28185"/>
    <cellStyle name="Normal 8 42 3 5" xfId="28186"/>
    <cellStyle name="Normal 8 42 3 6" xfId="28187"/>
    <cellStyle name="Normal 8 42 3 7" xfId="28188"/>
    <cellStyle name="Normal 8 42 4" xfId="28189"/>
    <cellStyle name="Normal 8 42 5" xfId="28190"/>
    <cellStyle name="Normal 8 43" xfId="28191"/>
    <cellStyle name="Normal 8 43 2" xfId="28192"/>
    <cellStyle name="Normal 8 43 2 2" xfId="28193"/>
    <cellStyle name="Normal 8 43 2 2 2" xfId="28194"/>
    <cellStyle name="Normal 8 43 2 3" xfId="28195"/>
    <cellStyle name="Normal 8 43 2 4" xfId="28196"/>
    <cellStyle name="Normal 8 43 2 5" xfId="28197"/>
    <cellStyle name="Normal 8 43 3" xfId="28198"/>
    <cellStyle name="Normal 8 43 3 2" xfId="28199"/>
    <cellStyle name="Normal 8 43 3 3" xfId="28200"/>
    <cellStyle name="Normal 8 43 3 4" xfId="28201"/>
    <cellStyle name="Normal 8 43 3 5" xfId="28202"/>
    <cellStyle name="Normal 8 43 3 6" xfId="28203"/>
    <cellStyle name="Normal 8 43 3 7" xfId="28204"/>
    <cellStyle name="Normal 8 43 4" xfId="28205"/>
    <cellStyle name="Normal 8 43 5" xfId="28206"/>
    <cellStyle name="Normal 8 44" xfId="28207"/>
    <cellStyle name="Normal 8 44 2" xfId="28208"/>
    <cellStyle name="Normal 8 44 2 2" xfId="28209"/>
    <cellStyle name="Normal 8 44 2 2 2" xfId="28210"/>
    <cellStyle name="Normal 8 44 2 3" xfId="28211"/>
    <cellStyle name="Normal 8 44 2 4" xfId="28212"/>
    <cellStyle name="Normal 8 44 2 5" xfId="28213"/>
    <cellStyle name="Normal 8 44 3" xfId="28214"/>
    <cellStyle name="Normal 8 44 3 2" xfId="28215"/>
    <cellStyle name="Normal 8 44 3 3" xfId="28216"/>
    <cellStyle name="Normal 8 44 3 4" xfId="28217"/>
    <cellStyle name="Normal 8 44 3 5" xfId="28218"/>
    <cellStyle name="Normal 8 44 3 6" xfId="28219"/>
    <cellStyle name="Normal 8 44 3 7" xfId="28220"/>
    <cellStyle name="Normal 8 44 4" xfId="28221"/>
    <cellStyle name="Normal 8 44 5" xfId="28222"/>
    <cellStyle name="Normal 8 45" xfId="28223"/>
    <cellStyle name="Normal 8 45 2" xfId="28224"/>
    <cellStyle name="Normal 8 45 2 2" xfId="28225"/>
    <cellStyle name="Normal 8 45 2 2 2" xfId="28226"/>
    <cellStyle name="Normal 8 45 2 3" xfId="28227"/>
    <cellStyle name="Normal 8 45 2 4" xfId="28228"/>
    <cellStyle name="Normal 8 45 2 5" xfId="28229"/>
    <cellStyle name="Normal 8 45 3" xfId="28230"/>
    <cellStyle name="Normal 8 45 3 2" xfId="28231"/>
    <cellStyle name="Normal 8 45 3 3" xfId="28232"/>
    <cellStyle name="Normal 8 45 3 4" xfId="28233"/>
    <cellStyle name="Normal 8 45 3 5" xfId="28234"/>
    <cellStyle name="Normal 8 45 3 6" xfId="28235"/>
    <cellStyle name="Normal 8 45 3 7" xfId="28236"/>
    <cellStyle name="Normal 8 45 4" xfId="28237"/>
    <cellStyle name="Normal 8 45 5" xfId="28238"/>
    <cellStyle name="Normal 8 46" xfId="28239"/>
    <cellStyle name="Normal 8 46 2" xfId="28240"/>
    <cellStyle name="Normal 8 46 2 2" xfId="28241"/>
    <cellStyle name="Normal 8 46 2 2 2" xfId="28242"/>
    <cellStyle name="Normal 8 46 2 3" xfId="28243"/>
    <cellStyle name="Normal 8 46 2 4" xfId="28244"/>
    <cellStyle name="Normal 8 46 2 5" xfId="28245"/>
    <cellStyle name="Normal 8 46 3" xfId="28246"/>
    <cellStyle name="Normal 8 46 3 2" xfId="28247"/>
    <cellStyle name="Normal 8 46 3 3" xfId="28248"/>
    <cellStyle name="Normal 8 46 3 4" xfId="28249"/>
    <cellStyle name="Normal 8 46 3 5" xfId="28250"/>
    <cellStyle name="Normal 8 46 3 6" xfId="28251"/>
    <cellStyle name="Normal 8 46 3 7" xfId="28252"/>
    <cellStyle name="Normal 8 46 4" xfId="28253"/>
    <cellStyle name="Normal 8 46 5" xfId="28254"/>
    <cellStyle name="Normal 8 47" xfId="28255"/>
    <cellStyle name="Normal 8 47 2" xfId="28256"/>
    <cellStyle name="Normal 8 47 2 2" xfId="28257"/>
    <cellStyle name="Normal 8 47 2 2 2" xfId="28258"/>
    <cellStyle name="Normal 8 47 2 3" xfId="28259"/>
    <cellStyle name="Normal 8 47 2 4" xfId="28260"/>
    <cellStyle name="Normal 8 47 2 5" xfId="28261"/>
    <cellStyle name="Normal 8 47 3" xfId="28262"/>
    <cellStyle name="Normal 8 47 3 2" xfId="28263"/>
    <cellStyle name="Normal 8 47 3 3" xfId="28264"/>
    <cellStyle name="Normal 8 47 3 4" xfId="28265"/>
    <cellStyle name="Normal 8 47 3 5" xfId="28266"/>
    <cellStyle name="Normal 8 47 3 6" xfId="28267"/>
    <cellStyle name="Normal 8 47 3 7" xfId="28268"/>
    <cellStyle name="Normal 8 47 4" xfId="28269"/>
    <cellStyle name="Normal 8 47 5" xfId="28270"/>
    <cellStyle name="Normal 8 48" xfId="28271"/>
    <cellStyle name="Normal 8 48 2" xfId="28272"/>
    <cellStyle name="Normal 8 48 2 2" xfId="28273"/>
    <cellStyle name="Normal 8 48 2 2 2" xfId="28274"/>
    <cellStyle name="Normal 8 48 2 3" xfId="28275"/>
    <cellStyle name="Normal 8 48 2 4" xfId="28276"/>
    <cellStyle name="Normal 8 48 2 5" xfId="28277"/>
    <cellStyle name="Normal 8 48 3" xfId="28278"/>
    <cellStyle name="Normal 8 48 3 2" xfId="28279"/>
    <cellStyle name="Normal 8 48 3 3" xfId="28280"/>
    <cellStyle name="Normal 8 48 3 4" xfId="28281"/>
    <cellStyle name="Normal 8 48 3 5" xfId="28282"/>
    <cellStyle name="Normal 8 48 3 6" xfId="28283"/>
    <cellStyle name="Normal 8 48 3 7" xfId="28284"/>
    <cellStyle name="Normal 8 48 4" xfId="28285"/>
    <cellStyle name="Normal 8 48 5" xfId="28286"/>
    <cellStyle name="Normal 8 49" xfId="28287"/>
    <cellStyle name="Normal 8 49 2" xfId="28288"/>
    <cellStyle name="Normal 8 49 2 2" xfId="28289"/>
    <cellStyle name="Normal 8 49 2 2 2" xfId="28290"/>
    <cellStyle name="Normal 8 49 2 3" xfId="28291"/>
    <cellStyle name="Normal 8 49 2 4" xfId="28292"/>
    <cellStyle name="Normal 8 49 2 5" xfId="28293"/>
    <cellStyle name="Normal 8 49 3" xfId="28294"/>
    <cellStyle name="Normal 8 49 3 2" xfId="28295"/>
    <cellStyle name="Normal 8 49 3 3" xfId="28296"/>
    <cellStyle name="Normal 8 49 3 4" xfId="28297"/>
    <cellStyle name="Normal 8 49 3 5" xfId="28298"/>
    <cellStyle name="Normal 8 49 3 6" xfId="28299"/>
    <cellStyle name="Normal 8 49 3 7" xfId="28300"/>
    <cellStyle name="Normal 8 49 4" xfId="28301"/>
    <cellStyle name="Normal 8 49 5" xfId="28302"/>
    <cellStyle name="Normal 8 5" xfId="341"/>
    <cellStyle name="Normal 8 50" xfId="28303"/>
    <cellStyle name="Normal 8 51" xfId="28304"/>
    <cellStyle name="Normal 8 52" xfId="28305"/>
    <cellStyle name="Normal 8 53" xfId="28306"/>
    <cellStyle name="Normal 8 54" xfId="28307"/>
    <cellStyle name="Normal 8 55" xfId="28308"/>
    <cellStyle name="Normal 8 56" xfId="28309"/>
    <cellStyle name="Normal 8 57" xfId="28310"/>
    <cellStyle name="Normal 8 58" xfId="28311"/>
    <cellStyle name="Normal 8 59" xfId="28312"/>
    <cellStyle name="Normal 8 6" xfId="28313"/>
    <cellStyle name="Normal 8 60" xfId="28314"/>
    <cellStyle name="Normal 8 60 2" xfId="28315"/>
    <cellStyle name="Normal 8 60 2 2" xfId="28316"/>
    <cellStyle name="Normal 8 60 2 3" xfId="28317"/>
    <cellStyle name="Normal 8 60 2 4" xfId="28318"/>
    <cellStyle name="Normal 8 60 2 5" xfId="28319"/>
    <cellStyle name="Normal 8 60 2 6" xfId="28320"/>
    <cellStyle name="Normal 8 60 3" xfId="28321"/>
    <cellStyle name="Normal 8 60 4" xfId="28322"/>
    <cellStyle name="Normal 8 60 5" xfId="28323"/>
    <cellStyle name="Normal 8 60 6" xfId="28324"/>
    <cellStyle name="Normal 8 60 7" xfId="28325"/>
    <cellStyle name="Normal 8 60 8" xfId="28326"/>
    <cellStyle name="Normal 8 61" xfId="28327"/>
    <cellStyle name="Normal 8 61 2" xfId="28328"/>
    <cellStyle name="Normal 8 61 2 2" xfId="28329"/>
    <cellStyle name="Normal 8 61 2 3" xfId="28330"/>
    <cellStyle name="Normal 8 61 2 4" xfId="28331"/>
    <cellStyle name="Normal 8 61 2 5" xfId="28332"/>
    <cellStyle name="Normal 8 61 2 6" xfId="28333"/>
    <cellStyle name="Normal 8 61 3" xfId="28334"/>
    <cellStyle name="Normal 8 61 4" xfId="28335"/>
    <cellStyle name="Normal 8 61 5" xfId="28336"/>
    <cellStyle name="Normal 8 62" xfId="28337"/>
    <cellStyle name="Normal 8 62 2" xfId="28338"/>
    <cellStyle name="Normal 8 62 2 2" xfId="28339"/>
    <cellStyle name="Normal 8 62 2 3" xfId="28340"/>
    <cellStyle name="Normal 8 62 2 4" xfId="28341"/>
    <cellStyle name="Normal 8 62 2 5" xfId="28342"/>
    <cellStyle name="Normal 8 62 2 6" xfId="28343"/>
    <cellStyle name="Normal 8 62 3" xfId="28344"/>
    <cellStyle name="Normal 8 62 4" xfId="28345"/>
    <cellStyle name="Normal 8 62 5" xfId="28346"/>
    <cellStyle name="Normal 8 63" xfId="28347"/>
    <cellStyle name="Normal 8 63 2" xfId="28348"/>
    <cellStyle name="Normal 8 63 3" xfId="28349"/>
    <cellStyle name="Normal 8 63 4" xfId="28350"/>
    <cellStyle name="Normal 8 63 5" xfId="28351"/>
    <cellStyle name="Normal 8 63 6" xfId="28352"/>
    <cellStyle name="Normal 8 63 7" xfId="28353"/>
    <cellStyle name="Normal 8 64" xfId="28354"/>
    <cellStyle name="Normal 8 65" xfId="28355"/>
    <cellStyle name="Normal 8 66" xfId="28356"/>
    <cellStyle name="Normal 8 66 2" xfId="28357"/>
    <cellStyle name="Normal 8 66 3" xfId="28358"/>
    <cellStyle name="Normal 8 66 4" xfId="28359"/>
    <cellStyle name="Normal 8 66 5" xfId="28360"/>
    <cellStyle name="Normal 8 66 6" xfId="28361"/>
    <cellStyle name="Normal 8 67" xfId="28362"/>
    <cellStyle name="Normal 8 67 2" xfId="28363"/>
    <cellStyle name="Normal 8 67 2 2" xfId="28364"/>
    <cellStyle name="Normal 8 67 2 2 2" xfId="28365"/>
    <cellStyle name="Normal 8 67 2 2 2 2" xfId="28366"/>
    <cellStyle name="Normal 8 67 2 2 2 3" xfId="28367"/>
    <cellStyle name="Normal 8 67 2 2 2 4" xfId="28368"/>
    <cellStyle name="Normal 8 67 2 2 2 5" xfId="28369"/>
    <cellStyle name="Normal 8 67 2 2 3" xfId="28370"/>
    <cellStyle name="Normal 8 67 2 2 4" xfId="28371"/>
    <cellStyle name="Normal 8 67 2 2 5" xfId="28372"/>
    <cellStyle name="Normal 8 67 2 3" xfId="28373"/>
    <cellStyle name="Normal 8 67 2 4" xfId="28374"/>
    <cellStyle name="Normal 8 67 2 5" xfId="28375"/>
    <cellStyle name="Normal 8 67 2 6" xfId="28376"/>
    <cellStyle name="Normal 8 67 2 7" xfId="28377"/>
    <cellStyle name="Normal 8 67 3" xfId="28378"/>
    <cellStyle name="Normal 8 67 3 2" xfId="28379"/>
    <cellStyle name="Normal 8 67 3 2 2" xfId="28380"/>
    <cellStyle name="Normal 8 67 3 2 3" xfId="28381"/>
    <cellStyle name="Normal 8 67 3 2 4" xfId="28382"/>
    <cellStyle name="Normal 8 67 3 2 5" xfId="28383"/>
    <cellStyle name="Normal 8 67 3 3" xfId="28384"/>
    <cellStyle name="Normal 8 67 3 4" xfId="28385"/>
    <cellStyle name="Normal 8 67 3 5" xfId="28386"/>
    <cellStyle name="Normal 8 67 4" xfId="28387"/>
    <cellStyle name="Normal 8 67 5" xfId="28388"/>
    <cellStyle name="Normal 8 67 6" xfId="28389"/>
    <cellStyle name="Normal 8 67 7" xfId="28390"/>
    <cellStyle name="Normal 8 68" xfId="28391"/>
    <cellStyle name="Normal 8 68 2" xfId="28392"/>
    <cellStyle name="Normal 8 68 2 2" xfId="28393"/>
    <cellStyle name="Normal 8 68 2 2 2" xfId="28394"/>
    <cellStyle name="Normal 8 68 2 2 2 2" xfId="28395"/>
    <cellStyle name="Normal 8 68 2 2 2 3" xfId="28396"/>
    <cellStyle name="Normal 8 68 2 2 2 4" xfId="28397"/>
    <cellStyle name="Normal 8 68 2 2 2 5" xfId="28398"/>
    <cellStyle name="Normal 8 68 2 2 3" xfId="28399"/>
    <cellStyle name="Normal 8 68 2 2 4" xfId="28400"/>
    <cellStyle name="Normal 8 68 2 2 5" xfId="28401"/>
    <cellStyle name="Normal 8 68 2 3" xfId="28402"/>
    <cellStyle name="Normal 8 68 2 4" xfId="28403"/>
    <cellStyle name="Normal 8 68 2 5" xfId="28404"/>
    <cellStyle name="Normal 8 68 2 6" xfId="28405"/>
    <cellStyle name="Normal 8 68 2 7" xfId="28406"/>
    <cellStyle name="Normal 8 68 3" xfId="28407"/>
    <cellStyle name="Normal 8 68 3 2" xfId="28408"/>
    <cellStyle name="Normal 8 68 3 2 2" xfId="28409"/>
    <cellStyle name="Normal 8 68 3 2 3" xfId="28410"/>
    <cellStyle name="Normal 8 68 3 2 4" xfId="28411"/>
    <cellStyle name="Normal 8 68 3 2 5" xfId="28412"/>
    <cellStyle name="Normal 8 68 3 3" xfId="28413"/>
    <cellStyle name="Normal 8 68 3 4" xfId="28414"/>
    <cellStyle name="Normal 8 68 3 5" xfId="28415"/>
    <cellStyle name="Normal 8 68 4" xfId="28416"/>
    <cellStyle name="Normal 8 68 5" xfId="28417"/>
    <cellStyle name="Normal 8 68 6" xfId="28418"/>
    <cellStyle name="Normal 8 68 7" xfId="28419"/>
    <cellStyle name="Normal 8 69" xfId="28420"/>
    <cellStyle name="Normal 8 69 2" xfId="28421"/>
    <cellStyle name="Normal 8 69 2 2" xfId="28422"/>
    <cellStyle name="Normal 8 69 2 2 2" xfId="28423"/>
    <cellStyle name="Normal 8 69 2 2 2 2" xfId="28424"/>
    <cellStyle name="Normal 8 69 2 2 2 3" xfId="28425"/>
    <cellStyle name="Normal 8 69 2 2 2 4" xfId="28426"/>
    <cellStyle name="Normal 8 69 2 2 2 5" xfId="28427"/>
    <cellStyle name="Normal 8 69 2 2 3" xfId="28428"/>
    <cellStyle name="Normal 8 69 2 2 4" xfId="28429"/>
    <cellStyle name="Normal 8 69 2 2 5" xfId="28430"/>
    <cellStyle name="Normal 8 69 2 3" xfId="28431"/>
    <cellStyle name="Normal 8 69 2 4" xfId="28432"/>
    <cellStyle name="Normal 8 69 2 5" xfId="28433"/>
    <cellStyle name="Normal 8 69 2 6" xfId="28434"/>
    <cellStyle name="Normal 8 69 2 7" xfId="28435"/>
    <cellStyle name="Normal 8 69 3" xfId="28436"/>
    <cellStyle name="Normal 8 69 3 2" xfId="28437"/>
    <cellStyle name="Normal 8 69 3 2 2" xfId="28438"/>
    <cellStyle name="Normal 8 69 3 2 3" xfId="28439"/>
    <cellStyle name="Normal 8 69 3 2 4" xfId="28440"/>
    <cellStyle name="Normal 8 69 3 2 5" xfId="28441"/>
    <cellStyle name="Normal 8 69 3 3" xfId="28442"/>
    <cellStyle name="Normal 8 69 3 4" xfId="28443"/>
    <cellStyle name="Normal 8 69 3 5" xfId="28444"/>
    <cellStyle name="Normal 8 69 4" xfId="28445"/>
    <cellStyle name="Normal 8 69 5" xfId="28446"/>
    <cellStyle name="Normal 8 69 6" xfId="28447"/>
    <cellStyle name="Normal 8 69 7" xfId="28448"/>
    <cellStyle name="Normal 8 7" xfId="28449"/>
    <cellStyle name="Normal 8 70" xfId="28450"/>
    <cellStyle name="Normal 8 70 2" xfId="28451"/>
    <cellStyle name="Normal 8 70 2 2" xfId="28452"/>
    <cellStyle name="Normal 8 70 2 2 2" xfId="28453"/>
    <cellStyle name="Normal 8 70 2 2 3" xfId="28454"/>
    <cellStyle name="Normal 8 70 2 2 4" xfId="28455"/>
    <cellStyle name="Normal 8 70 2 2 5" xfId="28456"/>
    <cellStyle name="Normal 8 70 2 3" xfId="28457"/>
    <cellStyle name="Normal 8 70 2 4" xfId="28458"/>
    <cellStyle name="Normal 8 70 2 5" xfId="28459"/>
    <cellStyle name="Normal 8 70 3" xfId="28460"/>
    <cellStyle name="Normal 8 70 4" xfId="28461"/>
    <cellStyle name="Normal 8 70 5" xfId="28462"/>
    <cellStyle name="Normal 8 70 6" xfId="28463"/>
    <cellStyle name="Normal 8 70 7" xfId="28464"/>
    <cellStyle name="Normal 8 71" xfId="28465"/>
    <cellStyle name="Normal 8 71 2" xfId="28466"/>
    <cellStyle name="Normal 8 71 3" xfId="28467"/>
    <cellStyle name="Normal 8 71 4" xfId="28468"/>
    <cellStyle name="Normal 8 71 5" xfId="28469"/>
    <cellStyle name="Normal 8 71 6" xfId="28470"/>
    <cellStyle name="Normal 8 72" xfId="28471"/>
    <cellStyle name="Normal 8 72 10" xfId="28472"/>
    <cellStyle name="Normal 8 72 2" xfId="28473"/>
    <cellStyle name="Normal 8 72 2 2" xfId="28474"/>
    <cellStyle name="Normal 8 72 2 3" xfId="28475"/>
    <cellStyle name="Normal 8 72 2 4" xfId="28476"/>
    <cellStyle name="Normal 8 72 2 5" xfId="28477"/>
    <cellStyle name="Normal 8 72 3" xfId="28478"/>
    <cellStyle name="Normal 8 72 4" xfId="28479"/>
    <cellStyle name="Normal 8 72 5" xfId="28480"/>
    <cellStyle name="Normal 8 72 6" xfId="28481"/>
    <cellStyle name="Normal 8 72 7" xfId="28482"/>
    <cellStyle name="Normal 8 72 8" xfId="28483"/>
    <cellStyle name="Normal 8 72 9" xfId="28484"/>
    <cellStyle name="Normal 8 73" xfId="28485"/>
    <cellStyle name="Normal 8 73 2" xfId="28486"/>
    <cellStyle name="Normal 8 73 3" xfId="28487"/>
    <cellStyle name="Normal 8 73 4" xfId="28488"/>
    <cellStyle name="Normal 8 73 5" xfId="28489"/>
    <cellStyle name="Normal 8 73 6" xfId="28490"/>
    <cellStyle name="Normal 8 74" xfId="28491"/>
    <cellStyle name="Normal 8 74 2" xfId="28492"/>
    <cellStyle name="Normal 8 74 3" xfId="28493"/>
    <cellStyle name="Normal 8 74 4" xfId="28494"/>
    <cellStyle name="Normal 8 74 5" xfId="28495"/>
    <cellStyle name="Normal 8 74 6" xfId="28496"/>
    <cellStyle name="Normal 8 75" xfId="28497"/>
    <cellStyle name="Normal 8 75 2" xfId="28498"/>
    <cellStyle name="Normal 8 75 3" xfId="28499"/>
    <cellStyle name="Normal 8 75 4" xfId="28500"/>
    <cellStyle name="Normal 8 75 5" xfId="28501"/>
    <cellStyle name="Normal 8 75 6" xfId="28502"/>
    <cellStyle name="Normal 8 76" xfId="28503"/>
    <cellStyle name="Normal 8 76 2" xfId="28504"/>
    <cellStyle name="Normal 8 76 3" xfId="28505"/>
    <cellStyle name="Normal 8 76 4" xfId="28506"/>
    <cellStyle name="Normal 8 76 5" xfId="28507"/>
    <cellStyle name="Normal 8 76 6" xfId="28508"/>
    <cellStyle name="Normal 8 77" xfId="28509"/>
    <cellStyle name="Normal 8 77 2" xfId="28510"/>
    <cellStyle name="Normal 8 77 3" xfId="28511"/>
    <cellStyle name="Normal 8 77 4" xfId="28512"/>
    <cellStyle name="Normal 8 77 5" xfId="28513"/>
    <cellStyle name="Normal 8 77 6" xfId="28514"/>
    <cellStyle name="Normal 8 78" xfId="28515"/>
    <cellStyle name="Normal 8 79" xfId="28516"/>
    <cellStyle name="Normal 8 8" xfId="28517"/>
    <cellStyle name="Normal 8 80" xfId="28518"/>
    <cellStyle name="Normal 8 81" xfId="28519"/>
    <cellStyle name="Normal 8 82" xfId="28520"/>
    <cellStyle name="Normal 8 83" xfId="28521"/>
    <cellStyle name="Normal 8 84" xfId="28522"/>
    <cellStyle name="Normal 8 85" xfId="28523"/>
    <cellStyle name="Normal 8 9" xfId="28524"/>
    <cellStyle name="Normal 85" xfId="28525"/>
    <cellStyle name="Normal 9" xfId="342"/>
    <cellStyle name="Normal 9 2" xfId="343"/>
    <cellStyle name="Normal 9 2 2" xfId="344"/>
    <cellStyle name="Normal 9 3" xfId="345"/>
    <cellStyle name="Normal 9 4" xfId="346"/>
    <cellStyle name="Normál_212" xfId="347"/>
    <cellStyle name="Normal-blank" xfId="28526"/>
    <cellStyle name="Normal-bottom" xfId="28527"/>
    <cellStyle name="Normal-center" xfId="28528"/>
    <cellStyle name="Normal-droit" xfId="28529"/>
    <cellStyle name="Normalny_sprawozdania" xfId="348"/>
    <cellStyle name="Normal-top" xfId="28530"/>
    <cellStyle name="Notas" xfId="349"/>
    <cellStyle name="Notas 10" xfId="28531"/>
    <cellStyle name="Notas 100" xfId="28532"/>
    <cellStyle name="Notas 101" xfId="28533"/>
    <cellStyle name="Notas 102" xfId="28534"/>
    <cellStyle name="Notas 103" xfId="28535"/>
    <cellStyle name="Notas 104" xfId="28536"/>
    <cellStyle name="Notas 105" xfId="28537"/>
    <cellStyle name="Notas 106" xfId="28538"/>
    <cellStyle name="Notas 107" xfId="28539"/>
    <cellStyle name="Notas 108" xfId="28540"/>
    <cellStyle name="Notas 109" xfId="28541"/>
    <cellStyle name="Notas 11" xfId="28542"/>
    <cellStyle name="Notas 110" xfId="28543"/>
    <cellStyle name="Notas 111" xfId="28544"/>
    <cellStyle name="Notas 112" xfId="28545"/>
    <cellStyle name="Notas 113" xfId="28546"/>
    <cellStyle name="Notas 114" xfId="28547"/>
    <cellStyle name="Notas 115" xfId="28548"/>
    <cellStyle name="Notas 116" xfId="28549"/>
    <cellStyle name="Notas 117" xfId="28550"/>
    <cellStyle name="Notas 118" xfId="28551"/>
    <cellStyle name="Notas 119" xfId="28552"/>
    <cellStyle name="Notas 12" xfId="28553"/>
    <cellStyle name="Notas 120" xfId="28554"/>
    <cellStyle name="Notas 121" xfId="28555"/>
    <cellStyle name="Notas 121 10" xfId="28556"/>
    <cellStyle name="Notas 121 11" xfId="28557"/>
    <cellStyle name="Notas 121 12" xfId="28558"/>
    <cellStyle name="Notas 121 13" xfId="28559"/>
    <cellStyle name="Notas 121 14" xfId="28560"/>
    <cellStyle name="Notas 121 15" xfId="28561"/>
    <cellStyle name="Notas 121 16" xfId="28562"/>
    <cellStyle name="Notas 121 17" xfId="28563"/>
    <cellStyle name="Notas 121 18" xfId="28564"/>
    <cellStyle name="Notas 121 19" xfId="28565"/>
    <cellStyle name="Notas 121 2" xfId="28566"/>
    <cellStyle name="Notas 121 2 10" xfId="28567"/>
    <cellStyle name="Notas 121 2 11" xfId="28568"/>
    <cellStyle name="Notas 121 2 12" xfId="28569"/>
    <cellStyle name="Notas 121 2 13" xfId="28570"/>
    <cellStyle name="Notas 121 2 14" xfId="28571"/>
    <cellStyle name="Notas 121 2 2" xfId="28572"/>
    <cellStyle name="Notas 121 2 2 10" xfId="28573"/>
    <cellStyle name="Notas 121 2 2 11" xfId="28574"/>
    <cellStyle name="Notas 121 2 2 12" xfId="28575"/>
    <cellStyle name="Notas 121 2 2 13" xfId="28576"/>
    <cellStyle name="Notas 121 2 2 14" xfId="28577"/>
    <cellStyle name="Notas 121 2 2 2" xfId="28578"/>
    <cellStyle name="Notas 121 2 2 2 10" xfId="28579"/>
    <cellStyle name="Notas 121 2 2 2 11" xfId="28580"/>
    <cellStyle name="Notas 121 2 2 2 2" xfId="28581"/>
    <cellStyle name="Notas 121 2 2 2 2 10" xfId="28582"/>
    <cellStyle name="Notas 121 2 2 2 2 11" xfId="28583"/>
    <cellStyle name="Notas 121 2 2 2 2 2" xfId="28584"/>
    <cellStyle name="Notas 121 2 2 2 2 2 2" xfId="28585"/>
    <cellStyle name="Notas 121 2 2 2 2 2 2 2" xfId="28586"/>
    <cellStyle name="Notas 121 2 2 2 2 2 2 2 2" xfId="28587"/>
    <cellStyle name="Notas 121 2 2 2 2 2 2 2 2 2" xfId="28588"/>
    <cellStyle name="Notas 121 2 2 2 2 2 2 2 2 3" xfId="28589"/>
    <cellStyle name="Notas 121 2 2 2 2 2 2 2 2 4" xfId="28590"/>
    <cellStyle name="Notas 121 2 2 2 2 2 2 2 2 5" xfId="28591"/>
    <cellStyle name="Notas 121 2 2 2 2 2 2 2 3" xfId="28592"/>
    <cellStyle name="Notas 121 2 2 2 2 2 2 2 4" xfId="28593"/>
    <cellStyle name="Notas 121 2 2 2 2 2 2 2 5" xfId="28594"/>
    <cellStyle name="Notas 121 2 2 2 2 2 2 3" xfId="28595"/>
    <cellStyle name="Notas 121 2 2 2 2 2 2 4" xfId="28596"/>
    <cellStyle name="Notas 121 2 2 2 2 2 2 5" xfId="28597"/>
    <cellStyle name="Notas 121 2 2 2 2 2 2 6" xfId="28598"/>
    <cellStyle name="Notas 121 2 2 2 2 2 2 7" xfId="28599"/>
    <cellStyle name="Notas 121 2 2 2 2 2 3" xfId="28600"/>
    <cellStyle name="Notas 121 2 2 2 2 2 3 2" xfId="28601"/>
    <cellStyle name="Notas 121 2 2 2 2 2 3 2 2" xfId="28602"/>
    <cellStyle name="Notas 121 2 2 2 2 2 3 2 3" xfId="28603"/>
    <cellStyle name="Notas 121 2 2 2 2 2 3 2 4" xfId="28604"/>
    <cellStyle name="Notas 121 2 2 2 2 2 3 2 5" xfId="28605"/>
    <cellStyle name="Notas 121 2 2 2 2 2 3 3" xfId="28606"/>
    <cellStyle name="Notas 121 2 2 2 2 2 3 4" xfId="28607"/>
    <cellStyle name="Notas 121 2 2 2 2 2 3 5" xfId="28608"/>
    <cellStyle name="Notas 121 2 2 2 2 2 4" xfId="28609"/>
    <cellStyle name="Notas 121 2 2 2 2 2 5" xfId="28610"/>
    <cellStyle name="Notas 121 2 2 2 2 2 6" xfId="28611"/>
    <cellStyle name="Notas 121 2 2 2 2 2 7" xfId="28612"/>
    <cellStyle name="Notas 121 2 2 2 2 3" xfId="28613"/>
    <cellStyle name="Notas 121 2 2 2 2 4" xfId="28614"/>
    <cellStyle name="Notas 121 2 2 2 2 5" xfId="28615"/>
    <cellStyle name="Notas 121 2 2 2 2 6" xfId="28616"/>
    <cellStyle name="Notas 121 2 2 2 2 6 2" xfId="28617"/>
    <cellStyle name="Notas 121 2 2 2 2 6 2 2" xfId="28618"/>
    <cellStyle name="Notas 121 2 2 2 2 6 2 3" xfId="28619"/>
    <cellStyle name="Notas 121 2 2 2 2 6 2 4" xfId="28620"/>
    <cellStyle name="Notas 121 2 2 2 2 6 2 5" xfId="28621"/>
    <cellStyle name="Notas 121 2 2 2 2 6 3" xfId="28622"/>
    <cellStyle name="Notas 121 2 2 2 2 6 4" xfId="28623"/>
    <cellStyle name="Notas 121 2 2 2 2 6 5" xfId="28624"/>
    <cellStyle name="Notas 121 2 2 2 2 7" xfId="28625"/>
    <cellStyle name="Notas 121 2 2 2 2 8" xfId="28626"/>
    <cellStyle name="Notas 121 2 2 2 2 9" xfId="28627"/>
    <cellStyle name="Notas 121 2 2 2 3" xfId="28628"/>
    <cellStyle name="Notas 121 2 2 2 3 2" xfId="28629"/>
    <cellStyle name="Notas 121 2 2 2 3 2 2" xfId="28630"/>
    <cellStyle name="Notas 121 2 2 2 3 2 2 2" xfId="28631"/>
    <cellStyle name="Notas 121 2 2 2 3 2 2 2 2" xfId="28632"/>
    <cellStyle name="Notas 121 2 2 2 3 2 2 2 3" xfId="28633"/>
    <cellStyle name="Notas 121 2 2 2 3 2 2 2 4" xfId="28634"/>
    <cellStyle name="Notas 121 2 2 2 3 2 2 2 5" xfId="28635"/>
    <cellStyle name="Notas 121 2 2 2 3 2 2 3" xfId="28636"/>
    <cellStyle name="Notas 121 2 2 2 3 2 2 4" xfId="28637"/>
    <cellStyle name="Notas 121 2 2 2 3 2 2 5" xfId="28638"/>
    <cellStyle name="Notas 121 2 2 2 3 2 3" xfId="28639"/>
    <cellStyle name="Notas 121 2 2 2 3 2 4" xfId="28640"/>
    <cellStyle name="Notas 121 2 2 2 3 2 5" xfId="28641"/>
    <cellStyle name="Notas 121 2 2 2 3 2 6" xfId="28642"/>
    <cellStyle name="Notas 121 2 2 2 3 2 7" xfId="28643"/>
    <cellStyle name="Notas 121 2 2 2 3 3" xfId="28644"/>
    <cellStyle name="Notas 121 2 2 2 3 3 2" xfId="28645"/>
    <cellStyle name="Notas 121 2 2 2 3 3 2 2" xfId="28646"/>
    <cellStyle name="Notas 121 2 2 2 3 3 2 3" xfId="28647"/>
    <cellStyle name="Notas 121 2 2 2 3 3 2 4" xfId="28648"/>
    <cellStyle name="Notas 121 2 2 2 3 3 2 5" xfId="28649"/>
    <cellStyle name="Notas 121 2 2 2 3 3 3" xfId="28650"/>
    <cellStyle name="Notas 121 2 2 2 3 3 4" xfId="28651"/>
    <cellStyle name="Notas 121 2 2 2 3 3 5" xfId="28652"/>
    <cellStyle name="Notas 121 2 2 2 3 4" xfId="28653"/>
    <cellStyle name="Notas 121 2 2 2 3 5" xfId="28654"/>
    <cellStyle name="Notas 121 2 2 2 3 6" xfId="28655"/>
    <cellStyle name="Notas 121 2 2 2 3 7" xfId="28656"/>
    <cellStyle name="Notas 121 2 2 2 4" xfId="28657"/>
    <cellStyle name="Notas 121 2 2 2 5" xfId="28658"/>
    <cellStyle name="Notas 121 2 2 2 6" xfId="28659"/>
    <cellStyle name="Notas 121 2 2 2 6 2" xfId="28660"/>
    <cellStyle name="Notas 121 2 2 2 6 2 2" xfId="28661"/>
    <cellStyle name="Notas 121 2 2 2 6 2 3" xfId="28662"/>
    <cellStyle name="Notas 121 2 2 2 6 2 4" xfId="28663"/>
    <cellStyle name="Notas 121 2 2 2 6 2 5" xfId="28664"/>
    <cellStyle name="Notas 121 2 2 2 6 3" xfId="28665"/>
    <cellStyle name="Notas 121 2 2 2 6 4" xfId="28666"/>
    <cellStyle name="Notas 121 2 2 2 6 5" xfId="28667"/>
    <cellStyle name="Notas 121 2 2 2 7" xfId="28668"/>
    <cellStyle name="Notas 121 2 2 2 8" xfId="28669"/>
    <cellStyle name="Notas 121 2 2 2 9" xfId="28670"/>
    <cellStyle name="Notas 121 2 2 3" xfId="28671"/>
    <cellStyle name="Notas 121 2 2 4" xfId="28672"/>
    <cellStyle name="Notas 121 2 2 5" xfId="28673"/>
    <cellStyle name="Notas 121 2 2 6" xfId="28674"/>
    <cellStyle name="Notas 121 2 2 6 2" xfId="28675"/>
    <cellStyle name="Notas 121 2 2 6 2 2" xfId="28676"/>
    <cellStyle name="Notas 121 2 2 6 2 2 2" xfId="28677"/>
    <cellStyle name="Notas 121 2 2 6 2 2 2 2" xfId="28678"/>
    <cellStyle name="Notas 121 2 2 6 2 2 2 3" xfId="28679"/>
    <cellStyle name="Notas 121 2 2 6 2 2 2 4" xfId="28680"/>
    <cellStyle name="Notas 121 2 2 6 2 2 2 5" xfId="28681"/>
    <cellStyle name="Notas 121 2 2 6 2 2 3" xfId="28682"/>
    <cellStyle name="Notas 121 2 2 6 2 2 4" xfId="28683"/>
    <cellStyle name="Notas 121 2 2 6 2 2 5" xfId="28684"/>
    <cellStyle name="Notas 121 2 2 6 2 3" xfId="28685"/>
    <cellStyle name="Notas 121 2 2 6 2 4" xfId="28686"/>
    <cellStyle name="Notas 121 2 2 6 2 5" xfId="28687"/>
    <cellStyle name="Notas 121 2 2 6 2 6" xfId="28688"/>
    <cellStyle name="Notas 121 2 2 6 2 7" xfId="28689"/>
    <cellStyle name="Notas 121 2 2 6 3" xfId="28690"/>
    <cellStyle name="Notas 121 2 2 6 3 2" xfId="28691"/>
    <cellStyle name="Notas 121 2 2 6 3 2 2" xfId="28692"/>
    <cellStyle name="Notas 121 2 2 6 3 2 3" xfId="28693"/>
    <cellStyle name="Notas 121 2 2 6 3 2 4" xfId="28694"/>
    <cellStyle name="Notas 121 2 2 6 3 2 5" xfId="28695"/>
    <cellStyle name="Notas 121 2 2 6 3 3" xfId="28696"/>
    <cellStyle name="Notas 121 2 2 6 3 4" xfId="28697"/>
    <cellStyle name="Notas 121 2 2 6 3 5" xfId="28698"/>
    <cellStyle name="Notas 121 2 2 6 4" xfId="28699"/>
    <cellStyle name="Notas 121 2 2 6 5" xfId="28700"/>
    <cellStyle name="Notas 121 2 2 6 6" xfId="28701"/>
    <cellStyle name="Notas 121 2 2 6 7" xfId="28702"/>
    <cellStyle name="Notas 121 2 2 7" xfId="28703"/>
    <cellStyle name="Notas 121 2 2 8" xfId="28704"/>
    <cellStyle name="Notas 121 2 2 9" xfId="28705"/>
    <cellStyle name="Notas 121 2 2 9 2" xfId="28706"/>
    <cellStyle name="Notas 121 2 2 9 2 2" xfId="28707"/>
    <cellStyle name="Notas 121 2 2 9 2 3" xfId="28708"/>
    <cellStyle name="Notas 121 2 2 9 2 4" xfId="28709"/>
    <cellStyle name="Notas 121 2 2 9 2 5" xfId="28710"/>
    <cellStyle name="Notas 121 2 2 9 3" xfId="28711"/>
    <cellStyle name="Notas 121 2 2 9 4" xfId="28712"/>
    <cellStyle name="Notas 121 2 2 9 5" xfId="28713"/>
    <cellStyle name="Notas 121 2 3" xfId="28714"/>
    <cellStyle name="Notas 121 2 3 2" xfId="28715"/>
    <cellStyle name="Notas 121 2 3 3" xfId="28716"/>
    <cellStyle name="Notas 121 2 3 4" xfId="28717"/>
    <cellStyle name="Notas 121 2 3 5" xfId="28718"/>
    <cellStyle name="Notas 121 2 3 6" xfId="28719"/>
    <cellStyle name="Notas 121 2 3 7" xfId="28720"/>
    <cellStyle name="Notas 121 2 4" xfId="28721"/>
    <cellStyle name="Notas 121 2 5" xfId="28722"/>
    <cellStyle name="Notas 121 2 6" xfId="28723"/>
    <cellStyle name="Notas 121 2 6 2" xfId="28724"/>
    <cellStyle name="Notas 121 2 6 2 2" xfId="28725"/>
    <cellStyle name="Notas 121 2 6 2 2 2" xfId="28726"/>
    <cellStyle name="Notas 121 2 6 2 2 2 2" xfId="28727"/>
    <cellStyle name="Notas 121 2 6 2 2 2 3" xfId="28728"/>
    <cellStyle name="Notas 121 2 6 2 2 2 4" xfId="28729"/>
    <cellStyle name="Notas 121 2 6 2 2 2 5" xfId="28730"/>
    <cellStyle name="Notas 121 2 6 2 2 3" xfId="28731"/>
    <cellStyle name="Notas 121 2 6 2 2 4" xfId="28732"/>
    <cellStyle name="Notas 121 2 6 2 2 5" xfId="28733"/>
    <cellStyle name="Notas 121 2 6 2 3" xfId="28734"/>
    <cellStyle name="Notas 121 2 6 2 4" xfId="28735"/>
    <cellStyle name="Notas 121 2 6 2 5" xfId="28736"/>
    <cellStyle name="Notas 121 2 6 2 6" xfId="28737"/>
    <cellStyle name="Notas 121 2 6 2 7" xfId="28738"/>
    <cellStyle name="Notas 121 2 6 3" xfId="28739"/>
    <cellStyle name="Notas 121 2 6 3 2" xfId="28740"/>
    <cellStyle name="Notas 121 2 6 3 2 2" xfId="28741"/>
    <cellStyle name="Notas 121 2 6 3 2 3" xfId="28742"/>
    <cellStyle name="Notas 121 2 6 3 2 4" xfId="28743"/>
    <cellStyle name="Notas 121 2 6 3 2 5" xfId="28744"/>
    <cellStyle name="Notas 121 2 6 3 3" xfId="28745"/>
    <cellStyle name="Notas 121 2 6 3 4" xfId="28746"/>
    <cellStyle name="Notas 121 2 6 3 5" xfId="28747"/>
    <cellStyle name="Notas 121 2 6 4" xfId="28748"/>
    <cellStyle name="Notas 121 2 6 5" xfId="28749"/>
    <cellStyle name="Notas 121 2 6 6" xfId="28750"/>
    <cellStyle name="Notas 121 2 6 7" xfId="28751"/>
    <cellStyle name="Notas 121 2 7" xfId="28752"/>
    <cellStyle name="Notas 121 2 8" xfId="28753"/>
    <cellStyle name="Notas 121 2 9" xfId="28754"/>
    <cellStyle name="Notas 121 2 9 2" xfId="28755"/>
    <cellStyle name="Notas 121 2 9 2 2" xfId="28756"/>
    <cellStyle name="Notas 121 2 9 2 3" xfId="28757"/>
    <cellStyle name="Notas 121 2 9 2 4" xfId="28758"/>
    <cellStyle name="Notas 121 2 9 2 5" xfId="28759"/>
    <cellStyle name="Notas 121 2 9 3" xfId="28760"/>
    <cellStyle name="Notas 121 2 9 4" xfId="28761"/>
    <cellStyle name="Notas 121 2 9 5" xfId="28762"/>
    <cellStyle name="Notas 121 20" xfId="28763"/>
    <cellStyle name="Notas 121 21" xfId="28764"/>
    <cellStyle name="Notas 121 22" xfId="28765"/>
    <cellStyle name="Notas 121 23" xfId="28766"/>
    <cellStyle name="Notas 121 24" xfId="28767"/>
    <cellStyle name="Notas 121 25" xfId="28768"/>
    <cellStyle name="Notas 121 26" xfId="28769"/>
    <cellStyle name="Notas 121 27" xfId="28770"/>
    <cellStyle name="Notas 121 28" xfId="28771"/>
    <cellStyle name="Notas 121 29" xfId="28772"/>
    <cellStyle name="Notas 121 3" xfId="28773"/>
    <cellStyle name="Notas 121 3 2" xfId="28774"/>
    <cellStyle name="Notas 121 3 3" xfId="28775"/>
    <cellStyle name="Notas 121 3 4" xfId="28776"/>
    <cellStyle name="Notas 121 3 5" xfId="28777"/>
    <cellStyle name="Notas 121 3 6" xfId="28778"/>
    <cellStyle name="Notas 121 3 7" xfId="28779"/>
    <cellStyle name="Notas 121 4" xfId="28780"/>
    <cellStyle name="Notas 121 5" xfId="28781"/>
    <cellStyle name="Notas 121 6" xfId="28782"/>
    <cellStyle name="Notas 121 6 2" xfId="28783"/>
    <cellStyle name="Notas 121 6 2 2" xfId="28784"/>
    <cellStyle name="Notas 121 6 2 2 2" xfId="28785"/>
    <cellStyle name="Notas 121 6 2 2 2 2" xfId="28786"/>
    <cellStyle name="Notas 121 6 2 2 2 3" xfId="28787"/>
    <cellStyle name="Notas 121 6 2 2 2 4" xfId="28788"/>
    <cellStyle name="Notas 121 6 2 2 2 5" xfId="28789"/>
    <cellStyle name="Notas 121 6 2 2 3" xfId="28790"/>
    <cellStyle name="Notas 121 6 2 2 4" xfId="28791"/>
    <cellStyle name="Notas 121 6 2 2 5" xfId="28792"/>
    <cellStyle name="Notas 121 6 2 3" xfId="28793"/>
    <cellStyle name="Notas 121 6 2 4" xfId="28794"/>
    <cellStyle name="Notas 121 6 2 5" xfId="28795"/>
    <cellStyle name="Notas 121 6 2 6" xfId="28796"/>
    <cellStyle name="Notas 121 6 2 7" xfId="28797"/>
    <cellStyle name="Notas 121 6 3" xfId="28798"/>
    <cellStyle name="Notas 121 6 3 2" xfId="28799"/>
    <cellStyle name="Notas 121 6 3 2 2" xfId="28800"/>
    <cellStyle name="Notas 121 6 3 2 3" xfId="28801"/>
    <cellStyle name="Notas 121 6 3 2 4" xfId="28802"/>
    <cellStyle name="Notas 121 6 3 2 5" xfId="28803"/>
    <cellStyle name="Notas 121 6 3 3" xfId="28804"/>
    <cellStyle name="Notas 121 6 3 4" xfId="28805"/>
    <cellStyle name="Notas 121 6 3 5" xfId="28806"/>
    <cellStyle name="Notas 121 6 4" xfId="28807"/>
    <cellStyle name="Notas 121 6 5" xfId="28808"/>
    <cellStyle name="Notas 121 6 6" xfId="28809"/>
    <cellStyle name="Notas 121 6 7" xfId="28810"/>
    <cellStyle name="Notas 121 7" xfId="28811"/>
    <cellStyle name="Notas 121 8" xfId="28812"/>
    <cellStyle name="Notas 121 9" xfId="28813"/>
    <cellStyle name="Notas 121 9 2" xfId="28814"/>
    <cellStyle name="Notas 121 9 2 2" xfId="28815"/>
    <cellStyle name="Notas 121 9 2 3" xfId="28816"/>
    <cellStyle name="Notas 121 9 2 4" xfId="28817"/>
    <cellStyle name="Notas 121 9 2 5" xfId="28818"/>
    <cellStyle name="Notas 121 9 3" xfId="28819"/>
    <cellStyle name="Notas 121 9 4" xfId="28820"/>
    <cellStyle name="Notas 121 9 5" xfId="28821"/>
    <cellStyle name="Notas 122" xfId="28822"/>
    <cellStyle name="Notas 123" xfId="28823"/>
    <cellStyle name="Notas 124" xfId="28824"/>
    <cellStyle name="Notas 125" xfId="28825"/>
    <cellStyle name="Notas 126" xfId="28826"/>
    <cellStyle name="Notas 127" xfId="28827"/>
    <cellStyle name="Notas 128" xfId="28828"/>
    <cellStyle name="Notas 129" xfId="28829"/>
    <cellStyle name="Notas 13" xfId="28830"/>
    <cellStyle name="Notas 130" xfId="28831"/>
    <cellStyle name="Notas 131" xfId="28832"/>
    <cellStyle name="Notas 132" xfId="28833"/>
    <cellStyle name="Notas 133" xfId="28834"/>
    <cellStyle name="Notas 133 10" xfId="28835"/>
    <cellStyle name="Notas 133 11" xfId="28836"/>
    <cellStyle name="Notas 133 12" xfId="28837"/>
    <cellStyle name="Notas 133 13" xfId="28838"/>
    <cellStyle name="Notas 133 14" xfId="28839"/>
    <cellStyle name="Notas 133 15" xfId="28840"/>
    <cellStyle name="Notas 133 16" xfId="28841"/>
    <cellStyle name="Notas 133 17" xfId="28842"/>
    <cellStyle name="Notas 133 18" xfId="28843"/>
    <cellStyle name="Notas 133 19" xfId="28844"/>
    <cellStyle name="Notas 133 2" xfId="28845"/>
    <cellStyle name="Notas 133 20" xfId="28846"/>
    <cellStyle name="Notas 133 21" xfId="28847"/>
    <cellStyle name="Notas 133 22" xfId="28848"/>
    <cellStyle name="Notas 133 23" xfId="28849"/>
    <cellStyle name="Notas 133 24" xfId="28850"/>
    <cellStyle name="Notas 133 25" xfId="28851"/>
    <cellStyle name="Notas 133 26" xfId="28852"/>
    <cellStyle name="Notas 133 27" xfId="28853"/>
    <cellStyle name="Notas 133 28" xfId="28854"/>
    <cellStyle name="Notas 133 29" xfId="28855"/>
    <cellStyle name="Notas 133 3" xfId="28856"/>
    <cellStyle name="Notas 133 30" xfId="28857"/>
    <cellStyle name="Notas 133 31" xfId="28858"/>
    <cellStyle name="Notas 133 32" xfId="28859"/>
    <cellStyle name="Notas 133 33" xfId="28860"/>
    <cellStyle name="Notas 133 4" xfId="28861"/>
    <cellStyle name="Notas 133 5" xfId="28862"/>
    <cellStyle name="Notas 133 6" xfId="28863"/>
    <cellStyle name="Notas 133 7" xfId="28864"/>
    <cellStyle name="Notas 133 8" xfId="28865"/>
    <cellStyle name="Notas 133 9" xfId="28866"/>
    <cellStyle name="Notas 134" xfId="28867"/>
    <cellStyle name="Notas 135" xfId="28868"/>
    <cellStyle name="Notas 136" xfId="28869"/>
    <cellStyle name="Notas 137" xfId="28870"/>
    <cellStyle name="Notas 138" xfId="28871"/>
    <cellStyle name="Notas 139" xfId="28872"/>
    <cellStyle name="Notas 14" xfId="28873"/>
    <cellStyle name="Notas 140" xfId="28874"/>
    <cellStyle name="Notas 141" xfId="28875"/>
    <cellStyle name="Notas 142" xfId="28876"/>
    <cellStyle name="Notas 143" xfId="28877"/>
    <cellStyle name="Notas 144" xfId="28878"/>
    <cellStyle name="Notas 145" xfId="28879"/>
    <cellStyle name="Notas 146" xfId="28880"/>
    <cellStyle name="Notas 147" xfId="28881"/>
    <cellStyle name="Notas 148" xfId="28882"/>
    <cellStyle name="Notas 149" xfId="28883"/>
    <cellStyle name="Notas 15" xfId="28884"/>
    <cellStyle name="Notas 150" xfId="28885"/>
    <cellStyle name="Notas 151" xfId="28886"/>
    <cellStyle name="Notas 152" xfId="28887"/>
    <cellStyle name="Notas 153" xfId="28888"/>
    <cellStyle name="Notas 154" xfId="28889"/>
    <cellStyle name="Notas 155" xfId="28890"/>
    <cellStyle name="Notas 156" xfId="28891"/>
    <cellStyle name="Notas 156 2" xfId="28892"/>
    <cellStyle name="Notas 157" xfId="28893"/>
    <cellStyle name="Notas 157 2" xfId="28894"/>
    <cellStyle name="Notas 157 2 2" xfId="28895"/>
    <cellStyle name="Notas 157 2 3" xfId="28896"/>
    <cellStyle name="Notas 157 2 4" xfId="28897"/>
    <cellStyle name="Notas 157 2 5" xfId="28898"/>
    <cellStyle name="Notas 157 2 6" xfId="28899"/>
    <cellStyle name="Notas 157 3" xfId="28900"/>
    <cellStyle name="Notas 157 4" xfId="28901"/>
    <cellStyle name="Notas 157 5" xfId="28902"/>
    <cellStyle name="Notas 157 6" xfId="28903"/>
    <cellStyle name="Notas 157 7" xfId="28904"/>
    <cellStyle name="Notas 157 8" xfId="28905"/>
    <cellStyle name="Notas 158" xfId="28906"/>
    <cellStyle name="Notas 158 2" xfId="28907"/>
    <cellStyle name="Notas 158 3" xfId="28908"/>
    <cellStyle name="Notas 158 4" xfId="28909"/>
    <cellStyle name="Notas 158 5" xfId="28910"/>
    <cellStyle name="Notas 158 6" xfId="28911"/>
    <cellStyle name="Notas 159" xfId="28912"/>
    <cellStyle name="Notas 159 2" xfId="28913"/>
    <cellStyle name="Notas 159 3" xfId="28914"/>
    <cellStyle name="Notas 159 4" xfId="28915"/>
    <cellStyle name="Notas 159 5" xfId="28916"/>
    <cellStyle name="Notas 159 6" xfId="28917"/>
    <cellStyle name="Notas 16" xfId="28918"/>
    <cellStyle name="Notas 160" xfId="28919"/>
    <cellStyle name="Notas 160 2" xfId="28920"/>
    <cellStyle name="Notas 160 3" xfId="28921"/>
    <cellStyle name="Notas 160 4" xfId="28922"/>
    <cellStyle name="Notas 160 5" xfId="28923"/>
    <cellStyle name="Notas 160 6" xfId="28924"/>
    <cellStyle name="Notas 160 7" xfId="28925"/>
    <cellStyle name="Notas 161" xfId="28926"/>
    <cellStyle name="Notas 162" xfId="28927"/>
    <cellStyle name="Notas 163" xfId="28928"/>
    <cellStyle name="Notas 163 2" xfId="28929"/>
    <cellStyle name="Notas 163 3" xfId="28930"/>
    <cellStyle name="Notas 163 4" xfId="28931"/>
    <cellStyle name="Notas 163 5" xfId="28932"/>
    <cellStyle name="Notas 163 6" xfId="28933"/>
    <cellStyle name="Notas 164" xfId="28934"/>
    <cellStyle name="Notas 164 2" xfId="28935"/>
    <cellStyle name="Notas 164 2 2" xfId="28936"/>
    <cellStyle name="Notas 164 2 2 2" xfId="28937"/>
    <cellStyle name="Notas 164 2 2 2 2" xfId="28938"/>
    <cellStyle name="Notas 164 2 2 2 3" xfId="28939"/>
    <cellStyle name="Notas 164 2 2 2 4" xfId="28940"/>
    <cellStyle name="Notas 164 2 2 2 5" xfId="28941"/>
    <cellStyle name="Notas 164 2 2 3" xfId="28942"/>
    <cellStyle name="Notas 164 2 2 4" xfId="28943"/>
    <cellStyle name="Notas 164 2 2 5" xfId="28944"/>
    <cellStyle name="Notas 164 2 3" xfId="28945"/>
    <cellStyle name="Notas 164 2 4" xfId="28946"/>
    <cellStyle name="Notas 164 2 5" xfId="28947"/>
    <cellStyle name="Notas 164 2 6" xfId="28948"/>
    <cellStyle name="Notas 164 2 7" xfId="28949"/>
    <cellStyle name="Notas 164 3" xfId="28950"/>
    <cellStyle name="Notas 164 3 2" xfId="28951"/>
    <cellStyle name="Notas 164 3 2 2" xfId="28952"/>
    <cellStyle name="Notas 164 3 2 3" xfId="28953"/>
    <cellStyle name="Notas 164 3 2 4" xfId="28954"/>
    <cellStyle name="Notas 164 3 2 5" xfId="28955"/>
    <cellStyle name="Notas 164 3 3" xfId="28956"/>
    <cellStyle name="Notas 164 3 4" xfId="28957"/>
    <cellStyle name="Notas 164 3 5" xfId="28958"/>
    <cellStyle name="Notas 164 4" xfId="28959"/>
    <cellStyle name="Notas 164 5" xfId="28960"/>
    <cellStyle name="Notas 164 6" xfId="28961"/>
    <cellStyle name="Notas 164 7" xfId="28962"/>
    <cellStyle name="Notas 165" xfId="28963"/>
    <cellStyle name="Notas 165 2" xfId="28964"/>
    <cellStyle name="Notas 165 2 2" xfId="28965"/>
    <cellStyle name="Notas 165 2 2 2" xfId="28966"/>
    <cellStyle name="Notas 165 2 2 2 2" xfId="28967"/>
    <cellStyle name="Notas 165 2 2 2 3" xfId="28968"/>
    <cellStyle name="Notas 165 2 2 2 4" xfId="28969"/>
    <cellStyle name="Notas 165 2 2 2 5" xfId="28970"/>
    <cellStyle name="Notas 165 2 2 3" xfId="28971"/>
    <cellStyle name="Notas 165 2 2 4" xfId="28972"/>
    <cellStyle name="Notas 165 2 2 5" xfId="28973"/>
    <cellStyle name="Notas 165 2 3" xfId="28974"/>
    <cellStyle name="Notas 165 2 4" xfId="28975"/>
    <cellStyle name="Notas 165 2 5" xfId="28976"/>
    <cellStyle name="Notas 165 2 6" xfId="28977"/>
    <cellStyle name="Notas 165 2 7" xfId="28978"/>
    <cellStyle name="Notas 165 3" xfId="28979"/>
    <cellStyle name="Notas 165 3 2" xfId="28980"/>
    <cellStyle name="Notas 165 3 2 2" xfId="28981"/>
    <cellStyle name="Notas 165 3 2 3" xfId="28982"/>
    <cellStyle name="Notas 165 3 2 4" xfId="28983"/>
    <cellStyle name="Notas 165 3 2 5" xfId="28984"/>
    <cellStyle name="Notas 165 3 3" xfId="28985"/>
    <cellStyle name="Notas 165 3 4" xfId="28986"/>
    <cellStyle name="Notas 165 3 5" xfId="28987"/>
    <cellStyle name="Notas 165 4" xfId="28988"/>
    <cellStyle name="Notas 165 5" xfId="28989"/>
    <cellStyle name="Notas 165 6" xfId="28990"/>
    <cellStyle name="Notas 165 7" xfId="28991"/>
    <cellStyle name="Notas 166" xfId="28992"/>
    <cellStyle name="Notas 166 2" xfId="28993"/>
    <cellStyle name="Notas 166 2 2" xfId="28994"/>
    <cellStyle name="Notas 166 2 2 2" xfId="28995"/>
    <cellStyle name="Notas 166 2 2 2 2" xfId="28996"/>
    <cellStyle name="Notas 166 2 2 2 3" xfId="28997"/>
    <cellStyle name="Notas 166 2 2 2 4" xfId="28998"/>
    <cellStyle name="Notas 166 2 2 2 5" xfId="28999"/>
    <cellStyle name="Notas 166 2 2 3" xfId="29000"/>
    <cellStyle name="Notas 166 2 2 4" xfId="29001"/>
    <cellStyle name="Notas 166 2 2 5" xfId="29002"/>
    <cellStyle name="Notas 166 2 3" xfId="29003"/>
    <cellStyle name="Notas 166 2 4" xfId="29004"/>
    <cellStyle name="Notas 166 2 5" xfId="29005"/>
    <cellStyle name="Notas 166 2 6" xfId="29006"/>
    <cellStyle name="Notas 166 2 7" xfId="29007"/>
    <cellStyle name="Notas 166 3" xfId="29008"/>
    <cellStyle name="Notas 166 3 2" xfId="29009"/>
    <cellStyle name="Notas 166 3 2 2" xfId="29010"/>
    <cellStyle name="Notas 166 3 2 3" xfId="29011"/>
    <cellStyle name="Notas 166 3 2 4" xfId="29012"/>
    <cellStyle name="Notas 166 3 2 5" xfId="29013"/>
    <cellStyle name="Notas 166 3 3" xfId="29014"/>
    <cellStyle name="Notas 166 3 4" xfId="29015"/>
    <cellStyle name="Notas 166 3 5" xfId="29016"/>
    <cellStyle name="Notas 166 4" xfId="29017"/>
    <cellStyle name="Notas 166 5" xfId="29018"/>
    <cellStyle name="Notas 166 6" xfId="29019"/>
    <cellStyle name="Notas 166 7" xfId="29020"/>
    <cellStyle name="Notas 167" xfId="29021"/>
    <cellStyle name="Notas 167 2" xfId="29022"/>
    <cellStyle name="Notas 167 2 2" xfId="29023"/>
    <cellStyle name="Notas 167 2 2 2" xfId="29024"/>
    <cellStyle name="Notas 167 2 2 3" xfId="29025"/>
    <cellStyle name="Notas 167 2 2 4" xfId="29026"/>
    <cellStyle name="Notas 167 2 2 5" xfId="29027"/>
    <cellStyle name="Notas 167 2 3" xfId="29028"/>
    <cellStyle name="Notas 167 2 4" xfId="29029"/>
    <cellStyle name="Notas 167 2 5" xfId="29030"/>
    <cellStyle name="Notas 167 3" xfId="29031"/>
    <cellStyle name="Notas 167 4" xfId="29032"/>
    <cellStyle name="Notas 167 5" xfId="29033"/>
    <cellStyle name="Notas 167 6" xfId="29034"/>
    <cellStyle name="Notas 167 7" xfId="29035"/>
    <cellStyle name="Notas 168" xfId="29036"/>
    <cellStyle name="Notas 168 2" xfId="29037"/>
    <cellStyle name="Notas 168 3" xfId="29038"/>
    <cellStyle name="Notas 168 4" xfId="29039"/>
    <cellStyle name="Notas 168 5" xfId="29040"/>
    <cellStyle name="Notas 168 6" xfId="29041"/>
    <cellStyle name="Notas 168 7" xfId="29042"/>
    <cellStyle name="Notas 169" xfId="29043"/>
    <cellStyle name="Notas 169 2" xfId="29044"/>
    <cellStyle name="Notas 169 2 2" xfId="29045"/>
    <cellStyle name="Notas 169 2 3" xfId="29046"/>
    <cellStyle name="Notas 169 2 4" xfId="29047"/>
    <cellStyle name="Notas 169 2 5" xfId="29048"/>
    <cellStyle name="Notas 169 3" xfId="29049"/>
    <cellStyle name="Notas 169 4" xfId="29050"/>
    <cellStyle name="Notas 169 5" xfId="29051"/>
    <cellStyle name="Notas 17" xfId="29052"/>
    <cellStyle name="Notas 170" xfId="29053"/>
    <cellStyle name="Notas 171" xfId="29054"/>
    <cellStyle name="Notas 172" xfId="29055"/>
    <cellStyle name="Notas 173" xfId="29056"/>
    <cellStyle name="Notas 18" xfId="29057"/>
    <cellStyle name="Notas 19" xfId="29058"/>
    <cellStyle name="Notas 2" xfId="29059"/>
    <cellStyle name="Notas 2 10" xfId="29060"/>
    <cellStyle name="Notas 2 100" xfId="29061"/>
    <cellStyle name="Notas 2 101" xfId="29062"/>
    <cellStyle name="Notas 2 102" xfId="29063"/>
    <cellStyle name="Notas 2 103" xfId="29064"/>
    <cellStyle name="Notas 2 103 10" xfId="29065"/>
    <cellStyle name="Notas 2 103 11" xfId="29066"/>
    <cellStyle name="Notas 2 103 12" xfId="29067"/>
    <cellStyle name="Notas 2 103 13" xfId="29068"/>
    <cellStyle name="Notas 2 103 14" xfId="29069"/>
    <cellStyle name="Notas 2 103 15" xfId="29070"/>
    <cellStyle name="Notas 2 103 16" xfId="29071"/>
    <cellStyle name="Notas 2 103 17" xfId="29072"/>
    <cellStyle name="Notas 2 103 18" xfId="29073"/>
    <cellStyle name="Notas 2 103 19" xfId="29074"/>
    <cellStyle name="Notas 2 103 2" xfId="29075"/>
    <cellStyle name="Notas 2 103 20" xfId="29076"/>
    <cellStyle name="Notas 2 103 21" xfId="29077"/>
    <cellStyle name="Notas 2 103 22" xfId="29078"/>
    <cellStyle name="Notas 2 103 23" xfId="29079"/>
    <cellStyle name="Notas 2 103 24" xfId="29080"/>
    <cellStyle name="Notas 2 103 25" xfId="29081"/>
    <cellStyle name="Notas 2 103 26" xfId="29082"/>
    <cellStyle name="Notas 2 103 27" xfId="29083"/>
    <cellStyle name="Notas 2 103 28" xfId="29084"/>
    <cellStyle name="Notas 2 103 29" xfId="29085"/>
    <cellStyle name="Notas 2 103 3" xfId="29086"/>
    <cellStyle name="Notas 2 103 30" xfId="29087"/>
    <cellStyle name="Notas 2 103 31" xfId="29088"/>
    <cellStyle name="Notas 2 103 32" xfId="29089"/>
    <cellStyle name="Notas 2 103 33" xfId="29090"/>
    <cellStyle name="Notas 2 103 4" xfId="29091"/>
    <cellStyle name="Notas 2 103 5" xfId="29092"/>
    <cellStyle name="Notas 2 103 6" xfId="29093"/>
    <cellStyle name="Notas 2 103 7" xfId="29094"/>
    <cellStyle name="Notas 2 103 8" xfId="29095"/>
    <cellStyle name="Notas 2 103 9" xfId="29096"/>
    <cellStyle name="Notas 2 104" xfId="29097"/>
    <cellStyle name="Notas 2 105" xfId="29098"/>
    <cellStyle name="Notas 2 106" xfId="29099"/>
    <cellStyle name="Notas 2 107" xfId="29100"/>
    <cellStyle name="Notas 2 108" xfId="29101"/>
    <cellStyle name="Notas 2 109" xfId="29102"/>
    <cellStyle name="Notas 2 11" xfId="29103"/>
    <cellStyle name="Notas 2 110" xfId="29104"/>
    <cellStyle name="Notas 2 111" xfId="29105"/>
    <cellStyle name="Notas 2 112" xfId="29106"/>
    <cellStyle name="Notas 2 113" xfId="29107"/>
    <cellStyle name="Notas 2 114" xfId="29108"/>
    <cellStyle name="Notas 2 115" xfId="29109"/>
    <cellStyle name="Notas 2 116" xfId="29110"/>
    <cellStyle name="Notas 2 117" xfId="29111"/>
    <cellStyle name="Notas 2 118" xfId="29112"/>
    <cellStyle name="Notas 2 119" xfId="29113"/>
    <cellStyle name="Notas 2 12" xfId="29114"/>
    <cellStyle name="Notas 2 120" xfId="29115"/>
    <cellStyle name="Notas 2 121" xfId="29116"/>
    <cellStyle name="Notas 2 122" xfId="29117"/>
    <cellStyle name="Notas 2 123" xfId="29118"/>
    <cellStyle name="Notas 2 124" xfId="29119"/>
    <cellStyle name="Notas 2 125" xfId="29120"/>
    <cellStyle name="Notas 2 126" xfId="29121"/>
    <cellStyle name="Notas 2 127" xfId="29122"/>
    <cellStyle name="Notas 2 128" xfId="29123"/>
    <cellStyle name="Notas 2 129" xfId="29124"/>
    <cellStyle name="Notas 2 13" xfId="29125"/>
    <cellStyle name="Notas 2 130" xfId="29126"/>
    <cellStyle name="Notas 2 131" xfId="29127"/>
    <cellStyle name="Notas 2 132" xfId="29128"/>
    <cellStyle name="Notas 2 133" xfId="29129"/>
    <cellStyle name="Notas 2 134" xfId="29130"/>
    <cellStyle name="Notas 2 135" xfId="29131"/>
    <cellStyle name="Notas 2 136" xfId="29132"/>
    <cellStyle name="Notas 2 137" xfId="29133"/>
    <cellStyle name="Notas 2 138" xfId="29134"/>
    <cellStyle name="Notas 2 139" xfId="29135"/>
    <cellStyle name="Notas 2 14" xfId="29136"/>
    <cellStyle name="Notas 2 140" xfId="29137"/>
    <cellStyle name="Notas 2 15" xfId="29138"/>
    <cellStyle name="Notas 2 16" xfId="29139"/>
    <cellStyle name="Notas 2 17" xfId="29140"/>
    <cellStyle name="Notas 2 18" xfId="29141"/>
    <cellStyle name="Notas 2 19" xfId="29142"/>
    <cellStyle name="Notas 2 2" xfId="29143"/>
    <cellStyle name="Notas 2 2 10" xfId="29144"/>
    <cellStyle name="Notas 2 2 100" xfId="29145"/>
    <cellStyle name="Notas 2 2 100 2" xfId="29146"/>
    <cellStyle name="Notas 2 2 100 2 2" xfId="29147"/>
    <cellStyle name="Notas 2 2 100 2 3" xfId="29148"/>
    <cellStyle name="Notas 2 2 100 2 4" xfId="29149"/>
    <cellStyle name="Notas 2 2 100 2 5" xfId="29150"/>
    <cellStyle name="Notas 2 2 100 2 6" xfId="29151"/>
    <cellStyle name="Notas 2 2 100 3" xfId="29152"/>
    <cellStyle name="Notas 2 2 100 4" xfId="29153"/>
    <cellStyle name="Notas 2 2 100 5" xfId="29154"/>
    <cellStyle name="Notas 2 2 100 6" xfId="29155"/>
    <cellStyle name="Notas 2 2 100 7" xfId="29156"/>
    <cellStyle name="Notas 2 2 100 8" xfId="29157"/>
    <cellStyle name="Notas 2 2 101" xfId="29158"/>
    <cellStyle name="Notas 2 2 101 2" xfId="29159"/>
    <cellStyle name="Notas 2 2 101 2 2" xfId="29160"/>
    <cellStyle name="Notas 2 2 101 2 3" xfId="29161"/>
    <cellStyle name="Notas 2 2 101 2 4" xfId="29162"/>
    <cellStyle name="Notas 2 2 101 2 5" xfId="29163"/>
    <cellStyle name="Notas 2 2 101 2 6" xfId="29164"/>
    <cellStyle name="Notas 2 2 101 3" xfId="29165"/>
    <cellStyle name="Notas 2 2 101 4" xfId="29166"/>
    <cellStyle name="Notas 2 2 101 5" xfId="29167"/>
    <cellStyle name="Notas 2 2 102" xfId="29168"/>
    <cellStyle name="Notas 2 2 102 2" xfId="29169"/>
    <cellStyle name="Notas 2 2 102 2 2" xfId="29170"/>
    <cellStyle name="Notas 2 2 102 2 3" xfId="29171"/>
    <cellStyle name="Notas 2 2 102 2 4" xfId="29172"/>
    <cellStyle name="Notas 2 2 102 2 5" xfId="29173"/>
    <cellStyle name="Notas 2 2 102 2 6" xfId="29174"/>
    <cellStyle name="Notas 2 2 102 3" xfId="29175"/>
    <cellStyle name="Notas 2 2 102 4" xfId="29176"/>
    <cellStyle name="Notas 2 2 102 5" xfId="29177"/>
    <cellStyle name="Notas 2 2 103" xfId="29178"/>
    <cellStyle name="Notas 2 2 103 2" xfId="29179"/>
    <cellStyle name="Notas 2 2 103 3" xfId="29180"/>
    <cellStyle name="Notas 2 2 103 4" xfId="29181"/>
    <cellStyle name="Notas 2 2 103 5" xfId="29182"/>
    <cellStyle name="Notas 2 2 103 6" xfId="29183"/>
    <cellStyle name="Notas 2 2 103 7" xfId="29184"/>
    <cellStyle name="Notas 2 2 104" xfId="29185"/>
    <cellStyle name="Notas 2 2 105" xfId="29186"/>
    <cellStyle name="Notas 2 2 106" xfId="29187"/>
    <cellStyle name="Notas 2 2 106 2" xfId="29188"/>
    <cellStyle name="Notas 2 2 106 3" xfId="29189"/>
    <cellStyle name="Notas 2 2 106 4" xfId="29190"/>
    <cellStyle name="Notas 2 2 106 5" xfId="29191"/>
    <cellStyle name="Notas 2 2 106 6" xfId="29192"/>
    <cellStyle name="Notas 2 2 107" xfId="29193"/>
    <cellStyle name="Notas 2 2 107 2" xfId="29194"/>
    <cellStyle name="Notas 2 2 107 2 2" xfId="29195"/>
    <cellStyle name="Notas 2 2 107 2 2 2" xfId="29196"/>
    <cellStyle name="Notas 2 2 107 2 2 2 2" xfId="29197"/>
    <cellStyle name="Notas 2 2 107 2 2 2 3" xfId="29198"/>
    <cellStyle name="Notas 2 2 107 2 2 2 4" xfId="29199"/>
    <cellStyle name="Notas 2 2 107 2 2 2 5" xfId="29200"/>
    <cellStyle name="Notas 2 2 107 2 2 3" xfId="29201"/>
    <cellStyle name="Notas 2 2 107 2 2 4" xfId="29202"/>
    <cellStyle name="Notas 2 2 107 2 2 5" xfId="29203"/>
    <cellStyle name="Notas 2 2 107 2 3" xfId="29204"/>
    <cellStyle name="Notas 2 2 107 2 4" xfId="29205"/>
    <cellStyle name="Notas 2 2 107 2 5" xfId="29206"/>
    <cellStyle name="Notas 2 2 107 2 6" xfId="29207"/>
    <cellStyle name="Notas 2 2 107 2 7" xfId="29208"/>
    <cellStyle name="Notas 2 2 107 3" xfId="29209"/>
    <cellStyle name="Notas 2 2 107 3 2" xfId="29210"/>
    <cellStyle name="Notas 2 2 107 3 2 2" xfId="29211"/>
    <cellStyle name="Notas 2 2 107 3 2 3" xfId="29212"/>
    <cellStyle name="Notas 2 2 107 3 2 4" xfId="29213"/>
    <cellStyle name="Notas 2 2 107 3 2 5" xfId="29214"/>
    <cellStyle name="Notas 2 2 107 3 3" xfId="29215"/>
    <cellStyle name="Notas 2 2 107 3 4" xfId="29216"/>
    <cellStyle name="Notas 2 2 107 3 5" xfId="29217"/>
    <cellStyle name="Notas 2 2 107 4" xfId="29218"/>
    <cellStyle name="Notas 2 2 107 5" xfId="29219"/>
    <cellStyle name="Notas 2 2 107 6" xfId="29220"/>
    <cellStyle name="Notas 2 2 107 7" xfId="29221"/>
    <cellStyle name="Notas 2 2 108" xfId="29222"/>
    <cellStyle name="Notas 2 2 108 2" xfId="29223"/>
    <cellStyle name="Notas 2 2 108 2 2" xfId="29224"/>
    <cellStyle name="Notas 2 2 108 2 2 2" xfId="29225"/>
    <cellStyle name="Notas 2 2 108 2 2 2 2" xfId="29226"/>
    <cellStyle name="Notas 2 2 108 2 2 2 3" xfId="29227"/>
    <cellStyle name="Notas 2 2 108 2 2 2 4" xfId="29228"/>
    <cellStyle name="Notas 2 2 108 2 2 2 5" xfId="29229"/>
    <cellStyle name="Notas 2 2 108 2 2 3" xfId="29230"/>
    <cellStyle name="Notas 2 2 108 2 2 4" xfId="29231"/>
    <cellStyle name="Notas 2 2 108 2 2 5" xfId="29232"/>
    <cellStyle name="Notas 2 2 108 2 3" xfId="29233"/>
    <cellStyle name="Notas 2 2 108 2 4" xfId="29234"/>
    <cellStyle name="Notas 2 2 108 2 5" xfId="29235"/>
    <cellStyle name="Notas 2 2 108 2 6" xfId="29236"/>
    <cellStyle name="Notas 2 2 108 2 7" xfId="29237"/>
    <cellStyle name="Notas 2 2 108 3" xfId="29238"/>
    <cellStyle name="Notas 2 2 108 3 2" xfId="29239"/>
    <cellStyle name="Notas 2 2 108 3 2 2" xfId="29240"/>
    <cellStyle name="Notas 2 2 108 3 2 3" xfId="29241"/>
    <cellStyle name="Notas 2 2 108 3 2 4" xfId="29242"/>
    <cellStyle name="Notas 2 2 108 3 2 5" xfId="29243"/>
    <cellStyle name="Notas 2 2 108 3 3" xfId="29244"/>
    <cellStyle name="Notas 2 2 108 3 4" xfId="29245"/>
    <cellStyle name="Notas 2 2 108 3 5" xfId="29246"/>
    <cellStyle name="Notas 2 2 108 4" xfId="29247"/>
    <cellStyle name="Notas 2 2 108 5" xfId="29248"/>
    <cellStyle name="Notas 2 2 108 6" xfId="29249"/>
    <cellStyle name="Notas 2 2 108 7" xfId="29250"/>
    <cellStyle name="Notas 2 2 109" xfId="29251"/>
    <cellStyle name="Notas 2 2 109 2" xfId="29252"/>
    <cellStyle name="Notas 2 2 109 2 2" xfId="29253"/>
    <cellStyle name="Notas 2 2 109 2 2 2" xfId="29254"/>
    <cellStyle name="Notas 2 2 109 2 2 2 2" xfId="29255"/>
    <cellStyle name="Notas 2 2 109 2 2 2 3" xfId="29256"/>
    <cellStyle name="Notas 2 2 109 2 2 2 4" xfId="29257"/>
    <cellStyle name="Notas 2 2 109 2 2 2 5" xfId="29258"/>
    <cellStyle name="Notas 2 2 109 2 2 3" xfId="29259"/>
    <cellStyle name="Notas 2 2 109 2 2 4" xfId="29260"/>
    <cellStyle name="Notas 2 2 109 2 2 5" xfId="29261"/>
    <cellStyle name="Notas 2 2 109 2 3" xfId="29262"/>
    <cellStyle name="Notas 2 2 109 2 4" xfId="29263"/>
    <cellStyle name="Notas 2 2 109 2 5" xfId="29264"/>
    <cellStyle name="Notas 2 2 109 2 6" xfId="29265"/>
    <cellStyle name="Notas 2 2 109 2 7" xfId="29266"/>
    <cellStyle name="Notas 2 2 109 3" xfId="29267"/>
    <cellStyle name="Notas 2 2 109 3 2" xfId="29268"/>
    <cellStyle name="Notas 2 2 109 3 2 2" xfId="29269"/>
    <cellStyle name="Notas 2 2 109 3 2 3" xfId="29270"/>
    <cellStyle name="Notas 2 2 109 3 2 4" xfId="29271"/>
    <cellStyle name="Notas 2 2 109 3 2 5" xfId="29272"/>
    <cellStyle name="Notas 2 2 109 3 3" xfId="29273"/>
    <cellStyle name="Notas 2 2 109 3 4" xfId="29274"/>
    <cellStyle name="Notas 2 2 109 3 5" xfId="29275"/>
    <cellStyle name="Notas 2 2 109 4" xfId="29276"/>
    <cellStyle name="Notas 2 2 109 5" xfId="29277"/>
    <cellStyle name="Notas 2 2 109 6" xfId="29278"/>
    <cellStyle name="Notas 2 2 109 7" xfId="29279"/>
    <cellStyle name="Notas 2 2 11" xfId="29280"/>
    <cellStyle name="Notas 2 2 110" xfId="29281"/>
    <cellStyle name="Notas 2 2 110 2" xfId="29282"/>
    <cellStyle name="Notas 2 2 110 2 2" xfId="29283"/>
    <cellStyle name="Notas 2 2 110 2 2 2" xfId="29284"/>
    <cellStyle name="Notas 2 2 110 2 2 3" xfId="29285"/>
    <cellStyle name="Notas 2 2 110 2 2 4" xfId="29286"/>
    <cellStyle name="Notas 2 2 110 2 2 5" xfId="29287"/>
    <cellStyle name="Notas 2 2 110 2 3" xfId="29288"/>
    <cellStyle name="Notas 2 2 110 2 4" xfId="29289"/>
    <cellStyle name="Notas 2 2 110 2 5" xfId="29290"/>
    <cellStyle name="Notas 2 2 110 3" xfId="29291"/>
    <cellStyle name="Notas 2 2 110 4" xfId="29292"/>
    <cellStyle name="Notas 2 2 110 5" xfId="29293"/>
    <cellStyle name="Notas 2 2 110 6" xfId="29294"/>
    <cellStyle name="Notas 2 2 110 7" xfId="29295"/>
    <cellStyle name="Notas 2 2 111" xfId="29296"/>
    <cellStyle name="Notas 2 2 111 2" xfId="29297"/>
    <cellStyle name="Notas 2 2 111 3" xfId="29298"/>
    <cellStyle name="Notas 2 2 111 4" xfId="29299"/>
    <cellStyle name="Notas 2 2 111 5" xfId="29300"/>
    <cellStyle name="Notas 2 2 111 6" xfId="29301"/>
    <cellStyle name="Notas 2 2 112" xfId="29302"/>
    <cellStyle name="Notas 2 2 112 2" xfId="29303"/>
    <cellStyle name="Notas 2 2 112 2 2" xfId="29304"/>
    <cellStyle name="Notas 2 2 112 2 3" xfId="29305"/>
    <cellStyle name="Notas 2 2 112 2 4" xfId="29306"/>
    <cellStyle name="Notas 2 2 112 2 5" xfId="29307"/>
    <cellStyle name="Notas 2 2 112 3" xfId="29308"/>
    <cellStyle name="Notas 2 2 112 4" xfId="29309"/>
    <cellStyle name="Notas 2 2 112 5" xfId="29310"/>
    <cellStyle name="Notas 2 2 113" xfId="29311"/>
    <cellStyle name="Notas 2 2 114" xfId="29312"/>
    <cellStyle name="Notas 2 2 115" xfId="29313"/>
    <cellStyle name="Notas 2 2 116" xfId="29314"/>
    <cellStyle name="Notas 2 2 117" xfId="29315"/>
    <cellStyle name="Notas 2 2 118" xfId="29316"/>
    <cellStyle name="Notas 2 2 119" xfId="29317"/>
    <cellStyle name="Notas 2 2 12" xfId="29318"/>
    <cellStyle name="Notas 2 2 120" xfId="29319"/>
    <cellStyle name="Notas 2 2 121" xfId="29320"/>
    <cellStyle name="Notas 2 2 122" xfId="29321"/>
    <cellStyle name="Notas 2 2 123" xfId="29322"/>
    <cellStyle name="Notas 2 2 124" xfId="29323"/>
    <cellStyle name="Notas 2 2 125" xfId="29324"/>
    <cellStyle name="Notas 2 2 126" xfId="29325"/>
    <cellStyle name="Notas 2 2 13" xfId="29326"/>
    <cellStyle name="Notas 2 2 14" xfId="29327"/>
    <cellStyle name="Notas 2 2 15" xfId="29328"/>
    <cellStyle name="Notas 2 2 16" xfId="29329"/>
    <cellStyle name="Notas 2 2 17" xfId="29330"/>
    <cellStyle name="Notas 2 2 18" xfId="29331"/>
    <cellStyle name="Notas 2 2 19" xfId="29332"/>
    <cellStyle name="Notas 2 2 2" xfId="29333"/>
    <cellStyle name="Notas 2 2 2 10" xfId="29334"/>
    <cellStyle name="Notas 2 2 2 100" xfId="29335"/>
    <cellStyle name="Notas 2 2 2 100 2" xfId="29336"/>
    <cellStyle name="Notas 2 2 2 100 2 2" xfId="29337"/>
    <cellStyle name="Notas 2 2 2 100 2 3" xfId="29338"/>
    <cellStyle name="Notas 2 2 2 100 2 4" xfId="29339"/>
    <cellStyle name="Notas 2 2 2 100 2 5" xfId="29340"/>
    <cellStyle name="Notas 2 2 2 100 2 6" xfId="29341"/>
    <cellStyle name="Notas 2 2 2 100 3" xfId="29342"/>
    <cellStyle name="Notas 2 2 2 100 4" xfId="29343"/>
    <cellStyle name="Notas 2 2 2 100 5" xfId="29344"/>
    <cellStyle name="Notas 2 2 2 100 6" xfId="29345"/>
    <cellStyle name="Notas 2 2 2 100 7" xfId="29346"/>
    <cellStyle name="Notas 2 2 2 100 8" xfId="29347"/>
    <cellStyle name="Notas 2 2 2 101" xfId="29348"/>
    <cellStyle name="Notas 2 2 2 101 2" xfId="29349"/>
    <cellStyle name="Notas 2 2 2 101 2 2" xfId="29350"/>
    <cellStyle name="Notas 2 2 2 101 2 3" xfId="29351"/>
    <cellStyle name="Notas 2 2 2 101 2 4" xfId="29352"/>
    <cellStyle name="Notas 2 2 2 101 2 5" xfId="29353"/>
    <cellStyle name="Notas 2 2 2 101 2 6" xfId="29354"/>
    <cellStyle name="Notas 2 2 2 101 3" xfId="29355"/>
    <cellStyle name="Notas 2 2 2 101 4" xfId="29356"/>
    <cellStyle name="Notas 2 2 2 101 5" xfId="29357"/>
    <cellStyle name="Notas 2 2 2 102" xfId="29358"/>
    <cellStyle name="Notas 2 2 2 102 2" xfId="29359"/>
    <cellStyle name="Notas 2 2 2 102 2 2" xfId="29360"/>
    <cellStyle name="Notas 2 2 2 102 2 3" xfId="29361"/>
    <cellStyle name="Notas 2 2 2 102 2 4" xfId="29362"/>
    <cellStyle name="Notas 2 2 2 102 2 5" xfId="29363"/>
    <cellStyle name="Notas 2 2 2 102 2 6" xfId="29364"/>
    <cellStyle name="Notas 2 2 2 102 3" xfId="29365"/>
    <cellStyle name="Notas 2 2 2 102 4" xfId="29366"/>
    <cellStyle name="Notas 2 2 2 102 5" xfId="29367"/>
    <cellStyle name="Notas 2 2 2 103" xfId="29368"/>
    <cellStyle name="Notas 2 2 2 103 2" xfId="29369"/>
    <cellStyle name="Notas 2 2 2 103 3" xfId="29370"/>
    <cellStyle name="Notas 2 2 2 103 4" xfId="29371"/>
    <cellStyle name="Notas 2 2 2 103 5" xfId="29372"/>
    <cellStyle name="Notas 2 2 2 103 6" xfId="29373"/>
    <cellStyle name="Notas 2 2 2 103 7" xfId="29374"/>
    <cellStyle name="Notas 2 2 2 104" xfId="29375"/>
    <cellStyle name="Notas 2 2 2 105" xfId="29376"/>
    <cellStyle name="Notas 2 2 2 106" xfId="29377"/>
    <cellStyle name="Notas 2 2 2 106 2" xfId="29378"/>
    <cellStyle name="Notas 2 2 2 106 3" xfId="29379"/>
    <cellStyle name="Notas 2 2 2 106 4" xfId="29380"/>
    <cellStyle name="Notas 2 2 2 106 5" xfId="29381"/>
    <cellStyle name="Notas 2 2 2 106 6" xfId="29382"/>
    <cellStyle name="Notas 2 2 2 107" xfId="29383"/>
    <cellStyle name="Notas 2 2 2 107 2" xfId="29384"/>
    <cellStyle name="Notas 2 2 2 107 2 2" xfId="29385"/>
    <cellStyle name="Notas 2 2 2 107 2 2 2" xfId="29386"/>
    <cellStyle name="Notas 2 2 2 107 2 2 2 2" xfId="29387"/>
    <cellStyle name="Notas 2 2 2 107 2 2 2 3" xfId="29388"/>
    <cellStyle name="Notas 2 2 2 107 2 2 2 4" xfId="29389"/>
    <cellStyle name="Notas 2 2 2 107 2 2 2 5" xfId="29390"/>
    <cellStyle name="Notas 2 2 2 107 2 2 3" xfId="29391"/>
    <cellStyle name="Notas 2 2 2 107 2 2 4" xfId="29392"/>
    <cellStyle name="Notas 2 2 2 107 2 2 5" xfId="29393"/>
    <cellStyle name="Notas 2 2 2 107 2 3" xfId="29394"/>
    <cellStyle name="Notas 2 2 2 107 2 4" xfId="29395"/>
    <cellStyle name="Notas 2 2 2 107 2 5" xfId="29396"/>
    <cellStyle name="Notas 2 2 2 107 2 6" xfId="29397"/>
    <cellStyle name="Notas 2 2 2 107 2 7" xfId="29398"/>
    <cellStyle name="Notas 2 2 2 107 3" xfId="29399"/>
    <cellStyle name="Notas 2 2 2 107 3 2" xfId="29400"/>
    <cellStyle name="Notas 2 2 2 107 3 2 2" xfId="29401"/>
    <cellStyle name="Notas 2 2 2 107 3 2 3" xfId="29402"/>
    <cellStyle name="Notas 2 2 2 107 3 2 4" xfId="29403"/>
    <cellStyle name="Notas 2 2 2 107 3 2 5" xfId="29404"/>
    <cellStyle name="Notas 2 2 2 107 3 3" xfId="29405"/>
    <cellStyle name="Notas 2 2 2 107 3 4" xfId="29406"/>
    <cellStyle name="Notas 2 2 2 107 3 5" xfId="29407"/>
    <cellStyle name="Notas 2 2 2 107 4" xfId="29408"/>
    <cellStyle name="Notas 2 2 2 107 5" xfId="29409"/>
    <cellStyle name="Notas 2 2 2 107 6" xfId="29410"/>
    <cellStyle name="Notas 2 2 2 107 7" xfId="29411"/>
    <cellStyle name="Notas 2 2 2 108" xfId="29412"/>
    <cellStyle name="Notas 2 2 2 108 2" xfId="29413"/>
    <cellStyle name="Notas 2 2 2 108 2 2" xfId="29414"/>
    <cellStyle name="Notas 2 2 2 108 2 2 2" xfId="29415"/>
    <cellStyle name="Notas 2 2 2 108 2 2 2 2" xfId="29416"/>
    <cellStyle name="Notas 2 2 2 108 2 2 2 3" xfId="29417"/>
    <cellStyle name="Notas 2 2 2 108 2 2 2 4" xfId="29418"/>
    <cellStyle name="Notas 2 2 2 108 2 2 2 5" xfId="29419"/>
    <cellStyle name="Notas 2 2 2 108 2 2 3" xfId="29420"/>
    <cellStyle name="Notas 2 2 2 108 2 2 4" xfId="29421"/>
    <cellStyle name="Notas 2 2 2 108 2 2 5" xfId="29422"/>
    <cellStyle name="Notas 2 2 2 108 2 3" xfId="29423"/>
    <cellStyle name="Notas 2 2 2 108 2 4" xfId="29424"/>
    <cellStyle name="Notas 2 2 2 108 2 5" xfId="29425"/>
    <cellStyle name="Notas 2 2 2 108 2 6" xfId="29426"/>
    <cellStyle name="Notas 2 2 2 108 2 7" xfId="29427"/>
    <cellStyle name="Notas 2 2 2 108 3" xfId="29428"/>
    <cellStyle name="Notas 2 2 2 108 3 2" xfId="29429"/>
    <cellStyle name="Notas 2 2 2 108 3 2 2" xfId="29430"/>
    <cellStyle name="Notas 2 2 2 108 3 2 3" xfId="29431"/>
    <cellStyle name="Notas 2 2 2 108 3 2 4" xfId="29432"/>
    <cellStyle name="Notas 2 2 2 108 3 2 5" xfId="29433"/>
    <cellStyle name="Notas 2 2 2 108 3 3" xfId="29434"/>
    <cellStyle name="Notas 2 2 2 108 3 4" xfId="29435"/>
    <cellStyle name="Notas 2 2 2 108 3 5" xfId="29436"/>
    <cellStyle name="Notas 2 2 2 108 4" xfId="29437"/>
    <cellStyle name="Notas 2 2 2 108 5" xfId="29438"/>
    <cellStyle name="Notas 2 2 2 108 6" xfId="29439"/>
    <cellStyle name="Notas 2 2 2 108 7" xfId="29440"/>
    <cellStyle name="Notas 2 2 2 109" xfId="29441"/>
    <cellStyle name="Notas 2 2 2 109 2" xfId="29442"/>
    <cellStyle name="Notas 2 2 2 109 2 2" xfId="29443"/>
    <cellStyle name="Notas 2 2 2 109 2 2 2" xfId="29444"/>
    <cellStyle name="Notas 2 2 2 109 2 2 2 2" xfId="29445"/>
    <cellStyle name="Notas 2 2 2 109 2 2 2 3" xfId="29446"/>
    <cellStyle name="Notas 2 2 2 109 2 2 2 4" xfId="29447"/>
    <cellStyle name="Notas 2 2 2 109 2 2 2 5" xfId="29448"/>
    <cellStyle name="Notas 2 2 2 109 2 2 3" xfId="29449"/>
    <cellStyle name="Notas 2 2 2 109 2 2 4" xfId="29450"/>
    <cellStyle name="Notas 2 2 2 109 2 2 5" xfId="29451"/>
    <cellStyle name="Notas 2 2 2 109 2 3" xfId="29452"/>
    <cellStyle name="Notas 2 2 2 109 2 4" xfId="29453"/>
    <cellStyle name="Notas 2 2 2 109 2 5" xfId="29454"/>
    <cellStyle name="Notas 2 2 2 109 2 6" xfId="29455"/>
    <cellStyle name="Notas 2 2 2 109 2 7" xfId="29456"/>
    <cellStyle name="Notas 2 2 2 109 3" xfId="29457"/>
    <cellStyle name="Notas 2 2 2 109 3 2" xfId="29458"/>
    <cellStyle name="Notas 2 2 2 109 3 2 2" xfId="29459"/>
    <cellStyle name="Notas 2 2 2 109 3 2 3" xfId="29460"/>
    <cellStyle name="Notas 2 2 2 109 3 2 4" xfId="29461"/>
    <cellStyle name="Notas 2 2 2 109 3 2 5" xfId="29462"/>
    <cellStyle name="Notas 2 2 2 109 3 3" xfId="29463"/>
    <cellStyle name="Notas 2 2 2 109 3 4" xfId="29464"/>
    <cellStyle name="Notas 2 2 2 109 3 5" xfId="29465"/>
    <cellStyle name="Notas 2 2 2 109 4" xfId="29466"/>
    <cellStyle name="Notas 2 2 2 109 5" xfId="29467"/>
    <cellStyle name="Notas 2 2 2 109 6" xfId="29468"/>
    <cellStyle name="Notas 2 2 2 109 7" xfId="29469"/>
    <cellStyle name="Notas 2 2 2 11" xfId="29470"/>
    <cellStyle name="Notas 2 2 2 110" xfId="29471"/>
    <cellStyle name="Notas 2 2 2 110 2" xfId="29472"/>
    <cellStyle name="Notas 2 2 2 110 2 2" xfId="29473"/>
    <cellStyle name="Notas 2 2 2 110 2 2 2" xfId="29474"/>
    <cellStyle name="Notas 2 2 2 110 2 2 3" xfId="29475"/>
    <cellStyle name="Notas 2 2 2 110 2 2 4" xfId="29476"/>
    <cellStyle name="Notas 2 2 2 110 2 2 5" xfId="29477"/>
    <cellStyle name="Notas 2 2 2 110 2 3" xfId="29478"/>
    <cellStyle name="Notas 2 2 2 110 2 4" xfId="29479"/>
    <cellStyle name="Notas 2 2 2 110 2 5" xfId="29480"/>
    <cellStyle name="Notas 2 2 2 110 3" xfId="29481"/>
    <cellStyle name="Notas 2 2 2 110 4" xfId="29482"/>
    <cellStyle name="Notas 2 2 2 110 5" xfId="29483"/>
    <cellStyle name="Notas 2 2 2 110 6" xfId="29484"/>
    <cellStyle name="Notas 2 2 2 110 7" xfId="29485"/>
    <cellStyle name="Notas 2 2 2 111" xfId="29486"/>
    <cellStyle name="Notas 2 2 2 111 2" xfId="29487"/>
    <cellStyle name="Notas 2 2 2 111 3" xfId="29488"/>
    <cellStyle name="Notas 2 2 2 111 4" xfId="29489"/>
    <cellStyle name="Notas 2 2 2 111 5" xfId="29490"/>
    <cellStyle name="Notas 2 2 2 111 6" xfId="29491"/>
    <cellStyle name="Notas 2 2 2 112" xfId="29492"/>
    <cellStyle name="Notas 2 2 2 112 2" xfId="29493"/>
    <cellStyle name="Notas 2 2 2 112 2 2" xfId="29494"/>
    <cellStyle name="Notas 2 2 2 112 2 3" xfId="29495"/>
    <cellStyle name="Notas 2 2 2 112 2 4" xfId="29496"/>
    <cellStyle name="Notas 2 2 2 112 2 5" xfId="29497"/>
    <cellStyle name="Notas 2 2 2 112 3" xfId="29498"/>
    <cellStyle name="Notas 2 2 2 112 4" xfId="29499"/>
    <cellStyle name="Notas 2 2 2 112 5" xfId="29500"/>
    <cellStyle name="Notas 2 2 2 113" xfId="29501"/>
    <cellStyle name="Notas 2 2 2 114" xfId="29502"/>
    <cellStyle name="Notas 2 2 2 115" xfId="29503"/>
    <cellStyle name="Notas 2 2 2 116" xfId="29504"/>
    <cellStyle name="Notas 2 2 2 117" xfId="29505"/>
    <cellStyle name="Notas 2 2 2 118" xfId="29506"/>
    <cellStyle name="Notas 2 2 2 119" xfId="29507"/>
    <cellStyle name="Notas 2 2 2 12" xfId="29508"/>
    <cellStyle name="Notas 2 2 2 120" xfId="29509"/>
    <cellStyle name="Notas 2 2 2 121" xfId="29510"/>
    <cellStyle name="Notas 2 2 2 122" xfId="29511"/>
    <cellStyle name="Notas 2 2 2 123" xfId="29512"/>
    <cellStyle name="Notas 2 2 2 124" xfId="29513"/>
    <cellStyle name="Notas 2 2 2 125" xfId="29514"/>
    <cellStyle name="Notas 2 2 2 126" xfId="29515"/>
    <cellStyle name="Notas 2 2 2 13" xfId="29516"/>
    <cellStyle name="Notas 2 2 2 14" xfId="29517"/>
    <cellStyle name="Notas 2 2 2 15" xfId="29518"/>
    <cellStyle name="Notas 2 2 2 16" xfId="29519"/>
    <cellStyle name="Notas 2 2 2 17" xfId="29520"/>
    <cellStyle name="Notas 2 2 2 18" xfId="29521"/>
    <cellStyle name="Notas 2 2 2 19" xfId="29522"/>
    <cellStyle name="Notas 2 2 2 2" xfId="29523"/>
    <cellStyle name="Notas 2 2 2 2 10" xfId="29524"/>
    <cellStyle name="Notas 2 2 2 2 11" xfId="29525"/>
    <cellStyle name="Notas 2 2 2 2 12" xfId="29526"/>
    <cellStyle name="Notas 2 2 2 2 13" xfId="29527"/>
    <cellStyle name="Notas 2 2 2 2 14" xfId="29528"/>
    <cellStyle name="Notas 2 2 2 2 15" xfId="29529"/>
    <cellStyle name="Notas 2 2 2 2 15 2" xfId="29530"/>
    <cellStyle name="Notas 2 2 2 2 15 2 2" xfId="29531"/>
    <cellStyle name="Notas 2 2 2 2 15 2 3" xfId="29532"/>
    <cellStyle name="Notas 2 2 2 2 15 2 4" xfId="29533"/>
    <cellStyle name="Notas 2 2 2 2 15 2 5" xfId="29534"/>
    <cellStyle name="Notas 2 2 2 2 15 2 6" xfId="29535"/>
    <cellStyle name="Notas 2 2 2 2 15 3" xfId="29536"/>
    <cellStyle name="Notas 2 2 2 2 15 4" xfId="29537"/>
    <cellStyle name="Notas 2 2 2 2 15 5" xfId="29538"/>
    <cellStyle name="Notas 2 2 2 2 15 6" xfId="29539"/>
    <cellStyle name="Notas 2 2 2 2 15 7" xfId="29540"/>
    <cellStyle name="Notas 2 2 2 2 15 8" xfId="29541"/>
    <cellStyle name="Notas 2 2 2 2 16" xfId="29542"/>
    <cellStyle name="Notas 2 2 2 2 16 2" xfId="29543"/>
    <cellStyle name="Notas 2 2 2 2 16 2 2" xfId="29544"/>
    <cellStyle name="Notas 2 2 2 2 16 2 3" xfId="29545"/>
    <cellStyle name="Notas 2 2 2 2 16 2 4" xfId="29546"/>
    <cellStyle name="Notas 2 2 2 2 16 2 5" xfId="29547"/>
    <cellStyle name="Notas 2 2 2 2 16 2 6" xfId="29548"/>
    <cellStyle name="Notas 2 2 2 2 16 3" xfId="29549"/>
    <cellStyle name="Notas 2 2 2 2 16 4" xfId="29550"/>
    <cellStyle name="Notas 2 2 2 2 16 5" xfId="29551"/>
    <cellStyle name="Notas 2 2 2 2 17" xfId="29552"/>
    <cellStyle name="Notas 2 2 2 2 17 2" xfId="29553"/>
    <cellStyle name="Notas 2 2 2 2 17 2 2" xfId="29554"/>
    <cellStyle name="Notas 2 2 2 2 17 2 3" xfId="29555"/>
    <cellStyle name="Notas 2 2 2 2 17 2 4" xfId="29556"/>
    <cellStyle name="Notas 2 2 2 2 17 2 5" xfId="29557"/>
    <cellStyle name="Notas 2 2 2 2 17 2 6" xfId="29558"/>
    <cellStyle name="Notas 2 2 2 2 17 3" xfId="29559"/>
    <cellStyle name="Notas 2 2 2 2 17 4" xfId="29560"/>
    <cellStyle name="Notas 2 2 2 2 17 5" xfId="29561"/>
    <cellStyle name="Notas 2 2 2 2 18" xfId="29562"/>
    <cellStyle name="Notas 2 2 2 2 18 2" xfId="29563"/>
    <cellStyle name="Notas 2 2 2 2 18 3" xfId="29564"/>
    <cellStyle name="Notas 2 2 2 2 18 4" xfId="29565"/>
    <cellStyle name="Notas 2 2 2 2 18 5" xfId="29566"/>
    <cellStyle name="Notas 2 2 2 2 18 6" xfId="29567"/>
    <cellStyle name="Notas 2 2 2 2 18 7" xfId="29568"/>
    <cellStyle name="Notas 2 2 2 2 19" xfId="29569"/>
    <cellStyle name="Notas 2 2 2 2 2" xfId="29570"/>
    <cellStyle name="Notas 2 2 2 2 2 10" xfId="29571"/>
    <cellStyle name="Notas 2 2 2 2 2 10 2" xfId="29572"/>
    <cellStyle name="Notas 2 2 2 2 2 10 2 2" xfId="29573"/>
    <cellStyle name="Notas 2 2 2 2 2 10 2 2 2" xfId="29574"/>
    <cellStyle name="Notas 2 2 2 2 2 10 2 2 2 2" xfId="29575"/>
    <cellStyle name="Notas 2 2 2 2 2 10 2 2 2 3" xfId="29576"/>
    <cellStyle name="Notas 2 2 2 2 2 10 2 2 2 4" xfId="29577"/>
    <cellStyle name="Notas 2 2 2 2 2 10 2 2 2 5" xfId="29578"/>
    <cellStyle name="Notas 2 2 2 2 2 10 2 2 3" xfId="29579"/>
    <cellStyle name="Notas 2 2 2 2 2 10 2 2 4" xfId="29580"/>
    <cellStyle name="Notas 2 2 2 2 2 10 2 2 5" xfId="29581"/>
    <cellStyle name="Notas 2 2 2 2 2 10 2 3" xfId="29582"/>
    <cellStyle name="Notas 2 2 2 2 2 10 2 4" xfId="29583"/>
    <cellStyle name="Notas 2 2 2 2 2 10 2 5" xfId="29584"/>
    <cellStyle name="Notas 2 2 2 2 2 10 2 6" xfId="29585"/>
    <cellStyle name="Notas 2 2 2 2 2 10 2 7" xfId="29586"/>
    <cellStyle name="Notas 2 2 2 2 2 10 3" xfId="29587"/>
    <cellStyle name="Notas 2 2 2 2 2 10 3 2" xfId="29588"/>
    <cellStyle name="Notas 2 2 2 2 2 10 3 2 2" xfId="29589"/>
    <cellStyle name="Notas 2 2 2 2 2 10 3 2 3" xfId="29590"/>
    <cellStyle name="Notas 2 2 2 2 2 10 3 2 4" xfId="29591"/>
    <cellStyle name="Notas 2 2 2 2 2 10 3 2 5" xfId="29592"/>
    <cellStyle name="Notas 2 2 2 2 2 10 3 3" xfId="29593"/>
    <cellStyle name="Notas 2 2 2 2 2 10 3 4" xfId="29594"/>
    <cellStyle name="Notas 2 2 2 2 2 10 3 5" xfId="29595"/>
    <cellStyle name="Notas 2 2 2 2 2 10 4" xfId="29596"/>
    <cellStyle name="Notas 2 2 2 2 2 10 5" xfId="29597"/>
    <cellStyle name="Notas 2 2 2 2 2 10 6" xfId="29598"/>
    <cellStyle name="Notas 2 2 2 2 2 10 7" xfId="29599"/>
    <cellStyle name="Notas 2 2 2 2 2 11" xfId="29600"/>
    <cellStyle name="Notas 2 2 2 2 2 11 2" xfId="29601"/>
    <cellStyle name="Notas 2 2 2 2 2 11 2 2" xfId="29602"/>
    <cellStyle name="Notas 2 2 2 2 2 11 2 2 2" xfId="29603"/>
    <cellStyle name="Notas 2 2 2 2 2 11 2 2 2 2" xfId="29604"/>
    <cellStyle name="Notas 2 2 2 2 2 11 2 2 2 3" xfId="29605"/>
    <cellStyle name="Notas 2 2 2 2 2 11 2 2 2 4" xfId="29606"/>
    <cellStyle name="Notas 2 2 2 2 2 11 2 2 2 5" xfId="29607"/>
    <cellStyle name="Notas 2 2 2 2 2 11 2 2 3" xfId="29608"/>
    <cellStyle name="Notas 2 2 2 2 2 11 2 2 4" xfId="29609"/>
    <cellStyle name="Notas 2 2 2 2 2 11 2 2 5" xfId="29610"/>
    <cellStyle name="Notas 2 2 2 2 2 11 2 3" xfId="29611"/>
    <cellStyle name="Notas 2 2 2 2 2 11 2 4" xfId="29612"/>
    <cellStyle name="Notas 2 2 2 2 2 11 2 5" xfId="29613"/>
    <cellStyle name="Notas 2 2 2 2 2 11 2 6" xfId="29614"/>
    <cellStyle name="Notas 2 2 2 2 2 11 2 7" xfId="29615"/>
    <cellStyle name="Notas 2 2 2 2 2 11 3" xfId="29616"/>
    <cellStyle name="Notas 2 2 2 2 2 11 3 2" xfId="29617"/>
    <cellStyle name="Notas 2 2 2 2 2 11 3 2 2" xfId="29618"/>
    <cellStyle name="Notas 2 2 2 2 2 11 3 2 3" xfId="29619"/>
    <cellStyle name="Notas 2 2 2 2 2 11 3 2 4" xfId="29620"/>
    <cellStyle name="Notas 2 2 2 2 2 11 3 2 5" xfId="29621"/>
    <cellStyle name="Notas 2 2 2 2 2 11 3 3" xfId="29622"/>
    <cellStyle name="Notas 2 2 2 2 2 11 3 4" xfId="29623"/>
    <cellStyle name="Notas 2 2 2 2 2 11 3 5" xfId="29624"/>
    <cellStyle name="Notas 2 2 2 2 2 11 4" xfId="29625"/>
    <cellStyle name="Notas 2 2 2 2 2 11 5" xfId="29626"/>
    <cellStyle name="Notas 2 2 2 2 2 11 6" xfId="29627"/>
    <cellStyle name="Notas 2 2 2 2 2 11 7" xfId="29628"/>
    <cellStyle name="Notas 2 2 2 2 2 12" xfId="29629"/>
    <cellStyle name="Notas 2 2 2 2 2 13" xfId="29630"/>
    <cellStyle name="Notas 2 2 2 2 2 13 2" xfId="29631"/>
    <cellStyle name="Notas 2 2 2 2 2 13 2 2" xfId="29632"/>
    <cellStyle name="Notas 2 2 2 2 2 13 2 3" xfId="29633"/>
    <cellStyle name="Notas 2 2 2 2 2 13 2 4" xfId="29634"/>
    <cellStyle name="Notas 2 2 2 2 2 13 2 5" xfId="29635"/>
    <cellStyle name="Notas 2 2 2 2 2 13 3" xfId="29636"/>
    <cellStyle name="Notas 2 2 2 2 2 13 4" xfId="29637"/>
    <cellStyle name="Notas 2 2 2 2 2 13 5" xfId="29638"/>
    <cellStyle name="Notas 2 2 2 2 2 14" xfId="29639"/>
    <cellStyle name="Notas 2 2 2 2 2 15" xfId="29640"/>
    <cellStyle name="Notas 2 2 2 2 2 16" xfId="29641"/>
    <cellStyle name="Notas 2 2 2 2 2 17" xfId="29642"/>
    <cellStyle name="Notas 2 2 2 2 2 18" xfId="29643"/>
    <cellStyle name="Notas 2 2 2 2 2 19" xfId="29644"/>
    <cellStyle name="Notas 2 2 2 2 2 2" xfId="29645"/>
    <cellStyle name="Notas 2 2 2 2 2 2 10" xfId="29646"/>
    <cellStyle name="Notas 2 2 2 2 2 2 10 2" xfId="29647"/>
    <cellStyle name="Notas 2 2 2 2 2 2 10 2 2" xfId="29648"/>
    <cellStyle name="Notas 2 2 2 2 2 2 10 2 2 2" xfId="29649"/>
    <cellStyle name="Notas 2 2 2 2 2 2 10 2 2 2 2" xfId="29650"/>
    <cellStyle name="Notas 2 2 2 2 2 2 10 2 2 2 3" xfId="29651"/>
    <cellStyle name="Notas 2 2 2 2 2 2 10 2 2 2 4" xfId="29652"/>
    <cellStyle name="Notas 2 2 2 2 2 2 10 2 2 2 5" xfId="29653"/>
    <cellStyle name="Notas 2 2 2 2 2 2 10 2 2 3" xfId="29654"/>
    <cellStyle name="Notas 2 2 2 2 2 2 10 2 2 4" xfId="29655"/>
    <cellStyle name="Notas 2 2 2 2 2 2 10 2 2 5" xfId="29656"/>
    <cellStyle name="Notas 2 2 2 2 2 2 10 2 3" xfId="29657"/>
    <cellStyle name="Notas 2 2 2 2 2 2 10 2 4" xfId="29658"/>
    <cellStyle name="Notas 2 2 2 2 2 2 10 2 5" xfId="29659"/>
    <cellStyle name="Notas 2 2 2 2 2 2 10 2 6" xfId="29660"/>
    <cellStyle name="Notas 2 2 2 2 2 2 10 2 7" xfId="29661"/>
    <cellStyle name="Notas 2 2 2 2 2 2 10 3" xfId="29662"/>
    <cellStyle name="Notas 2 2 2 2 2 2 10 3 2" xfId="29663"/>
    <cellStyle name="Notas 2 2 2 2 2 2 10 3 2 2" xfId="29664"/>
    <cellStyle name="Notas 2 2 2 2 2 2 10 3 2 3" xfId="29665"/>
    <cellStyle name="Notas 2 2 2 2 2 2 10 3 2 4" xfId="29666"/>
    <cellStyle name="Notas 2 2 2 2 2 2 10 3 2 5" xfId="29667"/>
    <cellStyle name="Notas 2 2 2 2 2 2 10 3 3" xfId="29668"/>
    <cellStyle name="Notas 2 2 2 2 2 2 10 3 4" xfId="29669"/>
    <cellStyle name="Notas 2 2 2 2 2 2 10 3 5" xfId="29670"/>
    <cellStyle name="Notas 2 2 2 2 2 2 10 4" xfId="29671"/>
    <cellStyle name="Notas 2 2 2 2 2 2 10 5" xfId="29672"/>
    <cellStyle name="Notas 2 2 2 2 2 2 10 6" xfId="29673"/>
    <cellStyle name="Notas 2 2 2 2 2 2 10 7" xfId="29674"/>
    <cellStyle name="Notas 2 2 2 2 2 2 11" xfId="29675"/>
    <cellStyle name="Notas 2 2 2 2 2 2 12" xfId="29676"/>
    <cellStyle name="Notas 2 2 2 2 2 2 12 2" xfId="29677"/>
    <cellStyle name="Notas 2 2 2 2 2 2 12 2 2" xfId="29678"/>
    <cellStyle name="Notas 2 2 2 2 2 2 12 2 3" xfId="29679"/>
    <cellStyle name="Notas 2 2 2 2 2 2 12 2 4" xfId="29680"/>
    <cellStyle name="Notas 2 2 2 2 2 2 12 2 5" xfId="29681"/>
    <cellStyle name="Notas 2 2 2 2 2 2 12 3" xfId="29682"/>
    <cellStyle name="Notas 2 2 2 2 2 2 12 4" xfId="29683"/>
    <cellStyle name="Notas 2 2 2 2 2 2 12 5" xfId="29684"/>
    <cellStyle name="Notas 2 2 2 2 2 2 13" xfId="29685"/>
    <cellStyle name="Notas 2 2 2 2 2 2 14" xfId="29686"/>
    <cellStyle name="Notas 2 2 2 2 2 2 15" xfId="29687"/>
    <cellStyle name="Notas 2 2 2 2 2 2 16" xfId="29688"/>
    <cellStyle name="Notas 2 2 2 2 2 2 17" xfId="29689"/>
    <cellStyle name="Notas 2 2 2 2 2 2 18" xfId="29690"/>
    <cellStyle name="Notas 2 2 2 2 2 2 19" xfId="29691"/>
    <cellStyle name="Notas 2 2 2 2 2 2 2" xfId="29692"/>
    <cellStyle name="Notas 2 2 2 2 2 2 2 10" xfId="29693"/>
    <cellStyle name="Notas 2 2 2 2 2 2 2 11" xfId="29694"/>
    <cellStyle name="Notas 2 2 2 2 2 2 2 12" xfId="29695"/>
    <cellStyle name="Notas 2 2 2 2 2 2 2 13" xfId="29696"/>
    <cellStyle name="Notas 2 2 2 2 2 2 2 14" xfId="29697"/>
    <cellStyle name="Notas 2 2 2 2 2 2 2 15" xfId="29698"/>
    <cellStyle name="Notas 2 2 2 2 2 2 2 16" xfId="29699"/>
    <cellStyle name="Notas 2 2 2 2 2 2 2 17" xfId="29700"/>
    <cellStyle name="Notas 2 2 2 2 2 2 2 18" xfId="29701"/>
    <cellStyle name="Notas 2 2 2 2 2 2 2 19" xfId="29702"/>
    <cellStyle name="Notas 2 2 2 2 2 2 2 2" xfId="29703"/>
    <cellStyle name="Notas 2 2 2 2 2 2 2 2 10" xfId="29704"/>
    <cellStyle name="Notas 2 2 2 2 2 2 2 2 11" xfId="29705"/>
    <cellStyle name="Notas 2 2 2 2 2 2 2 2 12" xfId="29706"/>
    <cellStyle name="Notas 2 2 2 2 2 2 2 2 13" xfId="29707"/>
    <cellStyle name="Notas 2 2 2 2 2 2 2 2 14" xfId="29708"/>
    <cellStyle name="Notas 2 2 2 2 2 2 2 2 2" xfId="29709"/>
    <cellStyle name="Notas 2 2 2 2 2 2 2 2 2 10" xfId="29710"/>
    <cellStyle name="Notas 2 2 2 2 2 2 2 2 2 11" xfId="29711"/>
    <cellStyle name="Notas 2 2 2 2 2 2 2 2 2 12" xfId="29712"/>
    <cellStyle name="Notas 2 2 2 2 2 2 2 2 2 13" xfId="29713"/>
    <cellStyle name="Notas 2 2 2 2 2 2 2 2 2 14" xfId="29714"/>
    <cellStyle name="Notas 2 2 2 2 2 2 2 2 2 2" xfId="29715"/>
    <cellStyle name="Notas 2 2 2 2 2 2 2 2 2 2 10" xfId="29716"/>
    <cellStyle name="Notas 2 2 2 2 2 2 2 2 2 2 11" xfId="29717"/>
    <cellStyle name="Notas 2 2 2 2 2 2 2 2 2 2 2" xfId="29718"/>
    <cellStyle name="Notas 2 2 2 2 2 2 2 2 2 2 2 10" xfId="29719"/>
    <cellStyle name="Notas 2 2 2 2 2 2 2 2 2 2 2 11" xfId="29720"/>
    <cellStyle name="Notas 2 2 2 2 2 2 2 2 2 2 2 2" xfId="29721"/>
    <cellStyle name="Notas 2 2 2 2 2 2 2 2 2 2 2 2 2" xfId="29722"/>
    <cellStyle name="Notas 2 2 2 2 2 2 2 2 2 2 2 2 2 2" xfId="29723"/>
    <cellStyle name="Notas 2 2 2 2 2 2 2 2 2 2 2 2 2 2 2" xfId="29724"/>
    <cellStyle name="Notas 2 2 2 2 2 2 2 2 2 2 2 2 2 2 2 2" xfId="29725"/>
    <cellStyle name="Notas 2 2 2 2 2 2 2 2 2 2 2 2 2 2 2 3" xfId="29726"/>
    <cellStyle name="Notas 2 2 2 2 2 2 2 2 2 2 2 2 2 2 2 4" xfId="29727"/>
    <cellStyle name="Notas 2 2 2 2 2 2 2 2 2 2 2 2 2 2 2 5" xfId="29728"/>
    <cellStyle name="Notas 2 2 2 2 2 2 2 2 2 2 2 2 2 2 3" xfId="29729"/>
    <cellStyle name="Notas 2 2 2 2 2 2 2 2 2 2 2 2 2 2 4" xfId="29730"/>
    <cellStyle name="Notas 2 2 2 2 2 2 2 2 2 2 2 2 2 2 5" xfId="29731"/>
    <cellStyle name="Notas 2 2 2 2 2 2 2 2 2 2 2 2 2 3" xfId="29732"/>
    <cellStyle name="Notas 2 2 2 2 2 2 2 2 2 2 2 2 2 4" xfId="29733"/>
    <cellStyle name="Notas 2 2 2 2 2 2 2 2 2 2 2 2 2 5" xfId="29734"/>
    <cellStyle name="Notas 2 2 2 2 2 2 2 2 2 2 2 2 2 6" xfId="29735"/>
    <cellStyle name="Notas 2 2 2 2 2 2 2 2 2 2 2 2 2 7" xfId="29736"/>
    <cellStyle name="Notas 2 2 2 2 2 2 2 2 2 2 2 2 3" xfId="29737"/>
    <cellStyle name="Notas 2 2 2 2 2 2 2 2 2 2 2 2 3 2" xfId="29738"/>
    <cellStyle name="Notas 2 2 2 2 2 2 2 2 2 2 2 2 3 2 2" xfId="29739"/>
    <cellStyle name="Notas 2 2 2 2 2 2 2 2 2 2 2 2 3 2 3" xfId="29740"/>
    <cellStyle name="Notas 2 2 2 2 2 2 2 2 2 2 2 2 3 2 4" xfId="29741"/>
    <cellStyle name="Notas 2 2 2 2 2 2 2 2 2 2 2 2 3 2 5" xfId="29742"/>
    <cellStyle name="Notas 2 2 2 2 2 2 2 2 2 2 2 2 3 3" xfId="29743"/>
    <cellStyle name="Notas 2 2 2 2 2 2 2 2 2 2 2 2 3 4" xfId="29744"/>
    <cellStyle name="Notas 2 2 2 2 2 2 2 2 2 2 2 2 3 5" xfId="29745"/>
    <cellStyle name="Notas 2 2 2 2 2 2 2 2 2 2 2 2 4" xfId="29746"/>
    <cellStyle name="Notas 2 2 2 2 2 2 2 2 2 2 2 2 5" xfId="29747"/>
    <cellStyle name="Notas 2 2 2 2 2 2 2 2 2 2 2 2 6" xfId="29748"/>
    <cellStyle name="Notas 2 2 2 2 2 2 2 2 2 2 2 2 7" xfId="29749"/>
    <cellStyle name="Notas 2 2 2 2 2 2 2 2 2 2 2 3" xfId="29750"/>
    <cellStyle name="Notas 2 2 2 2 2 2 2 2 2 2 2 4" xfId="29751"/>
    <cellStyle name="Notas 2 2 2 2 2 2 2 2 2 2 2 5" xfId="29752"/>
    <cellStyle name="Notas 2 2 2 2 2 2 2 2 2 2 2 6" xfId="29753"/>
    <cellStyle name="Notas 2 2 2 2 2 2 2 2 2 2 2 6 2" xfId="29754"/>
    <cellStyle name="Notas 2 2 2 2 2 2 2 2 2 2 2 6 2 2" xfId="29755"/>
    <cellStyle name="Notas 2 2 2 2 2 2 2 2 2 2 2 6 2 3" xfId="29756"/>
    <cellStyle name="Notas 2 2 2 2 2 2 2 2 2 2 2 6 2 4" xfId="29757"/>
    <cellStyle name="Notas 2 2 2 2 2 2 2 2 2 2 2 6 2 5" xfId="29758"/>
    <cellStyle name="Notas 2 2 2 2 2 2 2 2 2 2 2 6 3" xfId="29759"/>
    <cellStyle name="Notas 2 2 2 2 2 2 2 2 2 2 2 6 4" xfId="29760"/>
    <cellStyle name="Notas 2 2 2 2 2 2 2 2 2 2 2 6 5" xfId="29761"/>
    <cellStyle name="Notas 2 2 2 2 2 2 2 2 2 2 2 7" xfId="29762"/>
    <cellStyle name="Notas 2 2 2 2 2 2 2 2 2 2 2 8" xfId="29763"/>
    <cellStyle name="Notas 2 2 2 2 2 2 2 2 2 2 2 9" xfId="29764"/>
    <cellStyle name="Notas 2 2 2 2 2 2 2 2 2 2 3" xfId="29765"/>
    <cellStyle name="Notas 2 2 2 2 2 2 2 2 2 2 3 2" xfId="29766"/>
    <cellStyle name="Notas 2 2 2 2 2 2 2 2 2 2 3 2 2" xfId="29767"/>
    <cellStyle name="Notas 2 2 2 2 2 2 2 2 2 2 3 2 2 2" xfId="29768"/>
    <cellStyle name="Notas 2 2 2 2 2 2 2 2 2 2 3 2 2 2 2" xfId="29769"/>
    <cellStyle name="Notas 2 2 2 2 2 2 2 2 2 2 3 2 2 2 3" xfId="29770"/>
    <cellStyle name="Notas 2 2 2 2 2 2 2 2 2 2 3 2 2 2 4" xfId="29771"/>
    <cellStyle name="Notas 2 2 2 2 2 2 2 2 2 2 3 2 2 2 5" xfId="29772"/>
    <cellStyle name="Notas 2 2 2 2 2 2 2 2 2 2 3 2 2 3" xfId="29773"/>
    <cellStyle name="Notas 2 2 2 2 2 2 2 2 2 2 3 2 2 4" xfId="29774"/>
    <cellStyle name="Notas 2 2 2 2 2 2 2 2 2 2 3 2 2 5" xfId="29775"/>
    <cellStyle name="Notas 2 2 2 2 2 2 2 2 2 2 3 2 3" xfId="29776"/>
    <cellStyle name="Notas 2 2 2 2 2 2 2 2 2 2 3 2 4" xfId="29777"/>
    <cellStyle name="Notas 2 2 2 2 2 2 2 2 2 2 3 2 5" xfId="29778"/>
    <cellStyle name="Notas 2 2 2 2 2 2 2 2 2 2 3 2 6" xfId="29779"/>
    <cellStyle name="Notas 2 2 2 2 2 2 2 2 2 2 3 2 7" xfId="29780"/>
    <cellStyle name="Notas 2 2 2 2 2 2 2 2 2 2 3 3" xfId="29781"/>
    <cellStyle name="Notas 2 2 2 2 2 2 2 2 2 2 3 3 2" xfId="29782"/>
    <cellStyle name="Notas 2 2 2 2 2 2 2 2 2 2 3 3 2 2" xfId="29783"/>
    <cellStyle name="Notas 2 2 2 2 2 2 2 2 2 2 3 3 2 3" xfId="29784"/>
    <cellStyle name="Notas 2 2 2 2 2 2 2 2 2 2 3 3 2 4" xfId="29785"/>
    <cellStyle name="Notas 2 2 2 2 2 2 2 2 2 2 3 3 2 5" xfId="29786"/>
    <cellStyle name="Notas 2 2 2 2 2 2 2 2 2 2 3 3 3" xfId="29787"/>
    <cellStyle name="Notas 2 2 2 2 2 2 2 2 2 2 3 3 4" xfId="29788"/>
    <cellStyle name="Notas 2 2 2 2 2 2 2 2 2 2 3 3 5" xfId="29789"/>
    <cellStyle name="Notas 2 2 2 2 2 2 2 2 2 2 3 4" xfId="29790"/>
    <cellStyle name="Notas 2 2 2 2 2 2 2 2 2 2 3 5" xfId="29791"/>
    <cellStyle name="Notas 2 2 2 2 2 2 2 2 2 2 3 6" xfId="29792"/>
    <cellStyle name="Notas 2 2 2 2 2 2 2 2 2 2 3 7" xfId="29793"/>
    <cellStyle name="Notas 2 2 2 2 2 2 2 2 2 2 4" xfId="29794"/>
    <cellStyle name="Notas 2 2 2 2 2 2 2 2 2 2 5" xfId="29795"/>
    <cellStyle name="Notas 2 2 2 2 2 2 2 2 2 2 6" xfId="29796"/>
    <cellStyle name="Notas 2 2 2 2 2 2 2 2 2 2 6 2" xfId="29797"/>
    <cellStyle name="Notas 2 2 2 2 2 2 2 2 2 2 6 2 2" xfId="29798"/>
    <cellStyle name="Notas 2 2 2 2 2 2 2 2 2 2 6 2 3" xfId="29799"/>
    <cellStyle name="Notas 2 2 2 2 2 2 2 2 2 2 6 2 4" xfId="29800"/>
    <cellStyle name="Notas 2 2 2 2 2 2 2 2 2 2 6 2 5" xfId="29801"/>
    <cellStyle name="Notas 2 2 2 2 2 2 2 2 2 2 6 3" xfId="29802"/>
    <cellStyle name="Notas 2 2 2 2 2 2 2 2 2 2 6 4" xfId="29803"/>
    <cellStyle name="Notas 2 2 2 2 2 2 2 2 2 2 6 5" xfId="29804"/>
    <cellStyle name="Notas 2 2 2 2 2 2 2 2 2 2 7" xfId="29805"/>
    <cellStyle name="Notas 2 2 2 2 2 2 2 2 2 2 8" xfId="29806"/>
    <cellStyle name="Notas 2 2 2 2 2 2 2 2 2 2 9" xfId="29807"/>
    <cellStyle name="Notas 2 2 2 2 2 2 2 2 2 3" xfId="29808"/>
    <cellStyle name="Notas 2 2 2 2 2 2 2 2 2 4" xfId="29809"/>
    <cellStyle name="Notas 2 2 2 2 2 2 2 2 2 5" xfId="29810"/>
    <cellStyle name="Notas 2 2 2 2 2 2 2 2 2 6" xfId="29811"/>
    <cellStyle name="Notas 2 2 2 2 2 2 2 2 2 6 2" xfId="29812"/>
    <cellStyle name="Notas 2 2 2 2 2 2 2 2 2 6 2 2" xfId="29813"/>
    <cellStyle name="Notas 2 2 2 2 2 2 2 2 2 6 2 2 2" xfId="29814"/>
    <cellStyle name="Notas 2 2 2 2 2 2 2 2 2 6 2 2 2 2" xfId="29815"/>
    <cellStyle name="Notas 2 2 2 2 2 2 2 2 2 6 2 2 2 3" xfId="29816"/>
    <cellStyle name="Notas 2 2 2 2 2 2 2 2 2 6 2 2 2 4" xfId="29817"/>
    <cellStyle name="Notas 2 2 2 2 2 2 2 2 2 6 2 2 2 5" xfId="29818"/>
    <cellStyle name="Notas 2 2 2 2 2 2 2 2 2 6 2 2 3" xfId="29819"/>
    <cellStyle name="Notas 2 2 2 2 2 2 2 2 2 6 2 2 4" xfId="29820"/>
    <cellStyle name="Notas 2 2 2 2 2 2 2 2 2 6 2 2 5" xfId="29821"/>
    <cellStyle name="Notas 2 2 2 2 2 2 2 2 2 6 2 3" xfId="29822"/>
    <cellStyle name="Notas 2 2 2 2 2 2 2 2 2 6 2 4" xfId="29823"/>
    <cellStyle name="Notas 2 2 2 2 2 2 2 2 2 6 2 5" xfId="29824"/>
    <cellStyle name="Notas 2 2 2 2 2 2 2 2 2 6 2 6" xfId="29825"/>
    <cellStyle name="Notas 2 2 2 2 2 2 2 2 2 6 2 7" xfId="29826"/>
    <cellStyle name="Notas 2 2 2 2 2 2 2 2 2 6 3" xfId="29827"/>
    <cellStyle name="Notas 2 2 2 2 2 2 2 2 2 6 3 2" xfId="29828"/>
    <cellStyle name="Notas 2 2 2 2 2 2 2 2 2 6 3 2 2" xfId="29829"/>
    <cellStyle name="Notas 2 2 2 2 2 2 2 2 2 6 3 2 3" xfId="29830"/>
    <cellStyle name="Notas 2 2 2 2 2 2 2 2 2 6 3 2 4" xfId="29831"/>
    <cellStyle name="Notas 2 2 2 2 2 2 2 2 2 6 3 2 5" xfId="29832"/>
    <cellStyle name="Notas 2 2 2 2 2 2 2 2 2 6 3 3" xfId="29833"/>
    <cellStyle name="Notas 2 2 2 2 2 2 2 2 2 6 3 4" xfId="29834"/>
    <cellStyle name="Notas 2 2 2 2 2 2 2 2 2 6 3 5" xfId="29835"/>
    <cellStyle name="Notas 2 2 2 2 2 2 2 2 2 6 4" xfId="29836"/>
    <cellStyle name="Notas 2 2 2 2 2 2 2 2 2 6 5" xfId="29837"/>
    <cellStyle name="Notas 2 2 2 2 2 2 2 2 2 6 6" xfId="29838"/>
    <cellStyle name="Notas 2 2 2 2 2 2 2 2 2 6 7" xfId="29839"/>
    <cellStyle name="Notas 2 2 2 2 2 2 2 2 2 7" xfId="29840"/>
    <cellStyle name="Notas 2 2 2 2 2 2 2 2 2 8" xfId="29841"/>
    <cellStyle name="Notas 2 2 2 2 2 2 2 2 2 9" xfId="29842"/>
    <cellStyle name="Notas 2 2 2 2 2 2 2 2 2 9 2" xfId="29843"/>
    <cellStyle name="Notas 2 2 2 2 2 2 2 2 2 9 2 2" xfId="29844"/>
    <cellStyle name="Notas 2 2 2 2 2 2 2 2 2 9 2 3" xfId="29845"/>
    <cellStyle name="Notas 2 2 2 2 2 2 2 2 2 9 2 4" xfId="29846"/>
    <cellStyle name="Notas 2 2 2 2 2 2 2 2 2 9 2 5" xfId="29847"/>
    <cellStyle name="Notas 2 2 2 2 2 2 2 2 2 9 3" xfId="29848"/>
    <cellStyle name="Notas 2 2 2 2 2 2 2 2 2 9 4" xfId="29849"/>
    <cellStyle name="Notas 2 2 2 2 2 2 2 2 2 9 5" xfId="29850"/>
    <cellStyle name="Notas 2 2 2 2 2 2 2 2 3" xfId="29851"/>
    <cellStyle name="Notas 2 2 2 2 2 2 2 2 3 2" xfId="29852"/>
    <cellStyle name="Notas 2 2 2 2 2 2 2 2 3 3" xfId="29853"/>
    <cellStyle name="Notas 2 2 2 2 2 2 2 2 3 4" xfId="29854"/>
    <cellStyle name="Notas 2 2 2 2 2 2 2 2 3 5" xfId="29855"/>
    <cellStyle name="Notas 2 2 2 2 2 2 2 2 3 6" xfId="29856"/>
    <cellStyle name="Notas 2 2 2 2 2 2 2 2 3 7" xfId="29857"/>
    <cellStyle name="Notas 2 2 2 2 2 2 2 2 4" xfId="29858"/>
    <cellStyle name="Notas 2 2 2 2 2 2 2 2 5" xfId="29859"/>
    <cellStyle name="Notas 2 2 2 2 2 2 2 2 6" xfId="29860"/>
    <cellStyle name="Notas 2 2 2 2 2 2 2 2 6 2" xfId="29861"/>
    <cellStyle name="Notas 2 2 2 2 2 2 2 2 6 2 2" xfId="29862"/>
    <cellStyle name="Notas 2 2 2 2 2 2 2 2 6 2 2 2" xfId="29863"/>
    <cellStyle name="Notas 2 2 2 2 2 2 2 2 6 2 2 2 2" xfId="29864"/>
    <cellStyle name="Notas 2 2 2 2 2 2 2 2 6 2 2 2 3" xfId="29865"/>
    <cellStyle name="Notas 2 2 2 2 2 2 2 2 6 2 2 2 4" xfId="29866"/>
    <cellStyle name="Notas 2 2 2 2 2 2 2 2 6 2 2 2 5" xfId="29867"/>
    <cellStyle name="Notas 2 2 2 2 2 2 2 2 6 2 2 3" xfId="29868"/>
    <cellStyle name="Notas 2 2 2 2 2 2 2 2 6 2 2 4" xfId="29869"/>
    <cellStyle name="Notas 2 2 2 2 2 2 2 2 6 2 2 5" xfId="29870"/>
    <cellStyle name="Notas 2 2 2 2 2 2 2 2 6 2 3" xfId="29871"/>
    <cellStyle name="Notas 2 2 2 2 2 2 2 2 6 2 4" xfId="29872"/>
    <cellStyle name="Notas 2 2 2 2 2 2 2 2 6 2 5" xfId="29873"/>
    <cellStyle name="Notas 2 2 2 2 2 2 2 2 6 2 6" xfId="29874"/>
    <cellStyle name="Notas 2 2 2 2 2 2 2 2 6 2 7" xfId="29875"/>
    <cellStyle name="Notas 2 2 2 2 2 2 2 2 6 3" xfId="29876"/>
    <cellStyle name="Notas 2 2 2 2 2 2 2 2 6 3 2" xfId="29877"/>
    <cellStyle name="Notas 2 2 2 2 2 2 2 2 6 3 2 2" xfId="29878"/>
    <cellStyle name="Notas 2 2 2 2 2 2 2 2 6 3 2 3" xfId="29879"/>
    <cellStyle name="Notas 2 2 2 2 2 2 2 2 6 3 2 4" xfId="29880"/>
    <cellStyle name="Notas 2 2 2 2 2 2 2 2 6 3 2 5" xfId="29881"/>
    <cellStyle name="Notas 2 2 2 2 2 2 2 2 6 3 3" xfId="29882"/>
    <cellStyle name="Notas 2 2 2 2 2 2 2 2 6 3 4" xfId="29883"/>
    <cellStyle name="Notas 2 2 2 2 2 2 2 2 6 3 5" xfId="29884"/>
    <cellStyle name="Notas 2 2 2 2 2 2 2 2 6 4" xfId="29885"/>
    <cellStyle name="Notas 2 2 2 2 2 2 2 2 6 5" xfId="29886"/>
    <cellStyle name="Notas 2 2 2 2 2 2 2 2 6 6" xfId="29887"/>
    <cellStyle name="Notas 2 2 2 2 2 2 2 2 6 7" xfId="29888"/>
    <cellStyle name="Notas 2 2 2 2 2 2 2 2 7" xfId="29889"/>
    <cellStyle name="Notas 2 2 2 2 2 2 2 2 8" xfId="29890"/>
    <cellStyle name="Notas 2 2 2 2 2 2 2 2 9" xfId="29891"/>
    <cellStyle name="Notas 2 2 2 2 2 2 2 2 9 2" xfId="29892"/>
    <cellStyle name="Notas 2 2 2 2 2 2 2 2 9 2 2" xfId="29893"/>
    <cellStyle name="Notas 2 2 2 2 2 2 2 2 9 2 3" xfId="29894"/>
    <cellStyle name="Notas 2 2 2 2 2 2 2 2 9 2 4" xfId="29895"/>
    <cellStyle name="Notas 2 2 2 2 2 2 2 2 9 2 5" xfId="29896"/>
    <cellStyle name="Notas 2 2 2 2 2 2 2 2 9 3" xfId="29897"/>
    <cellStyle name="Notas 2 2 2 2 2 2 2 2 9 4" xfId="29898"/>
    <cellStyle name="Notas 2 2 2 2 2 2 2 2 9 5" xfId="29899"/>
    <cellStyle name="Notas 2 2 2 2 2 2 2 20" xfId="29900"/>
    <cellStyle name="Notas 2 2 2 2 2 2 2 21" xfId="29901"/>
    <cellStyle name="Notas 2 2 2 2 2 2 2 22" xfId="29902"/>
    <cellStyle name="Notas 2 2 2 2 2 2 2 23" xfId="29903"/>
    <cellStyle name="Notas 2 2 2 2 2 2 2 24" xfId="29904"/>
    <cellStyle name="Notas 2 2 2 2 2 2 2 25" xfId="29905"/>
    <cellStyle name="Notas 2 2 2 2 2 2 2 26" xfId="29906"/>
    <cellStyle name="Notas 2 2 2 2 2 2 2 27" xfId="29907"/>
    <cellStyle name="Notas 2 2 2 2 2 2 2 28" xfId="29908"/>
    <cellStyle name="Notas 2 2 2 2 2 2 2 29" xfId="29909"/>
    <cellStyle name="Notas 2 2 2 2 2 2 2 3" xfId="29910"/>
    <cellStyle name="Notas 2 2 2 2 2 2 2 3 2" xfId="29911"/>
    <cellStyle name="Notas 2 2 2 2 2 2 2 3 3" xfId="29912"/>
    <cellStyle name="Notas 2 2 2 2 2 2 2 3 4" xfId="29913"/>
    <cellStyle name="Notas 2 2 2 2 2 2 2 3 5" xfId="29914"/>
    <cellStyle name="Notas 2 2 2 2 2 2 2 3 6" xfId="29915"/>
    <cellStyle name="Notas 2 2 2 2 2 2 2 3 7" xfId="29916"/>
    <cellStyle name="Notas 2 2 2 2 2 2 2 4" xfId="29917"/>
    <cellStyle name="Notas 2 2 2 2 2 2 2 5" xfId="29918"/>
    <cellStyle name="Notas 2 2 2 2 2 2 2 6" xfId="29919"/>
    <cellStyle name="Notas 2 2 2 2 2 2 2 6 2" xfId="29920"/>
    <cellStyle name="Notas 2 2 2 2 2 2 2 6 2 2" xfId="29921"/>
    <cellStyle name="Notas 2 2 2 2 2 2 2 6 2 2 2" xfId="29922"/>
    <cellStyle name="Notas 2 2 2 2 2 2 2 6 2 2 2 2" xfId="29923"/>
    <cellStyle name="Notas 2 2 2 2 2 2 2 6 2 2 2 3" xfId="29924"/>
    <cellStyle name="Notas 2 2 2 2 2 2 2 6 2 2 2 4" xfId="29925"/>
    <cellStyle name="Notas 2 2 2 2 2 2 2 6 2 2 2 5" xfId="29926"/>
    <cellStyle name="Notas 2 2 2 2 2 2 2 6 2 2 3" xfId="29927"/>
    <cellStyle name="Notas 2 2 2 2 2 2 2 6 2 2 4" xfId="29928"/>
    <cellStyle name="Notas 2 2 2 2 2 2 2 6 2 2 5" xfId="29929"/>
    <cellStyle name="Notas 2 2 2 2 2 2 2 6 2 3" xfId="29930"/>
    <cellStyle name="Notas 2 2 2 2 2 2 2 6 2 4" xfId="29931"/>
    <cellStyle name="Notas 2 2 2 2 2 2 2 6 2 5" xfId="29932"/>
    <cellStyle name="Notas 2 2 2 2 2 2 2 6 2 6" xfId="29933"/>
    <cellStyle name="Notas 2 2 2 2 2 2 2 6 2 7" xfId="29934"/>
    <cellStyle name="Notas 2 2 2 2 2 2 2 6 3" xfId="29935"/>
    <cellStyle name="Notas 2 2 2 2 2 2 2 6 3 2" xfId="29936"/>
    <cellStyle name="Notas 2 2 2 2 2 2 2 6 3 2 2" xfId="29937"/>
    <cellStyle name="Notas 2 2 2 2 2 2 2 6 3 2 3" xfId="29938"/>
    <cellStyle name="Notas 2 2 2 2 2 2 2 6 3 2 4" xfId="29939"/>
    <cellStyle name="Notas 2 2 2 2 2 2 2 6 3 2 5" xfId="29940"/>
    <cellStyle name="Notas 2 2 2 2 2 2 2 6 3 3" xfId="29941"/>
    <cellStyle name="Notas 2 2 2 2 2 2 2 6 3 4" xfId="29942"/>
    <cellStyle name="Notas 2 2 2 2 2 2 2 6 3 5" xfId="29943"/>
    <cellStyle name="Notas 2 2 2 2 2 2 2 6 4" xfId="29944"/>
    <cellStyle name="Notas 2 2 2 2 2 2 2 6 5" xfId="29945"/>
    <cellStyle name="Notas 2 2 2 2 2 2 2 6 6" xfId="29946"/>
    <cellStyle name="Notas 2 2 2 2 2 2 2 6 7" xfId="29947"/>
    <cellStyle name="Notas 2 2 2 2 2 2 2 7" xfId="29948"/>
    <cellStyle name="Notas 2 2 2 2 2 2 2 8" xfId="29949"/>
    <cellStyle name="Notas 2 2 2 2 2 2 2 9" xfId="29950"/>
    <cellStyle name="Notas 2 2 2 2 2 2 2 9 2" xfId="29951"/>
    <cellStyle name="Notas 2 2 2 2 2 2 2 9 2 2" xfId="29952"/>
    <cellStyle name="Notas 2 2 2 2 2 2 2 9 2 3" xfId="29953"/>
    <cellStyle name="Notas 2 2 2 2 2 2 2 9 2 4" xfId="29954"/>
    <cellStyle name="Notas 2 2 2 2 2 2 2 9 2 5" xfId="29955"/>
    <cellStyle name="Notas 2 2 2 2 2 2 2 9 3" xfId="29956"/>
    <cellStyle name="Notas 2 2 2 2 2 2 2 9 4" xfId="29957"/>
    <cellStyle name="Notas 2 2 2 2 2 2 2 9 5" xfId="29958"/>
    <cellStyle name="Notas 2 2 2 2 2 2 20" xfId="29959"/>
    <cellStyle name="Notas 2 2 2 2 2 2 21" xfId="29960"/>
    <cellStyle name="Notas 2 2 2 2 2 2 22" xfId="29961"/>
    <cellStyle name="Notas 2 2 2 2 2 2 23" xfId="29962"/>
    <cellStyle name="Notas 2 2 2 2 2 2 24" xfId="29963"/>
    <cellStyle name="Notas 2 2 2 2 2 2 25" xfId="29964"/>
    <cellStyle name="Notas 2 2 2 2 2 2 26" xfId="29965"/>
    <cellStyle name="Notas 2 2 2 2 2 2 27" xfId="29966"/>
    <cellStyle name="Notas 2 2 2 2 2 2 28" xfId="29967"/>
    <cellStyle name="Notas 2 2 2 2 2 2 29" xfId="29968"/>
    <cellStyle name="Notas 2 2 2 2 2 2 3" xfId="29969"/>
    <cellStyle name="Notas 2 2 2 2 2 2 3 2" xfId="29970"/>
    <cellStyle name="Notas 2 2 2 2 2 2 3 2 2" xfId="29971"/>
    <cellStyle name="Notas 2 2 2 2 2 2 3 2 3" xfId="29972"/>
    <cellStyle name="Notas 2 2 2 2 2 2 3 2 4" xfId="29973"/>
    <cellStyle name="Notas 2 2 2 2 2 2 3 2 5" xfId="29974"/>
    <cellStyle name="Notas 2 2 2 2 2 2 3 2 6" xfId="29975"/>
    <cellStyle name="Notas 2 2 2 2 2 2 3 3" xfId="29976"/>
    <cellStyle name="Notas 2 2 2 2 2 2 3 4" xfId="29977"/>
    <cellStyle name="Notas 2 2 2 2 2 2 3 5" xfId="29978"/>
    <cellStyle name="Notas 2 2 2 2 2 2 3 6" xfId="29979"/>
    <cellStyle name="Notas 2 2 2 2 2 2 3 7" xfId="29980"/>
    <cellStyle name="Notas 2 2 2 2 2 2 3 8" xfId="29981"/>
    <cellStyle name="Notas 2 2 2 2 2 2 4" xfId="29982"/>
    <cellStyle name="Notas 2 2 2 2 2 2 4 2" xfId="29983"/>
    <cellStyle name="Notas 2 2 2 2 2 2 4 2 2" xfId="29984"/>
    <cellStyle name="Notas 2 2 2 2 2 2 4 2 3" xfId="29985"/>
    <cellStyle name="Notas 2 2 2 2 2 2 4 2 4" xfId="29986"/>
    <cellStyle name="Notas 2 2 2 2 2 2 4 2 5" xfId="29987"/>
    <cellStyle name="Notas 2 2 2 2 2 2 4 2 6" xfId="29988"/>
    <cellStyle name="Notas 2 2 2 2 2 2 4 3" xfId="29989"/>
    <cellStyle name="Notas 2 2 2 2 2 2 4 4" xfId="29990"/>
    <cellStyle name="Notas 2 2 2 2 2 2 4 5" xfId="29991"/>
    <cellStyle name="Notas 2 2 2 2 2 2 5" xfId="29992"/>
    <cellStyle name="Notas 2 2 2 2 2 2 5 2" xfId="29993"/>
    <cellStyle name="Notas 2 2 2 2 2 2 5 3" xfId="29994"/>
    <cellStyle name="Notas 2 2 2 2 2 2 5 4" xfId="29995"/>
    <cellStyle name="Notas 2 2 2 2 2 2 5 5" xfId="29996"/>
    <cellStyle name="Notas 2 2 2 2 2 2 5 6" xfId="29997"/>
    <cellStyle name="Notas 2 2 2 2 2 2 5 7" xfId="29998"/>
    <cellStyle name="Notas 2 2 2 2 2 2 6" xfId="29999"/>
    <cellStyle name="Notas 2 2 2 2 2 2 7" xfId="30000"/>
    <cellStyle name="Notas 2 2 2 2 2 2 8" xfId="30001"/>
    <cellStyle name="Notas 2 2 2 2 2 2 8 2" xfId="30002"/>
    <cellStyle name="Notas 2 2 2 2 2 2 8 3" xfId="30003"/>
    <cellStyle name="Notas 2 2 2 2 2 2 8 4" xfId="30004"/>
    <cellStyle name="Notas 2 2 2 2 2 2 8 5" xfId="30005"/>
    <cellStyle name="Notas 2 2 2 2 2 2 8 6" xfId="30006"/>
    <cellStyle name="Notas 2 2 2 2 2 2 9" xfId="30007"/>
    <cellStyle name="Notas 2 2 2 2 2 2 9 2" xfId="30008"/>
    <cellStyle name="Notas 2 2 2 2 2 2 9 2 2" xfId="30009"/>
    <cellStyle name="Notas 2 2 2 2 2 2 9 2 2 2" xfId="30010"/>
    <cellStyle name="Notas 2 2 2 2 2 2 9 2 2 2 2" xfId="30011"/>
    <cellStyle name="Notas 2 2 2 2 2 2 9 2 2 2 3" xfId="30012"/>
    <cellStyle name="Notas 2 2 2 2 2 2 9 2 2 2 4" xfId="30013"/>
    <cellStyle name="Notas 2 2 2 2 2 2 9 2 2 2 5" xfId="30014"/>
    <cellStyle name="Notas 2 2 2 2 2 2 9 2 2 3" xfId="30015"/>
    <cellStyle name="Notas 2 2 2 2 2 2 9 2 2 4" xfId="30016"/>
    <cellStyle name="Notas 2 2 2 2 2 2 9 2 2 5" xfId="30017"/>
    <cellStyle name="Notas 2 2 2 2 2 2 9 2 3" xfId="30018"/>
    <cellStyle name="Notas 2 2 2 2 2 2 9 2 4" xfId="30019"/>
    <cellStyle name="Notas 2 2 2 2 2 2 9 2 5" xfId="30020"/>
    <cellStyle name="Notas 2 2 2 2 2 2 9 2 6" xfId="30021"/>
    <cellStyle name="Notas 2 2 2 2 2 2 9 2 7" xfId="30022"/>
    <cellStyle name="Notas 2 2 2 2 2 2 9 3" xfId="30023"/>
    <cellStyle name="Notas 2 2 2 2 2 2 9 3 2" xfId="30024"/>
    <cellStyle name="Notas 2 2 2 2 2 2 9 3 2 2" xfId="30025"/>
    <cellStyle name="Notas 2 2 2 2 2 2 9 3 2 3" xfId="30026"/>
    <cellStyle name="Notas 2 2 2 2 2 2 9 3 2 4" xfId="30027"/>
    <cellStyle name="Notas 2 2 2 2 2 2 9 3 2 5" xfId="30028"/>
    <cellStyle name="Notas 2 2 2 2 2 2 9 3 3" xfId="30029"/>
    <cellStyle name="Notas 2 2 2 2 2 2 9 3 4" xfId="30030"/>
    <cellStyle name="Notas 2 2 2 2 2 2 9 3 5" xfId="30031"/>
    <cellStyle name="Notas 2 2 2 2 2 2 9 4" xfId="30032"/>
    <cellStyle name="Notas 2 2 2 2 2 2 9 5" xfId="30033"/>
    <cellStyle name="Notas 2 2 2 2 2 2 9 6" xfId="30034"/>
    <cellStyle name="Notas 2 2 2 2 2 2 9 7" xfId="30035"/>
    <cellStyle name="Notas 2 2 2 2 2 20" xfId="30036"/>
    <cellStyle name="Notas 2 2 2 2 2 21" xfId="30037"/>
    <cellStyle name="Notas 2 2 2 2 2 22" xfId="30038"/>
    <cellStyle name="Notas 2 2 2 2 2 23" xfId="30039"/>
    <cellStyle name="Notas 2 2 2 2 2 24" xfId="30040"/>
    <cellStyle name="Notas 2 2 2 2 2 25" xfId="30041"/>
    <cellStyle name="Notas 2 2 2 2 2 26" xfId="30042"/>
    <cellStyle name="Notas 2 2 2 2 2 27" xfId="30043"/>
    <cellStyle name="Notas 2 2 2 2 2 28" xfId="30044"/>
    <cellStyle name="Notas 2 2 2 2 2 29" xfId="30045"/>
    <cellStyle name="Notas 2 2 2 2 2 3" xfId="30046"/>
    <cellStyle name="Notas 2 2 2 2 2 30" xfId="30047"/>
    <cellStyle name="Notas 2 2 2 2 2 4" xfId="30048"/>
    <cellStyle name="Notas 2 2 2 2 2 4 10" xfId="30049"/>
    <cellStyle name="Notas 2 2 2 2 2 4 11" xfId="30050"/>
    <cellStyle name="Notas 2 2 2 2 2 4 12" xfId="30051"/>
    <cellStyle name="Notas 2 2 2 2 2 4 13" xfId="30052"/>
    <cellStyle name="Notas 2 2 2 2 2 4 14" xfId="30053"/>
    <cellStyle name="Notas 2 2 2 2 2 4 2" xfId="30054"/>
    <cellStyle name="Notas 2 2 2 2 2 4 2 10" xfId="30055"/>
    <cellStyle name="Notas 2 2 2 2 2 4 2 11" xfId="30056"/>
    <cellStyle name="Notas 2 2 2 2 2 4 2 2" xfId="30057"/>
    <cellStyle name="Notas 2 2 2 2 2 4 2 2 10" xfId="30058"/>
    <cellStyle name="Notas 2 2 2 2 2 4 2 2 11" xfId="30059"/>
    <cellStyle name="Notas 2 2 2 2 2 4 2 2 2" xfId="30060"/>
    <cellStyle name="Notas 2 2 2 2 2 4 2 2 2 2" xfId="30061"/>
    <cellStyle name="Notas 2 2 2 2 2 4 2 2 2 2 2" xfId="30062"/>
    <cellStyle name="Notas 2 2 2 2 2 4 2 2 2 2 2 2" xfId="30063"/>
    <cellStyle name="Notas 2 2 2 2 2 4 2 2 2 2 2 2 2" xfId="30064"/>
    <cellStyle name="Notas 2 2 2 2 2 4 2 2 2 2 2 2 3" xfId="30065"/>
    <cellStyle name="Notas 2 2 2 2 2 4 2 2 2 2 2 2 4" xfId="30066"/>
    <cellStyle name="Notas 2 2 2 2 2 4 2 2 2 2 2 2 5" xfId="30067"/>
    <cellStyle name="Notas 2 2 2 2 2 4 2 2 2 2 2 3" xfId="30068"/>
    <cellStyle name="Notas 2 2 2 2 2 4 2 2 2 2 2 4" xfId="30069"/>
    <cellStyle name="Notas 2 2 2 2 2 4 2 2 2 2 2 5" xfId="30070"/>
    <cellStyle name="Notas 2 2 2 2 2 4 2 2 2 2 3" xfId="30071"/>
    <cellStyle name="Notas 2 2 2 2 2 4 2 2 2 2 4" xfId="30072"/>
    <cellStyle name="Notas 2 2 2 2 2 4 2 2 2 2 5" xfId="30073"/>
    <cellStyle name="Notas 2 2 2 2 2 4 2 2 2 2 6" xfId="30074"/>
    <cellStyle name="Notas 2 2 2 2 2 4 2 2 2 2 7" xfId="30075"/>
    <cellStyle name="Notas 2 2 2 2 2 4 2 2 2 3" xfId="30076"/>
    <cellStyle name="Notas 2 2 2 2 2 4 2 2 2 3 2" xfId="30077"/>
    <cellStyle name="Notas 2 2 2 2 2 4 2 2 2 3 2 2" xfId="30078"/>
    <cellStyle name="Notas 2 2 2 2 2 4 2 2 2 3 2 3" xfId="30079"/>
    <cellStyle name="Notas 2 2 2 2 2 4 2 2 2 3 2 4" xfId="30080"/>
    <cellStyle name="Notas 2 2 2 2 2 4 2 2 2 3 2 5" xfId="30081"/>
    <cellStyle name="Notas 2 2 2 2 2 4 2 2 2 3 3" xfId="30082"/>
    <cellStyle name="Notas 2 2 2 2 2 4 2 2 2 3 4" xfId="30083"/>
    <cellStyle name="Notas 2 2 2 2 2 4 2 2 2 3 5" xfId="30084"/>
    <cellStyle name="Notas 2 2 2 2 2 4 2 2 2 4" xfId="30085"/>
    <cellStyle name="Notas 2 2 2 2 2 4 2 2 2 5" xfId="30086"/>
    <cellStyle name="Notas 2 2 2 2 2 4 2 2 2 6" xfId="30087"/>
    <cellStyle name="Notas 2 2 2 2 2 4 2 2 2 7" xfId="30088"/>
    <cellStyle name="Notas 2 2 2 2 2 4 2 2 3" xfId="30089"/>
    <cellStyle name="Notas 2 2 2 2 2 4 2 2 4" xfId="30090"/>
    <cellStyle name="Notas 2 2 2 2 2 4 2 2 5" xfId="30091"/>
    <cellStyle name="Notas 2 2 2 2 2 4 2 2 6" xfId="30092"/>
    <cellStyle name="Notas 2 2 2 2 2 4 2 2 6 2" xfId="30093"/>
    <cellStyle name="Notas 2 2 2 2 2 4 2 2 6 2 2" xfId="30094"/>
    <cellStyle name="Notas 2 2 2 2 2 4 2 2 6 2 3" xfId="30095"/>
    <cellStyle name="Notas 2 2 2 2 2 4 2 2 6 2 4" xfId="30096"/>
    <cellStyle name="Notas 2 2 2 2 2 4 2 2 6 2 5" xfId="30097"/>
    <cellStyle name="Notas 2 2 2 2 2 4 2 2 6 3" xfId="30098"/>
    <cellStyle name="Notas 2 2 2 2 2 4 2 2 6 4" xfId="30099"/>
    <cellStyle name="Notas 2 2 2 2 2 4 2 2 6 5" xfId="30100"/>
    <cellStyle name="Notas 2 2 2 2 2 4 2 2 7" xfId="30101"/>
    <cellStyle name="Notas 2 2 2 2 2 4 2 2 8" xfId="30102"/>
    <cellStyle name="Notas 2 2 2 2 2 4 2 2 9" xfId="30103"/>
    <cellStyle name="Notas 2 2 2 2 2 4 2 3" xfId="30104"/>
    <cellStyle name="Notas 2 2 2 2 2 4 2 3 2" xfId="30105"/>
    <cellStyle name="Notas 2 2 2 2 2 4 2 3 2 2" xfId="30106"/>
    <cellStyle name="Notas 2 2 2 2 2 4 2 3 2 2 2" xfId="30107"/>
    <cellStyle name="Notas 2 2 2 2 2 4 2 3 2 2 2 2" xfId="30108"/>
    <cellStyle name="Notas 2 2 2 2 2 4 2 3 2 2 2 3" xfId="30109"/>
    <cellStyle name="Notas 2 2 2 2 2 4 2 3 2 2 2 4" xfId="30110"/>
    <cellStyle name="Notas 2 2 2 2 2 4 2 3 2 2 2 5" xfId="30111"/>
    <cellStyle name="Notas 2 2 2 2 2 4 2 3 2 2 3" xfId="30112"/>
    <cellStyle name="Notas 2 2 2 2 2 4 2 3 2 2 4" xfId="30113"/>
    <cellStyle name="Notas 2 2 2 2 2 4 2 3 2 2 5" xfId="30114"/>
    <cellStyle name="Notas 2 2 2 2 2 4 2 3 2 3" xfId="30115"/>
    <cellStyle name="Notas 2 2 2 2 2 4 2 3 2 4" xfId="30116"/>
    <cellStyle name="Notas 2 2 2 2 2 4 2 3 2 5" xfId="30117"/>
    <cellStyle name="Notas 2 2 2 2 2 4 2 3 2 6" xfId="30118"/>
    <cellStyle name="Notas 2 2 2 2 2 4 2 3 2 7" xfId="30119"/>
    <cellStyle name="Notas 2 2 2 2 2 4 2 3 3" xfId="30120"/>
    <cellStyle name="Notas 2 2 2 2 2 4 2 3 3 2" xfId="30121"/>
    <cellStyle name="Notas 2 2 2 2 2 4 2 3 3 2 2" xfId="30122"/>
    <cellStyle name="Notas 2 2 2 2 2 4 2 3 3 2 3" xfId="30123"/>
    <cellStyle name="Notas 2 2 2 2 2 4 2 3 3 2 4" xfId="30124"/>
    <cellStyle name="Notas 2 2 2 2 2 4 2 3 3 2 5" xfId="30125"/>
    <cellStyle name="Notas 2 2 2 2 2 4 2 3 3 3" xfId="30126"/>
    <cellStyle name="Notas 2 2 2 2 2 4 2 3 3 4" xfId="30127"/>
    <cellStyle name="Notas 2 2 2 2 2 4 2 3 3 5" xfId="30128"/>
    <cellStyle name="Notas 2 2 2 2 2 4 2 3 4" xfId="30129"/>
    <cellStyle name="Notas 2 2 2 2 2 4 2 3 5" xfId="30130"/>
    <cellStyle name="Notas 2 2 2 2 2 4 2 3 6" xfId="30131"/>
    <cellStyle name="Notas 2 2 2 2 2 4 2 3 7" xfId="30132"/>
    <cellStyle name="Notas 2 2 2 2 2 4 2 4" xfId="30133"/>
    <cellStyle name="Notas 2 2 2 2 2 4 2 5" xfId="30134"/>
    <cellStyle name="Notas 2 2 2 2 2 4 2 6" xfId="30135"/>
    <cellStyle name="Notas 2 2 2 2 2 4 2 6 2" xfId="30136"/>
    <cellStyle name="Notas 2 2 2 2 2 4 2 6 2 2" xfId="30137"/>
    <cellStyle name="Notas 2 2 2 2 2 4 2 6 2 3" xfId="30138"/>
    <cellStyle name="Notas 2 2 2 2 2 4 2 6 2 4" xfId="30139"/>
    <cellStyle name="Notas 2 2 2 2 2 4 2 6 2 5" xfId="30140"/>
    <cellStyle name="Notas 2 2 2 2 2 4 2 6 3" xfId="30141"/>
    <cellStyle name="Notas 2 2 2 2 2 4 2 6 4" xfId="30142"/>
    <cellStyle name="Notas 2 2 2 2 2 4 2 6 5" xfId="30143"/>
    <cellStyle name="Notas 2 2 2 2 2 4 2 7" xfId="30144"/>
    <cellStyle name="Notas 2 2 2 2 2 4 2 8" xfId="30145"/>
    <cellStyle name="Notas 2 2 2 2 2 4 2 9" xfId="30146"/>
    <cellStyle name="Notas 2 2 2 2 2 4 3" xfId="30147"/>
    <cellStyle name="Notas 2 2 2 2 2 4 4" xfId="30148"/>
    <cellStyle name="Notas 2 2 2 2 2 4 5" xfId="30149"/>
    <cellStyle name="Notas 2 2 2 2 2 4 6" xfId="30150"/>
    <cellStyle name="Notas 2 2 2 2 2 4 6 2" xfId="30151"/>
    <cellStyle name="Notas 2 2 2 2 2 4 6 2 2" xfId="30152"/>
    <cellStyle name="Notas 2 2 2 2 2 4 6 2 2 2" xfId="30153"/>
    <cellStyle name="Notas 2 2 2 2 2 4 6 2 2 2 2" xfId="30154"/>
    <cellStyle name="Notas 2 2 2 2 2 4 6 2 2 2 3" xfId="30155"/>
    <cellStyle name="Notas 2 2 2 2 2 4 6 2 2 2 4" xfId="30156"/>
    <cellStyle name="Notas 2 2 2 2 2 4 6 2 2 2 5" xfId="30157"/>
    <cellStyle name="Notas 2 2 2 2 2 4 6 2 2 3" xfId="30158"/>
    <cellStyle name="Notas 2 2 2 2 2 4 6 2 2 4" xfId="30159"/>
    <cellStyle name="Notas 2 2 2 2 2 4 6 2 2 5" xfId="30160"/>
    <cellStyle name="Notas 2 2 2 2 2 4 6 2 3" xfId="30161"/>
    <cellStyle name="Notas 2 2 2 2 2 4 6 2 4" xfId="30162"/>
    <cellStyle name="Notas 2 2 2 2 2 4 6 2 5" xfId="30163"/>
    <cellStyle name="Notas 2 2 2 2 2 4 6 2 6" xfId="30164"/>
    <cellStyle name="Notas 2 2 2 2 2 4 6 2 7" xfId="30165"/>
    <cellStyle name="Notas 2 2 2 2 2 4 6 3" xfId="30166"/>
    <cellStyle name="Notas 2 2 2 2 2 4 6 3 2" xfId="30167"/>
    <cellStyle name="Notas 2 2 2 2 2 4 6 3 2 2" xfId="30168"/>
    <cellStyle name="Notas 2 2 2 2 2 4 6 3 2 3" xfId="30169"/>
    <cellStyle name="Notas 2 2 2 2 2 4 6 3 2 4" xfId="30170"/>
    <cellStyle name="Notas 2 2 2 2 2 4 6 3 2 5" xfId="30171"/>
    <cellStyle name="Notas 2 2 2 2 2 4 6 3 3" xfId="30172"/>
    <cellStyle name="Notas 2 2 2 2 2 4 6 3 4" xfId="30173"/>
    <cellStyle name="Notas 2 2 2 2 2 4 6 3 5" xfId="30174"/>
    <cellStyle name="Notas 2 2 2 2 2 4 6 4" xfId="30175"/>
    <cellStyle name="Notas 2 2 2 2 2 4 6 5" xfId="30176"/>
    <cellStyle name="Notas 2 2 2 2 2 4 6 6" xfId="30177"/>
    <cellStyle name="Notas 2 2 2 2 2 4 6 7" xfId="30178"/>
    <cellStyle name="Notas 2 2 2 2 2 4 7" xfId="30179"/>
    <cellStyle name="Notas 2 2 2 2 2 4 8" xfId="30180"/>
    <cellStyle name="Notas 2 2 2 2 2 4 9" xfId="30181"/>
    <cellStyle name="Notas 2 2 2 2 2 4 9 2" xfId="30182"/>
    <cellStyle name="Notas 2 2 2 2 2 4 9 2 2" xfId="30183"/>
    <cellStyle name="Notas 2 2 2 2 2 4 9 2 3" xfId="30184"/>
    <cellStyle name="Notas 2 2 2 2 2 4 9 2 4" xfId="30185"/>
    <cellStyle name="Notas 2 2 2 2 2 4 9 2 5" xfId="30186"/>
    <cellStyle name="Notas 2 2 2 2 2 4 9 3" xfId="30187"/>
    <cellStyle name="Notas 2 2 2 2 2 4 9 4" xfId="30188"/>
    <cellStyle name="Notas 2 2 2 2 2 4 9 5" xfId="30189"/>
    <cellStyle name="Notas 2 2 2 2 2 5" xfId="30190"/>
    <cellStyle name="Notas 2 2 2 2 2 5 2" xfId="30191"/>
    <cellStyle name="Notas 2 2 2 2 2 5 2 2" xfId="30192"/>
    <cellStyle name="Notas 2 2 2 2 2 5 2 3" xfId="30193"/>
    <cellStyle name="Notas 2 2 2 2 2 5 2 4" xfId="30194"/>
    <cellStyle name="Notas 2 2 2 2 2 5 2 5" xfId="30195"/>
    <cellStyle name="Notas 2 2 2 2 2 5 2 6" xfId="30196"/>
    <cellStyle name="Notas 2 2 2 2 2 5 3" xfId="30197"/>
    <cellStyle name="Notas 2 2 2 2 2 5 4" xfId="30198"/>
    <cellStyle name="Notas 2 2 2 2 2 5 5" xfId="30199"/>
    <cellStyle name="Notas 2 2 2 2 2 6" xfId="30200"/>
    <cellStyle name="Notas 2 2 2 2 2 6 2" xfId="30201"/>
    <cellStyle name="Notas 2 2 2 2 2 6 3" xfId="30202"/>
    <cellStyle name="Notas 2 2 2 2 2 6 4" xfId="30203"/>
    <cellStyle name="Notas 2 2 2 2 2 6 5" xfId="30204"/>
    <cellStyle name="Notas 2 2 2 2 2 6 6" xfId="30205"/>
    <cellStyle name="Notas 2 2 2 2 2 6 7" xfId="30206"/>
    <cellStyle name="Notas 2 2 2 2 2 7" xfId="30207"/>
    <cellStyle name="Notas 2 2 2 2 2 8" xfId="30208"/>
    <cellStyle name="Notas 2 2 2 2 2 9" xfId="30209"/>
    <cellStyle name="Notas 2 2 2 2 2 9 2" xfId="30210"/>
    <cellStyle name="Notas 2 2 2 2 2 9 3" xfId="30211"/>
    <cellStyle name="Notas 2 2 2 2 2 9 4" xfId="30212"/>
    <cellStyle name="Notas 2 2 2 2 2 9 5" xfId="30213"/>
    <cellStyle name="Notas 2 2 2 2 2 9 6" xfId="30214"/>
    <cellStyle name="Notas 2 2 2 2 20" xfId="30215"/>
    <cellStyle name="Notas 2 2 2 2 21" xfId="30216"/>
    <cellStyle name="Notas 2 2 2 2 21 2" xfId="30217"/>
    <cellStyle name="Notas 2 2 2 2 21 3" xfId="30218"/>
    <cellStyle name="Notas 2 2 2 2 21 4" xfId="30219"/>
    <cellStyle name="Notas 2 2 2 2 21 5" xfId="30220"/>
    <cellStyle name="Notas 2 2 2 2 21 6" xfId="30221"/>
    <cellStyle name="Notas 2 2 2 2 22" xfId="30222"/>
    <cellStyle name="Notas 2 2 2 2 22 2" xfId="30223"/>
    <cellStyle name="Notas 2 2 2 2 22 2 2" xfId="30224"/>
    <cellStyle name="Notas 2 2 2 2 22 2 2 2" xfId="30225"/>
    <cellStyle name="Notas 2 2 2 2 22 2 2 2 2" xfId="30226"/>
    <cellStyle name="Notas 2 2 2 2 22 2 2 2 3" xfId="30227"/>
    <cellStyle name="Notas 2 2 2 2 22 2 2 2 4" xfId="30228"/>
    <cellStyle name="Notas 2 2 2 2 22 2 2 2 5" xfId="30229"/>
    <cellStyle name="Notas 2 2 2 2 22 2 2 3" xfId="30230"/>
    <cellStyle name="Notas 2 2 2 2 22 2 2 4" xfId="30231"/>
    <cellStyle name="Notas 2 2 2 2 22 2 2 5" xfId="30232"/>
    <cellStyle name="Notas 2 2 2 2 22 2 3" xfId="30233"/>
    <cellStyle name="Notas 2 2 2 2 22 2 4" xfId="30234"/>
    <cellStyle name="Notas 2 2 2 2 22 2 5" xfId="30235"/>
    <cellStyle name="Notas 2 2 2 2 22 2 6" xfId="30236"/>
    <cellStyle name="Notas 2 2 2 2 22 2 7" xfId="30237"/>
    <cellStyle name="Notas 2 2 2 2 22 3" xfId="30238"/>
    <cellStyle name="Notas 2 2 2 2 22 3 2" xfId="30239"/>
    <cellStyle name="Notas 2 2 2 2 22 3 2 2" xfId="30240"/>
    <cellStyle name="Notas 2 2 2 2 22 3 2 3" xfId="30241"/>
    <cellStyle name="Notas 2 2 2 2 22 3 2 4" xfId="30242"/>
    <cellStyle name="Notas 2 2 2 2 22 3 2 5" xfId="30243"/>
    <cellStyle name="Notas 2 2 2 2 22 3 3" xfId="30244"/>
    <cellStyle name="Notas 2 2 2 2 22 3 4" xfId="30245"/>
    <cellStyle name="Notas 2 2 2 2 22 3 5" xfId="30246"/>
    <cellStyle name="Notas 2 2 2 2 22 4" xfId="30247"/>
    <cellStyle name="Notas 2 2 2 2 22 5" xfId="30248"/>
    <cellStyle name="Notas 2 2 2 2 22 6" xfId="30249"/>
    <cellStyle name="Notas 2 2 2 2 22 7" xfId="30250"/>
    <cellStyle name="Notas 2 2 2 2 23" xfId="30251"/>
    <cellStyle name="Notas 2 2 2 2 23 2" xfId="30252"/>
    <cellStyle name="Notas 2 2 2 2 23 2 2" xfId="30253"/>
    <cellStyle name="Notas 2 2 2 2 23 2 2 2" xfId="30254"/>
    <cellStyle name="Notas 2 2 2 2 23 2 2 2 2" xfId="30255"/>
    <cellStyle name="Notas 2 2 2 2 23 2 2 2 3" xfId="30256"/>
    <cellStyle name="Notas 2 2 2 2 23 2 2 2 4" xfId="30257"/>
    <cellStyle name="Notas 2 2 2 2 23 2 2 2 5" xfId="30258"/>
    <cellStyle name="Notas 2 2 2 2 23 2 2 3" xfId="30259"/>
    <cellStyle name="Notas 2 2 2 2 23 2 2 4" xfId="30260"/>
    <cellStyle name="Notas 2 2 2 2 23 2 2 5" xfId="30261"/>
    <cellStyle name="Notas 2 2 2 2 23 2 3" xfId="30262"/>
    <cellStyle name="Notas 2 2 2 2 23 2 4" xfId="30263"/>
    <cellStyle name="Notas 2 2 2 2 23 2 5" xfId="30264"/>
    <cellStyle name="Notas 2 2 2 2 23 2 6" xfId="30265"/>
    <cellStyle name="Notas 2 2 2 2 23 2 7" xfId="30266"/>
    <cellStyle name="Notas 2 2 2 2 23 3" xfId="30267"/>
    <cellStyle name="Notas 2 2 2 2 23 3 2" xfId="30268"/>
    <cellStyle name="Notas 2 2 2 2 23 3 2 2" xfId="30269"/>
    <cellStyle name="Notas 2 2 2 2 23 3 2 3" xfId="30270"/>
    <cellStyle name="Notas 2 2 2 2 23 3 2 4" xfId="30271"/>
    <cellStyle name="Notas 2 2 2 2 23 3 2 5" xfId="30272"/>
    <cellStyle name="Notas 2 2 2 2 23 3 3" xfId="30273"/>
    <cellStyle name="Notas 2 2 2 2 23 3 4" xfId="30274"/>
    <cellStyle name="Notas 2 2 2 2 23 3 5" xfId="30275"/>
    <cellStyle name="Notas 2 2 2 2 23 4" xfId="30276"/>
    <cellStyle name="Notas 2 2 2 2 23 5" xfId="30277"/>
    <cellStyle name="Notas 2 2 2 2 23 6" xfId="30278"/>
    <cellStyle name="Notas 2 2 2 2 23 7" xfId="30279"/>
    <cellStyle name="Notas 2 2 2 2 24" xfId="30280"/>
    <cellStyle name="Notas 2 2 2 2 24 2" xfId="30281"/>
    <cellStyle name="Notas 2 2 2 2 24 2 2" xfId="30282"/>
    <cellStyle name="Notas 2 2 2 2 24 2 2 2" xfId="30283"/>
    <cellStyle name="Notas 2 2 2 2 24 2 2 2 2" xfId="30284"/>
    <cellStyle name="Notas 2 2 2 2 24 2 2 2 3" xfId="30285"/>
    <cellStyle name="Notas 2 2 2 2 24 2 2 2 4" xfId="30286"/>
    <cellStyle name="Notas 2 2 2 2 24 2 2 2 5" xfId="30287"/>
    <cellStyle name="Notas 2 2 2 2 24 2 2 3" xfId="30288"/>
    <cellStyle name="Notas 2 2 2 2 24 2 2 4" xfId="30289"/>
    <cellStyle name="Notas 2 2 2 2 24 2 2 5" xfId="30290"/>
    <cellStyle name="Notas 2 2 2 2 24 2 3" xfId="30291"/>
    <cellStyle name="Notas 2 2 2 2 24 2 4" xfId="30292"/>
    <cellStyle name="Notas 2 2 2 2 24 2 5" xfId="30293"/>
    <cellStyle name="Notas 2 2 2 2 24 2 6" xfId="30294"/>
    <cellStyle name="Notas 2 2 2 2 24 2 7" xfId="30295"/>
    <cellStyle name="Notas 2 2 2 2 24 3" xfId="30296"/>
    <cellStyle name="Notas 2 2 2 2 24 3 2" xfId="30297"/>
    <cellStyle name="Notas 2 2 2 2 24 3 2 2" xfId="30298"/>
    <cellStyle name="Notas 2 2 2 2 24 3 2 3" xfId="30299"/>
    <cellStyle name="Notas 2 2 2 2 24 3 2 4" xfId="30300"/>
    <cellStyle name="Notas 2 2 2 2 24 3 2 5" xfId="30301"/>
    <cellStyle name="Notas 2 2 2 2 24 3 3" xfId="30302"/>
    <cellStyle name="Notas 2 2 2 2 24 3 4" xfId="30303"/>
    <cellStyle name="Notas 2 2 2 2 24 3 5" xfId="30304"/>
    <cellStyle name="Notas 2 2 2 2 24 4" xfId="30305"/>
    <cellStyle name="Notas 2 2 2 2 24 5" xfId="30306"/>
    <cellStyle name="Notas 2 2 2 2 24 6" xfId="30307"/>
    <cellStyle name="Notas 2 2 2 2 24 7" xfId="30308"/>
    <cellStyle name="Notas 2 2 2 2 25" xfId="30309"/>
    <cellStyle name="Notas 2 2 2 2 25 2" xfId="30310"/>
    <cellStyle name="Notas 2 2 2 2 25 2 2" xfId="30311"/>
    <cellStyle name="Notas 2 2 2 2 25 2 2 2" xfId="30312"/>
    <cellStyle name="Notas 2 2 2 2 25 2 2 3" xfId="30313"/>
    <cellStyle name="Notas 2 2 2 2 25 2 2 4" xfId="30314"/>
    <cellStyle name="Notas 2 2 2 2 25 2 2 5" xfId="30315"/>
    <cellStyle name="Notas 2 2 2 2 25 2 3" xfId="30316"/>
    <cellStyle name="Notas 2 2 2 2 25 2 4" xfId="30317"/>
    <cellStyle name="Notas 2 2 2 2 25 2 5" xfId="30318"/>
    <cellStyle name="Notas 2 2 2 2 25 3" xfId="30319"/>
    <cellStyle name="Notas 2 2 2 2 25 4" xfId="30320"/>
    <cellStyle name="Notas 2 2 2 2 25 5" xfId="30321"/>
    <cellStyle name="Notas 2 2 2 2 25 6" xfId="30322"/>
    <cellStyle name="Notas 2 2 2 2 25 7" xfId="30323"/>
    <cellStyle name="Notas 2 2 2 2 26" xfId="30324"/>
    <cellStyle name="Notas 2 2 2 2 26 2" xfId="30325"/>
    <cellStyle name="Notas 2 2 2 2 26 3" xfId="30326"/>
    <cellStyle name="Notas 2 2 2 2 26 4" xfId="30327"/>
    <cellStyle name="Notas 2 2 2 2 26 5" xfId="30328"/>
    <cellStyle name="Notas 2 2 2 2 26 6" xfId="30329"/>
    <cellStyle name="Notas 2 2 2 2 27" xfId="30330"/>
    <cellStyle name="Notas 2 2 2 2 27 2" xfId="30331"/>
    <cellStyle name="Notas 2 2 2 2 27 2 2" xfId="30332"/>
    <cellStyle name="Notas 2 2 2 2 27 2 3" xfId="30333"/>
    <cellStyle name="Notas 2 2 2 2 27 2 4" xfId="30334"/>
    <cellStyle name="Notas 2 2 2 2 27 2 5" xfId="30335"/>
    <cellStyle name="Notas 2 2 2 2 27 3" xfId="30336"/>
    <cellStyle name="Notas 2 2 2 2 27 4" xfId="30337"/>
    <cellStyle name="Notas 2 2 2 2 27 5" xfId="30338"/>
    <cellStyle name="Notas 2 2 2 2 28" xfId="30339"/>
    <cellStyle name="Notas 2 2 2 2 29" xfId="30340"/>
    <cellStyle name="Notas 2 2 2 2 3" xfId="30341"/>
    <cellStyle name="Notas 2 2 2 2 30" xfId="30342"/>
    <cellStyle name="Notas 2 2 2 2 31" xfId="30343"/>
    <cellStyle name="Notas 2 2 2 2 32" xfId="30344"/>
    <cellStyle name="Notas 2 2 2 2 33" xfId="30345"/>
    <cellStyle name="Notas 2 2 2 2 34" xfId="30346"/>
    <cellStyle name="Notas 2 2 2 2 35" xfId="30347"/>
    <cellStyle name="Notas 2 2 2 2 36" xfId="30348"/>
    <cellStyle name="Notas 2 2 2 2 37" xfId="30349"/>
    <cellStyle name="Notas 2 2 2 2 38" xfId="30350"/>
    <cellStyle name="Notas 2 2 2 2 39" xfId="30351"/>
    <cellStyle name="Notas 2 2 2 2 4" xfId="30352"/>
    <cellStyle name="Notas 2 2 2 2 4 10" xfId="30353"/>
    <cellStyle name="Notas 2 2 2 2 4 11" xfId="30354"/>
    <cellStyle name="Notas 2 2 2 2 4 12" xfId="30355"/>
    <cellStyle name="Notas 2 2 2 2 4 13" xfId="30356"/>
    <cellStyle name="Notas 2 2 2 2 4 14" xfId="30357"/>
    <cellStyle name="Notas 2 2 2 2 4 15" xfId="30358"/>
    <cellStyle name="Notas 2 2 2 2 4 16" xfId="30359"/>
    <cellStyle name="Notas 2 2 2 2 4 17" xfId="30360"/>
    <cellStyle name="Notas 2 2 2 2 4 18" xfId="30361"/>
    <cellStyle name="Notas 2 2 2 2 4 2" xfId="30362"/>
    <cellStyle name="Notas 2 2 2 2 4 2 10" xfId="30363"/>
    <cellStyle name="Notas 2 2 2 2 4 2 11" xfId="30364"/>
    <cellStyle name="Notas 2 2 2 2 4 2 12" xfId="30365"/>
    <cellStyle name="Notas 2 2 2 2 4 2 13" xfId="30366"/>
    <cellStyle name="Notas 2 2 2 2 4 2 14" xfId="30367"/>
    <cellStyle name="Notas 2 2 2 2 4 2 15" xfId="30368"/>
    <cellStyle name="Notas 2 2 2 2 4 2 2" xfId="30369"/>
    <cellStyle name="Notas 2 2 2 2 4 2 2 10" xfId="30370"/>
    <cellStyle name="Notas 2 2 2 2 4 2 2 11" xfId="30371"/>
    <cellStyle name="Notas 2 2 2 2 4 2 2 12" xfId="30372"/>
    <cellStyle name="Notas 2 2 2 2 4 2 2 13" xfId="30373"/>
    <cellStyle name="Notas 2 2 2 2 4 2 2 14" xfId="30374"/>
    <cellStyle name="Notas 2 2 2 2 4 2 2 15" xfId="30375"/>
    <cellStyle name="Notas 2 2 2 2 4 2 2 16" xfId="30376"/>
    <cellStyle name="Notas 2 2 2 2 4 2 2 2" xfId="30377"/>
    <cellStyle name="Notas 2 2 2 2 4 2 2 2 2" xfId="30378"/>
    <cellStyle name="Notas 2 2 2 2 4 2 2 2 2 2" xfId="30379"/>
    <cellStyle name="Notas 2 2 2 2 4 2 2 2 2 2 2" xfId="30380"/>
    <cellStyle name="Notas 2 2 2 2 4 2 2 2 2 2 2 2" xfId="30381"/>
    <cellStyle name="Notas 2 2 2 2 4 2 2 2 2 2 2 3" xfId="30382"/>
    <cellStyle name="Notas 2 2 2 2 4 2 2 2 2 2 2 4" xfId="30383"/>
    <cellStyle name="Notas 2 2 2 2 4 2 2 2 2 2 2 5" xfId="30384"/>
    <cellStyle name="Notas 2 2 2 2 4 2 2 2 2 2 3" xfId="30385"/>
    <cellStyle name="Notas 2 2 2 2 4 2 2 2 2 2 4" xfId="30386"/>
    <cellStyle name="Notas 2 2 2 2 4 2 2 2 2 2 5" xfId="30387"/>
    <cellStyle name="Notas 2 2 2 2 4 2 2 2 2 3" xfId="30388"/>
    <cellStyle name="Notas 2 2 2 2 4 2 2 2 2 4" xfId="30389"/>
    <cellStyle name="Notas 2 2 2 2 4 2 2 2 2 5" xfId="30390"/>
    <cellStyle name="Notas 2 2 2 2 4 2 2 2 2 6" xfId="30391"/>
    <cellStyle name="Notas 2 2 2 2 4 2 2 2 2 7" xfId="30392"/>
    <cellStyle name="Notas 2 2 2 2 4 2 2 2 3" xfId="30393"/>
    <cellStyle name="Notas 2 2 2 2 4 2 2 2 3 2" xfId="30394"/>
    <cellStyle name="Notas 2 2 2 2 4 2 2 2 3 2 2" xfId="30395"/>
    <cellStyle name="Notas 2 2 2 2 4 2 2 2 3 2 3" xfId="30396"/>
    <cellStyle name="Notas 2 2 2 2 4 2 2 2 3 2 4" xfId="30397"/>
    <cellStyle name="Notas 2 2 2 2 4 2 2 2 3 2 5" xfId="30398"/>
    <cellStyle name="Notas 2 2 2 2 4 2 2 2 3 3" xfId="30399"/>
    <cellStyle name="Notas 2 2 2 2 4 2 2 2 3 4" xfId="30400"/>
    <cellStyle name="Notas 2 2 2 2 4 2 2 2 3 5" xfId="30401"/>
    <cellStyle name="Notas 2 2 2 2 4 2 2 2 4" xfId="30402"/>
    <cellStyle name="Notas 2 2 2 2 4 2 2 2 5" xfId="30403"/>
    <cellStyle name="Notas 2 2 2 2 4 2 2 2 6" xfId="30404"/>
    <cellStyle name="Notas 2 2 2 2 4 2 2 2 7" xfId="30405"/>
    <cellStyle name="Notas 2 2 2 2 4 2 2 3" xfId="30406"/>
    <cellStyle name="Notas 2 2 2 2 4 2 2 4" xfId="30407"/>
    <cellStyle name="Notas 2 2 2 2 4 2 2 5" xfId="30408"/>
    <cellStyle name="Notas 2 2 2 2 4 2 2 6" xfId="30409"/>
    <cellStyle name="Notas 2 2 2 2 4 2 2 6 2" xfId="30410"/>
    <cellStyle name="Notas 2 2 2 2 4 2 2 6 2 2" xfId="30411"/>
    <cellStyle name="Notas 2 2 2 2 4 2 2 6 2 3" xfId="30412"/>
    <cellStyle name="Notas 2 2 2 2 4 2 2 6 2 4" xfId="30413"/>
    <cellStyle name="Notas 2 2 2 2 4 2 2 6 2 5" xfId="30414"/>
    <cellStyle name="Notas 2 2 2 2 4 2 2 6 3" xfId="30415"/>
    <cellStyle name="Notas 2 2 2 2 4 2 2 6 4" xfId="30416"/>
    <cellStyle name="Notas 2 2 2 2 4 2 2 6 5" xfId="30417"/>
    <cellStyle name="Notas 2 2 2 2 4 2 2 7" xfId="30418"/>
    <cellStyle name="Notas 2 2 2 2 4 2 2 8" xfId="30419"/>
    <cellStyle name="Notas 2 2 2 2 4 2 2 9" xfId="30420"/>
    <cellStyle name="Notas 2 2 2 2 4 2 3" xfId="30421"/>
    <cellStyle name="Notas 2 2 2 2 4 2 3 2" xfId="30422"/>
    <cellStyle name="Notas 2 2 2 2 4 2 3 2 2" xfId="30423"/>
    <cellStyle name="Notas 2 2 2 2 4 2 3 2 2 2" xfId="30424"/>
    <cellStyle name="Notas 2 2 2 2 4 2 3 2 2 2 2" xfId="30425"/>
    <cellStyle name="Notas 2 2 2 2 4 2 3 2 2 2 3" xfId="30426"/>
    <cellStyle name="Notas 2 2 2 2 4 2 3 2 2 2 4" xfId="30427"/>
    <cellStyle name="Notas 2 2 2 2 4 2 3 2 2 2 5" xfId="30428"/>
    <cellStyle name="Notas 2 2 2 2 4 2 3 2 2 3" xfId="30429"/>
    <cellStyle name="Notas 2 2 2 2 4 2 3 2 2 4" xfId="30430"/>
    <cellStyle name="Notas 2 2 2 2 4 2 3 2 2 5" xfId="30431"/>
    <cellStyle name="Notas 2 2 2 2 4 2 3 2 3" xfId="30432"/>
    <cellStyle name="Notas 2 2 2 2 4 2 3 2 4" xfId="30433"/>
    <cellStyle name="Notas 2 2 2 2 4 2 3 2 5" xfId="30434"/>
    <cellStyle name="Notas 2 2 2 2 4 2 3 2 6" xfId="30435"/>
    <cellStyle name="Notas 2 2 2 2 4 2 3 2 7" xfId="30436"/>
    <cellStyle name="Notas 2 2 2 2 4 2 3 3" xfId="30437"/>
    <cellStyle name="Notas 2 2 2 2 4 2 3 3 2" xfId="30438"/>
    <cellStyle name="Notas 2 2 2 2 4 2 3 3 2 2" xfId="30439"/>
    <cellStyle name="Notas 2 2 2 2 4 2 3 3 2 3" xfId="30440"/>
    <cellStyle name="Notas 2 2 2 2 4 2 3 3 2 4" xfId="30441"/>
    <cellStyle name="Notas 2 2 2 2 4 2 3 3 2 5" xfId="30442"/>
    <cellStyle name="Notas 2 2 2 2 4 2 3 3 3" xfId="30443"/>
    <cellStyle name="Notas 2 2 2 2 4 2 3 3 4" xfId="30444"/>
    <cellStyle name="Notas 2 2 2 2 4 2 3 3 5" xfId="30445"/>
    <cellStyle name="Notas 2 2 2 2 4 2 3 4" xfId="30446"/>
    <cellStyle name="Notas 2 2 2 2 4 2 3 5" xfId="30447"/>
    <cellStyle name="Notas 2 2 2 2 4 2 3 6" xfId="30448"/>
    <cellStyle name="Notas 2 2 2 2 4 2 3 7" xfId="30449"/>
    <cellStyle name="Notas 2 2 2 2 4 2 4" xfId="30450"/>
    <cellStyle name="Notas 2 2 2 2 4 2 5" xfId="30451"/>
    <cellStyle name="Notas 2 2 2 2 4 2 6" xfId="30452"/>
    <cellStyle name="Notas 2 2 2 2 4 2 6 2" xfId="30453"/>
    <cellStyle name="Notas 2 2 2 2 4 2 6 2 2" xfId="30454"/>
    <cellStyle name="Notas 2 2 2 2 4 2 6 2 3" xfId="30455"/>
    <cellStyle name="Notas 2 2 2 2 4 2 6 2 4" xfId="30456"/>
    <cellStyle name="Notas 2 2 2 2 4 2 6 2 5" xfId="30457"/>
    <cellStyle name="Notas 2 2 2 2 4 2 6 3" xfId="30458"/>
    <cellStyle name="Notas 2 2 2 2 4 2 6 4" xfId="30459"/>
    <cellStyle name="Notas 2 2 2 2 4 2 6 5" xfId="30460"/>
    <cellStyle name="Notas 2 2 2 2 4 2 7" xfId="30461"/>
    <cellStyle name="Notas 2 2 2 2 4 2 8" xfId="30462"/>
    <cellStyle name="Notas 2 2 2 2 4 2 9" xfId="30463"/>
    <cellStyle name="Notas 2 2 2 2 4 3" xfId="30464"/>
    <cellStyle name="Notas 2 2 2 2 4 4" xfId="30465"/>
    <cellStyle name="Notas 2 2 2 2 4 5" xfId="30466"/>
    <cellStyle name="Notas 2 2 2 2 4 6" xfId="30467"/>
    <cellStyle name="Notas 2 2 2 2 4 6 2" xfId="30468"/>
    <cellStyle name="Notas 2 2 2 2 4 6 2 2" xfId="30469"/>
    <cellStyle name="Notas 2 2 2 2 4 6 2 2 2" xfId="30470"/>
    <cellStyle name="Notas 2 2 2 2 4 6 2 2 2 2" xfId="30471"/>
    <cellStyle name="Notas 2 2 2 2 4 6 2 2 2 3" xfId="30472"/>
    <cellStyle name="Notas 2 2 2 2 4 6 2 2 2 4" xfId="30473"/>
    <cellStyle name="Notas 2 2 2 2 4 6 2 2 2 5" xfId="30474"/>
    <cellStyle name="Notas 2 2 2 2 4 6 2 2 3" xfId="30475"/>
    <cellStyle name="Notas 2 2 2 2 4 6 2 2 4" xfId="30476"/>
    <cellStyle name="Notas 2 2 2 2 4 6 2 2 5" xfId="30477"/>
    <cellStyle name="Notas 2 2 2 2 4 6 2 3" xfId="30478"/>
    <cellStyle name="Notas 2 2 2 2 4 6 2 4" xfId="30479"/>
    <cellStyle name="Notas 2 2 2 2 4 6 2 5" xfId="30480"/>
    <cellStyle name="Notas 2 2 2 2 4 6 2 6" xfId="30481"/>
    <cellStyle name="Notas 2 2 2 2 4 6 2 7" xfId="30482"/>
    <cellStyle name="Notas 2 2 2 2 4 6 3" xfId="30483"/>
    <cellStyle name="Notas 2 2 2 2 4 6 3 2" xfId="30484"/>
    <cellStyle name="Notas 2 2 2 2 4 6 3 2 2" xfId="30485"/>
    <cellStyle name="Notas 2 2 2 2 4 6 3 2 3" xfId="30486"/>
    <cellStyle name="Notas 2 2 2 2 4 6 3 2 4" xfId="30487"/>
    <cellStyle name="Notas 2 2 2 2 4 6 3 2 5" xfId="30488"/>
    <cellStyle name="Notas 2 2 2 2 4 6 3 3" xfId="30489"/>
    <cellStyle name="Notas 2 2 2 2 4 6 3 4" xfId="30490"/>
    <cellStyle name="Notas 2 2 2 2 4 6 3 5" xfId="30491"/>
    <cellStyle name="Notas 2 2 2 2 4 6 4" xfId="30492"/>
    <cellStyle name="Notas 2 2 2 2 4 6 5" xfId="30493"/>
    <cellStyle name="Notas 2 2 2 2 4 6 6" xfId="30494"/>
    <cellStyle name="Notas 2 2 2 2 4 6 7" xfId="30495"/>
    <cellStyle name="Notas 2 2 2 2 4 7" xfId="30496"/>
    <cellStyle name="Notas 2 2 2 2 4 8" xfId="30497"/>
    <cellStyle name="Notas 2 2 2 2 4 9" xfId="30498"/>
    <cellStyle name="Notas 2 2 2 2 4 9 2" xfId="30499"/>
    <cellStyle name="Notas 2 2 2 2 4 9 2 2" xfId="30500"/>
    <cellStyle name="Notas 2 2 2 2 4 9 2 3" xfId="30501"/>
    <cellStyle name="Notas 2 2 2 2 4 9 2 4" xfId="30502"/>
    <cellStyle name="Notas 2 2 2 2 4 9 2 5" xfId="30503"/>
    <cellStyle name="Notas 2 2 2 2 4 9 3" xfId="30504"/>
    <cellStyle name="Notas 2 2 2 2 4 9 4" xfId="30505"/>
    <cellStyle name="Notas 2 2 2 2 4 9 5" xfId="30506"/>
    <cellStyle name="Notas 2 2 2 2 40" xfId="30507"/>
    <cellStyle name="Notas 2 2 2 2 41" xfId="30508"/>
    <cellStyle name="Notas 2 2 2 2 5" xfId="30509"/>
    <cellStyle name="Notas 2 2 2 2 6" xfId="30510"/>
    <cellStyle name="Notas 2 2 2 2 7" xfId="30511"/>
    <cellStyle name="Notas 2 2 2 2 8" xfId="30512"/>
    <cellStyle name="Notas 2 2 2 2 9" xfId="30513"/>
    <cellStyle name="Notas 2 2 2 20" xfId="30514"/>
    <cellStyle name="Notas 2 2 2 21" xfId="30515"/>
    <cellStyle name="Notas 2 2 2 22" xfId="30516"/>
    <cellStyle name="Notas 2 2 2 23" xfId="30517"/>
    <cellStyle name="Notas 2 2 2 24" xfId="30518"/>
    <cellStyle name="Notas 2 2 2 25" xfId="30519"/>
    <cellStyle name="Notas 2 2 2 26" xfId="30520"/>
    <cellStyle name="Notas 2 2 2 27" xfId="30521"/>
    <cellStyle name="Notas 2 2 2 28" xfId="30522"/>
    <cellStyle name="Notas 2 2 2 29" xfId="30523"/>
    <cellStyle name="Notas 2 2 2 3" xfId="30524"/>
    <cellStyle name="Notas 2 2 2 30" xfId="30525"/>
    <cellStyle name="Notas 2 2 2 31" xfId="30526"/>
    <cellStyle name="Notas 2 2 2 32" xfId="30527"/>
    <cellStyle name="Notas 2 2 2 33" xfId="30528"/>
    <cellStyle name="Notas 2 2 2 34" xfId="30529"/>
    <cellStyle name="Notas 2 2 2 35" xfId="30530"/>
    <cellStyle name="Notas 2 2 2 36" xfId="30531"/>
    <cellStyle name="Notas 2 2 2 37" xfId="30532"/>
    <cellStyle name="Notas 2 2 2 38" xfId="30533"/>
    <cellStyle name="Notas 2 2 2 39" xfId="30534"/>
    <cellStyle name="Notas 2 2 2 4" xfId="30535"/>
    <cellStyle name="Notas 2 2 2 40" xfId="30536"/>
    <cellStyle name="Notas 2 2 2 41" xfId="30537"/>
    <cellStyle name="Notas 2 2 2 42" xfId="30538"/>
    <cellStyle name="Notas 2 2 2 43" xfId="30539"/>
    <cellStyle name="Notas 2 2 2 44" xfId="30540"/>
    <cellStyle name="Notas 2 2 2 45" xfId="30541"/>
    <cellStyle name="Notas 2 2 2 46" xfId="30542"/>
    <cellStyle name="Notas 2 2 2 47" xfId="30543"/>
    <cellStyle name="Notas 2 2 2 48" xfId="30544"/>
    <cellStyle name="Notas 2 2 2 49" xfId="30545"/>
    <cellStyle name="Notas 2 2 2 5" xfId="30546"/>
    <cellStyle name="Notas 2 2 2 50" xfId="30547"/>
    <cellStyle name="Notas 2 2 2 51" xfId="30548"/>
    <cellStyle name="Notas 2 2 2 52" xfId="30549"/>
    <cellStyle name="Notas 2 2 2 53" xfId="30550"/>
    <cellStyle name="Notas 2 2 2 54" xfId="30551"/>
    <cellStyle name="Notas 2 2 2 55" xfId="30552"/>
    <cellStyle name="Notas 2 2 2 56" xfId="30553"/>
    <cellStyle name="Notas 2 2 2 57" xfId="30554"/>
    <cellStyle name="Notas 2 2 2 58" xfId="30555"/>
    <cellStyle name="Notas 2 2 2 59" xfId="30556"/>
    <cellStyle name="Notas 2 2 2 6" xfId="30557"/>
    <cellStyle name="Notas 2 2 2 60" xfId="30558"/>
    <cellStyle name="Notas 2 2 2 61" xfId="30559"/>
    <cellStyle name="Notas 2 2 2 62" xfId="30560"/>
    <cellStyle name="Notas 2 2 2 63" xfId="30561"/>
    <cellStyle name="Notas 2 2 2 64" xfId="30562"/>
    <cellStyle name="Notas 2 2 2 65" xfId="30563"/>
    <cellStyle name="Notas 2 2 2 66" xfId="30564"/>
    <cellStyle name="Notas 2 2 2 67" xfId="30565"/>
    <cellStyle name="Notas 2 2 2 68" xfId="30566"/>
    <cellStyle name="Notas 2 2 2 69" xfId="30567"/>
    <cellStyle name="Notas 2 2 2 7" xfId="30568"/>
    <cellStyle name="Notas 2 2 2 70" xfId="30569"/>
    <cellStyle name="Notas 2 2 2 71" xfId="30570"/>
    <cellStyle name="Notas 2 2 2 72" xfId="30571"/>
    <cellStyle name="Notas 2 2 2 73" xfId="30572"/>
    <cellStyle name="Notas 2 2 2 74" xfId="30573"/>
    <cellStyle name="Notas 2 2 2 75" xfId="30574"/>
    <cellStyle name="Notas 2 2 2 76" xfId="30575"/>
    <cellStyle name="Notas 2 2 2 77" xfId="30576"/>
    <cellStyle name="Notas 2 2 2 78" xfId="30577"/>
    <cellStyle name="Notas 2 2 2 79" xfId="30578"/>
    <cellStyle name="Notas 2 2 2 8" xfId="30579"/>
    <cellStyle name="Notas 2 2 2 80" xfId="30580"/>
    <cellStyle name="Notas 2 2 2 81" xfId="30581"/>
    <cellStyle name="Notas 2 2 2 82" xfId="30582"/>
    <cellStyle name="Notas 2 2 2 83" xfId="30583"/>
    <cellStyle name="Notas 2 2 2 84" xfId="30584"/>
    <cellStyle name="Notas 2 2 2 85" xfId="30585"/>
    <cellStyle name="Notas 2 2 2 86" xfId="30586"/>
    <cellStyle name="Notas 2 2 2 87" xfId="30587"/>
    <cellStyle name="Notas 2 2 2 88" xfId="30588"/>
    <cellStyle name="Notas 2 2 2 89" xfId="30589"/>
    <cellStyle name="Notas 2 2 2 89 10" xfId="30590"/>
    <cellStyle name="Notas 2 2 2 89 11" xfId="30591"/>
    <cellStyle name="Notas 2 2 2 89 12" xfId="30592"/>
    <cellStyle name="Notas 2 2 2 89 13" xfId="30593"/>
    <cellStyle name="Notas 2 2 2 89 14" xfId="30594"/>
    <cellStyle name="Notas 2 2 2 89 15" xfId="30595"/>
    <cellStyle name="Notas 2 2 2 89 16" xfId="30596"/>
    <cellStyle name="Notas 2 2 2 89 17" xfId="30597"/>
    <cellStyle name="Notas 2 2 2 89 18" xfId="30598"/>
    <cellStyle name="Notas 2 2 2 89 2" xfId="30599"/>
    <cellStyle name="Notas 2 2 2 89 2 10" xfId="30600"/>
    <cellStyle name="Notas 2 2 2 89 2 11" xfId="30601"/>
    <cellStyle name="Notas 2 2 2 89 2 12" xfId="30602"/>
    <cellStyle name="Notas 2 2 2 89 2 13" xfId="30603"/>
    <cellStyle name="Notas 2 2 2 89 2 14" xfId="30604"/>
    <cellStyle name="Notas 2 2 2 89 2 15" xfId="30605"/>
    <cellStyle name="Notas 2 2 2 89 2 2" xfId="30606"/>
    <cellStyle name="Notas 2 2 2 89 2 2 10" xfId="30607"/>
    <cellStyle name="Notas 2 2 2 89 2 2 11" xfId="30608"/>
    <cellStyle name="Notas 2 2 2 89 2 2 12" xfId="30609"/>
    <cellStyle name="Notas 2 2 2 89 2 2 13" xfId="30610"/>
    <cellStyle name="Notas 2 2 2 89 2 2 14" xfId="30611"/>
    <cellStyle name="Notas 2 2 2 89 2 2 15" xfId="30612"/>
    <cellStyle name="Notas 2 2 2 89 2 2 16" xfId="30613"/>
    <cellStyle name="Notas 2 2 2 89 2 2 2" xfId="30614"/>
    <cellStyle name="Notas 2 2 2 89 2 2 2 2" xfId="30615"/>
    <cellStyle name="Notas 2 2 2 89 2 2 2 2 2" xfId="30616"/>
    <cellStyle name="Notas 2 2 2 89 2 2 2 2 2 2" xfId="30617"/>
    <cellStyle name="Notas 2 2 2 89 2 2 2 2 2 2 2" xfId="30618"/>
    <cellStyle name="Notas 2 2 2 89 2 2 2 2 2 2 3" xfId="30619"/>
    <cellStyle name="Notas 2 2 2 89 2 2 2 2 2 2 4" xfId="30620"/>
    <cellStyle name="Notas 2 2 2 89 2 2 2 2 2 2 5" xfId="30621"/>
    <cellStyle name="Notas 2 2 2 89 2 2 2 2 2 3" xfId="30622"/>
    <cellStyle name="Notas 2 2 2 89 2 2 2 2 2 4" xfId="30623"/>
    <cellStyle name="Notas 2 2 2 89 2 2 2 2 2 5" xfId="30624"/>
    <cellStyle name="Notas 2 2 2 89 2 2 2 2 3" xfId="30625"/>
    <cellStyle name="Notas 2 2 2 89 2 2 2 2 4" xfId="30626"/>
    <cellStyle name="Notas 2 2 2 89 2 2 2 2 5" xfId="30627"/>
    <cellStyle name="Notas 2 2 2 89 2 2 2 2 6" xfId="30628"/>
    <cellStyle name="Notas 2 2 2 89 2 2 2 2 7" xfId="30629"/>
    <cellStyle name="Notas 2 2 2 89 2 2 2 3" xfId="30630"/>
    <cellStyle name="Notas 2 2 2 89 2 2 2 3 2" xfId="30631"/>
    <cellStyle name="Notas 2 2 2 89 2 2 2 3 2 2" xfId="30632"/>
    <cellStyle name="Notas 2 2 2 89 2 2 2 3 2 3" xfId="30633"/>
    <cellStyle name="Notas 2 2 2 89 2 2 2 3 2 4" xfId="30634"/>
    <cellStyle name="Notas 2 2 2 89 2 2 2 3 2 5" xfId="30635"/>
    <cellStyle name="Notas 2 2 2 89 2 2 2 3 3" xfId="30636"/>
    <cellStyle name="Notas 2 2 2 89 2 2 2 3 4" xfId="30637"/>
    <cellStyle name="Notas 2 2 2 89 2 2 2 3 5" xfId="30638"/>
    <cellStyle name="Notas 2 2 2 89 2 2 2 4" xfId="30639"/>
    <cellStyle name="Notas 2 2 2 89 2 2 2 5" xfId="30640"/>
    <cellStyle name="Notas 2 2 2 89 2 2 2 6" xfId="30641"/>
    <cellStyle name="Notas 2 2 2 89 2 2 2 7" xfId="30642"/>
    <cellStyle name="Notas 2 2 2 89 2 2 3" xfId="30643"/>
    <cellStyle name="Notas 2 2 2 89 2 2 4" xfId="30644"/>
    <cellStyle name="Notas 2 2 2 89 2 2 5" xfId="30645"/>
    <cellStyle name="Notas 2 2 2 89 2 2 6" xfId="30646"/>
    <cellStyle name="Notas 2 2 2 89 2 2 6 2" xfId="30647"/>
    <cellStyle name="Notas 2 2 2 89 2 2 6 2 2" xfId="30648"/>
    <cellStyle name="Notas 2 2 2 89 2 2 6 2 3" xfId="30649"/>
    <cellStyle name="Notas 2 2 2 89 2 2 6 2 4" xfId="30650"/>
    <cellStyle name="Notas 2 2 2 89 2 2 6 2 5" xfId="30651"/>
    <cellStyle name="Notas 2 2 2 89 2 2 6 3" xfId="30652"/>
    <cellStyle name="Notas 2 2 2 89 2 2 6 4" xfId="30653"/>
    <cellStyle name="Notas 2 2 2 89 2 2 6 5" xfId="30654"/>
    <cellStyle name="Notas 2 2 2 89 2 2 7" xfId="30655"/>
    <cellStyle name="Notas 2 2 2 89 2 2 8" xfId="30656"/>
    <cellStyle name="Notas 2 2 2 89 2 2 9" xfId="30657"/>
    <cellStyle name="Notas 2 2 2 89 2 3" xfId="30658"/>
    <cellStyle name="Notas 2 2 2 89 2 3 2" xfId="30659"/>
    <cellStyle name="Notas 2 2 2 89 2 3 2 2" xfId="30660"/>
    <cellStyle name="Notas 2 2 2 89 2 3 2 2 2" xfId="30661"/>
    <cellStyle name="Notas 2 2 2 89 2 3 2 2 2 2" xfId="30662"/>
    <cellStyle name="Notas 2 2 2 89 2 3 2 2 2 3" xfId="30663"/>
    <cellStyle name="Notas 2 2 2 89 2 3 2 2 2 4" xfId="30664"/>
    <cellStyle name="Notas 2 2 2 89 2 3 2 2 2 5" xfId="30665"/>
    <cellStyle name="Notas 2 2 2 89 2 3 2 2 3" xfId="30666"/>
    <cellStyle name="Notas 2 2 2 89 2 3 2 2 4" xfId="30667"/>
    <cellStyle name="Notas 2 2 2 89 2 3 2 2 5" xfId="30668"/>
    <cellStyle name="Notas 2 2 2 89 2 3 2 3" xfId="30669"/>
    <cellStyle name="Notas 2 2 2 89 2 3 2 4" xfId="30670"/>
    <cellStyle name="Notas 2 2 2 89 2 3 2 5" xfId="30671"/>
    <cellStyle name="Notas 2 2 2 89 2 3 2 6" xfId="30672"/>
    <cellStyle name="Notas 2 2 2 89 2 3 2 7" xfId="30673"/>
    <cellStyle name="Notas 2 2 2 89 2 3 3" xfId="30674"/>
    <cellStyle name="Notas 2 2 2 89 2 3 3 2" xfId="30675"/>
    <cellStyle name="Notas 2 2 2 89 2 3 3 2 2" xfId="30676"/>
    <cellStyle name="Notas 2 2 2 89 2 3 3 2 3" xfId="30677"/>
    <cellStyle name="Notas 2 2 2 89 2 3 3 2 4" xfId="30678"/>
    <cellStyle name="Notas 2 2 2 89 2 3 3 2 5" xfId="30679"/>
    <cellStyle name="Notas 2 2 2 89 2 3 3 3" xfId="30680"/>
    <cellStyle name="Notas 2 2 2 89 2 3 3 4" xfId="30681"/>
    <cellStyle name="Notas 2 2 2 89 2 3 3 5" xfId="30682"/>
    <cellStyle name="Notas 2 2 2 89 2 3 4" xfId="30683"/>
    <cellStyle name="Notas 2 2 2 89 2 3 5" xfId="30684"/>
    <cellStyle name="Notas 2 2 2 89 2 3 6" xfId="30685"/>
    <cellStyle name="Notas 2 2 2 89 2 3 7" xfId="30686"/>
    <cellStyle name="Notas 2 2 2 89 2 4" xfId="30687"/>
    <cellStyle name="Notas 2 2 2 89 2 5" xfId="30688"/>
    <cellStyle name="Notas 2 2 2 89 2 6" xfId="30689"/>
    <cellStyle name="Notas 2 2 2 89 2 6 2" xfId="30690"/>
    <cellStyle name="Notas 2 2 2 89 2 6 2 2" xfId="30691"/>
    <cellStyle name="Notas 2 2 2 89 2 6 2 3" xfId="30692"/>
    <cellStyle name="Notas 2 2 2 89 2 6 2 4" xfId="30693"/>
    <cellStyle name="Notas 2 2 2 89 2 6 2 5" xfId="30694"/>
    <cellStyle name="Notas 2 2 2 89 2 6 3" xfId="30695"/>
    <cellStyle name="Notas 2 2 2 89 2 6 4" xfId="30696"/>
    <cellStyle name="Notas 2 2 2 89 2 6 5" xfId="30697"/>
    <cellStyle name="Notas 2 2 2 89 2 7" xfId="30698"/>
    <cellStyle name="Notas 2 2 2 89 2 8" xfId="30699"/>
    <cellStyle name="Notas 2 2 2 89 2 9" xfId="30700"/>
    <cellStyle name="Notas 2 2 2 89 3" xfId="30701"/>
    <cellStyle name="Notas 2 2 2 89 4" xfId="30702"/>
    <cellStyle name="Notas 2 2 2 89 5" xfId="30703"/>
    <cellStyle name="Notas 2 2 2 89 6" xfId="30704"/>
    <cellStyle name="Notas 2 2 2 89 6 2" xfId="30705"/>
    <cellStyle name="Notas 2 2 2 89 6 2 2" xfId="30706"/>
    <cellStyle name="Notas 2 2 2 89 6 2 2 2" xfId="30707"/>
    <cellStyle name="Notas 2 2 2 89 6 2 2 2 2" xfId="30708"/>
    <cellStyle name="Notas 2 2 2 89 6 2 2 2 3" xfId="30709"/>
    <cellStyle name="Notas 2 2 2 89 6 2 2 2 4" xfId="30710"/>
    <cellStyle name="Notas 2 2 2 89 6 2 2 2 5" xfId="30711"/>
    <cellStyle name="Notas 2 2 2 89 6 2 2 3" xfId="30712"/>
    <cellStyle name="Notas 2 2 2 89 6 2 2 4" xfId="30713"/>
    <cellStyle name="Notas 2 2 2 89 6 2 2 5" xfId="30714"/>
    <cellStyle name="Notas 2 2 2 89 6 2 3" xfId="30715"/>
    <cellStyle name="Notas 2 2 2 89 6 2 4" xfId="30716"/>
    <cellStyle name="Notas 2 2 2 89 6 2 5" xfId="30717"/>
    <cellStyle name="Notas 2 2 2 89 6 2 6" xfId="30718"/>
    <cellStyle name="Notas 2 2 2 89 6 2 7" xfId="30719"/>
    <cellStyle name="Notas 2 2 2 89 6 3" xfId="30720"/>
    <cellStyle name="Notas 2 2 2 89 6 3 2" xfId="30721"/>
    <cellStyle name="Notas 2 2 2 89 6 3 2 2" xfId="30722"/>
    <cellStyle name="Notas 2 2 2 89 6 3 2 3" xfId="30723"/>
    <cellStyle name="Notas 2 2 2 89 6 3 2 4" xfId="30724"/>
    <cellStyle name="Notas 2 2 2 89 6 3 2 5" xfId="30725"/>
    <cellStyle name="Notas 2 2 2 89 6 3 3" xfId="30726"/>
    <cellStyle name="Notas 2 2 2 89 6 3 4" xfId="30727"/>
    <cellStyle name="Notas 2 2 2 89 6 3 5" xfId="30728"/>
    <cellStyle name="Notas 2 2 2 89 6 4" xfId="30729"/>
    <cellStyle name="Notas 2 2 2 89 6 5" xfId="30730"/>
    <cellStyle name="Notas 2 2 2 89 6 6" xfId="30731"/>
    <cellStyle name="Notas 2 2 2 89 6 7" xfId="30732"/>
    <cellStyle name="Notas 2 2 2 89 7" xfId="30733"/>
    <cellStyle name="Notas 2 2 2 89 8" xfId="30734"/>
    <cellStyle name="Notas 2 2 2 89 9" xfId="30735"/>
    <cellStyle name="Notas 2 2 2 89 9 2" xfId="30736"/>
    <cellStyle name="Notas 2 2 2 89 9 2 2" xfId="30737"/>
    <cellStyle name="Notas 2 2 2 89 9 2 3" xfId="30738"/>
    <cellStyle name="Notas 2 2 2 89 9 2 4" xfId="30739"/>
    <cellStyle name="Notas 2 2 2 89 9 2 5" xfId="30740"/>
    <cellStyle name="Notas 2 2 2 89 9 3" xfId="30741"/>
    <cellStyle name="Notas 2 2 2 89 9 4" xfId="30742"/>
    <cellStyle name="Notas 2 2 2 89 9 5" xfId="30743"/>
    <cellStyle name="Notas 2 2 2 9" xfId="30744"/>
    <cellStyle name="Notas 2 2 2 90" xfId="30745"/>
    <cellStyle name="Notas 2 2 2 91" xfId="30746"/>
    <cellStyle name="Notas 2 2 2 92" xfId="30747"/>
    <cellStyle name="Notas 2 2 2 93" xfId="30748"/>
    <cellStyle name="Notas 2 2 2 94" xfId="30749"/>
    <cellStyle name="Notas 2 2 2 95" xfId="30750"/>
    <cellStyle name="Notas 2 2 2 96" xfId="30751"/>
    <cellStyle name="Notas 2 2 2 97" xfId="30752"/>
    <cellStyle name="Notas 2 2 2 98" xfId="30753"/>
    <cellStyle name="Notas 2 2 2 99" xfId="30754"/>
    <cellStyle name="Notas 2 2 2_11 CC2007 trabajo" xfId="30755"/>
    <cellStyle name="Notas 2 2 20" xfId="30756"/>
    <cellStyle name="Notas 2 2 21" xfId="30757"/>
    <cellStyle name="Notas 2 2 22" xfId="30758"/>
    <cellStyle name="Notas 2 2 23" xfId="30759"/>
    <cellStyle name="Notas 2 2 24" xfId="30760"/>
    <cellStyle name="Notas 2 2 25" xfId="30761"/>
    <cellStyle name="Notas 2 2 26" xfId="30762"/>
    <cellStyle name="Notas 2 2 27" xfId="30763"/>
    <cellStyle name="Notas 2 2 28" xfId="30764"/>
    <cellStyle name="Notas 2 2 29" xfId="30765"/>
    <cellStyle name="Notas 2 2 3" xfId="30766"/>
    <cellStyle name="Notas 2 2 30" xfId="30767"/>
    <cellStyle name="Notas 2 2 31" xfId="30768"/>
    <cellStyle name="Notas 2 2 32" xfId="30769"/>
    <cellStyle name="Notas 2 2 33" xfId="30770"/>
    <cellStyle name="Notas 2 2 34" xfId="30771"/>
    <cellStyle name="Notas 2 2 35" xfId="30772"/>
    <cellStyle name="Notas 2 2 36" xfId="30773"/>
    <cellStyle name="Notas 2 2 37" xfId="30774"/>
    <cellStyle name="Notas 2 2 38" xfId="30775"/>
    <cellStyle name="Notas 2 2 39" xfId="30776"/>
    <cellStyle name="Notas 2 2 4" xfId="30777"/>
    <cellStyle name="Notas 2 2 40" xfId="30778"/>
    <cellStyle name="Notas 2 2 41" xfId="30779"/>
    <cellStyle name="Notas 2 2 42" xfId="30780"/>
    <cellStyle name="Notas 2 2 43" xfId="30781"/>
    <cellStyle name="Notas 2 2 44" xfId="30782"/>
    <cellStyle name="Notas 2 2 45" xfId="30783"/>
    <cellStyle name="Notas 2 2 46" xfId="30784"/>
    <cellStyle name="Notas 2 2 47" xfId="30785"/>
    <cellStyle name="Notas 2 2 48" xfId="30786"/>
    <cellStyle name="Notas 2 2 49" xfId="30787"/>
    <cellStyle name="Notas 2 2 5" xfId="30788"/>
    <cellStyle name="Notas 2 2 50" xfId="30789"/>
    <cellStyle name="Notas 2 2 51" xfId="30790"/>
    <cellStyle name="Notas 2 2 52" xfId="30791"/>
    <cellStyle name="Notas 2 2 53" xfId="30792"/>
    <cellStyle name="Notas 2 2 54" xfId="30793"/>
    <cellStyle name="Notas 2 2 55" xfId="30794"/>
    <cellStyle name="Notas 2 2 56" xfId="30795"/>
    <cellStyle name="Notas 2 2 57" xfId="30796"/>
    <cellStyle name="Notas 2 2 58" xfId="30797"/>
    <cellStyle name="Notas 2 2 59" xfId="30798"/>
    <cellStyle name="Notas 2 2 6" xfId="30799"/>
    <cellStyle name="Notas 2 2 60" xfId="30800"/>
    <cellStyle name="Notas 2 2 61" xfId="30801"/>
    <cellStyle name="Notas 2 2 62" xfId="30802"/>
    <cellStyle name="Notas 2 2 63" xfId="30803"/>
    <cellStyle name="Notas 2 2 64" xfId="30804"/>
    <cellStyle name="Notas 2 2 65" xfId="30805"/>
    <cellStyle name="Notas 2 2 66" xfId="30806"/>
    <cellStyle name="Notas 2 2 67" xfId="30807"/>
    <cellStyle name="Notas 2 2 68" xfId="30808"/>
    <cellStyle name="Notas 2 2 69" xfId="30809"/>
    <cellStyle name="Notas 2 2 7" xfId="30810"/>
    <cellStyle name="Notas 2 2 70" xfId="30811"/>
    <cellStyle name="Notas 2 2 71" xfId="30812"/>
    <cellStyle name="Notas 2 2 72" xfId="30813"/>
    <cellStyle name="Notas 2 2 73" xfId="30814"/>
    <cellStyle name="Notas 2 2 74" xfId="30815"/>
    <cellStyle name="Notas 2 2 75" xfId="30816"/>
    <cellStyle name="Notas 2 2 76" xfId="30817"/>
    <cellStyle name="Notas 2 2 77" xfId="30818"/>
    <cellStyle name="Notas 2 2 78" xfId="30819"/>
    <cellStyle name="Notas 2 2 79" xfId="30820"/>
    <cellStyle name="Notas 2 2 8" xfId="30821"/>
    <cellStyle name="Notas 2 2 80" xfId="30822"/>
    <cellStyle name="Notas 2 2 81" xfId="30823"/>
    <cellStyle name="Notas 2 2 82" xfId="30824"/>
    <cellStyle name="Notas 2 2 83" xfId="30825"/>
    <cellStyle name="Notas 2 2 84" xfId="30826"/>
    <cellStyle name="Notas 2 2 85" xfId="30827"/>
    <cellStyle name="Notas 2 2 86" xfId="30828"/>
    <cellStyle name="Notas 2 2 87" xfId="30829"/>
    <cellStyle name="Notas 2 2 88" xfId="30830"/>
    <cellStyle name="Notas 2 2 89" xfId="30831"/>
    <cellStyle name="Notas 2 2 89 10" xfId="30832"/>
    <cellStyle name="Notas 2 2 89 11" xfId="30833"/>
    <cellStyle name="Notas 2 2 89 12" xfId="30834"/>
    <cellStyle name="Notas 2 2 89 13" xfId="30835"/>
    <cellStyle name="Notas 2 2 89 14" xfId="30836"/>
    <cellStyle name="Notas 2 2 89 15" xfId="30837"/>
    <cellStyle name="Notas 2 2 89 16" xfId="30838"/>
    <cellStyle name="Notas 2 2 89 17" xfId="30839"/>
    <cellStyle name="Notas 2 2 89 18" xfId="30840"/>
    <cellStyle name="Notas 2 2 89 2" xfId="30841"/>
    <cellStyle name="Notas 2 2 89 2 10" xfId="30842"/>
    <cellStyle name="Notas 2 2 89 2 11" xfId="30843"/>
    <cellStyle name="Notas 2 2 89 2 12" xfId="30844"/>
    <cellStyle name="Notas 2 2 89 2 13" xfId="30845"/>
    <cellStyle name="Notas 2 2 89 2 14" xfId="30846"/>
    <cellStyle name="Notas 2 2 89 2 15" xfId="30847"/>
    <cellStyle name="Notas 2 2 89 2 2" xfId="30848"/>
    <cellStyle name="Notas 2 2 89 2 2 10" xfId="30849"/>
    <cellStyle name="Notas 2 2 89 2 2 11" xfId="30850"/>
    <cellStyle name="Notas 2 2 89 2 2 12" xfId="30851"/>
    <cellStyle name="Notas 2 2 89 2 2 13" xfId="30852"/>
    <cellStyle name="Notas 2 2 89 2 2 14" xfId="30853"/>
    <cellStyle name="Notas 2 2 89 2 2 15" xfId="30854"/>
    <cellStyle name="Notas 2 2 89 2 2 16" xfId="30855"/>
    <cellStyle name="Notas 2 2 89 2 2 2" xfId="30856"/>
    <cellStyle name="Notas 2 2 89 2 2 2 2" xfId="30857"/>
    <cellStyle name="Notas 2 2 89 2 2 2 2 2" xfId="30858"/>
    <cellStyle name="Notas 2 2 89 2 2 2 2 2 2" xfId="30859"/>
    <cellStyle name="Notas 2 2 89 2 2 2 2 2 2 2" xfId="30860"/>
    <cellStyle name="Notas 2 2 89 2 2 2 2 2 2 3" xfId="30861"/>
    <cellStyle name="Notas 2 2 89 2 2 2 2 2 2 4" xfId="30862"/>
    <cellStyle name="Notas 2 2 89 2 2 2 2 2 2 5" xfId="30863"/>
    <cellStyle name="Notas 2 2 89 2 2 2 2 2 3" xfId="30864"/>
    <cellStyle name="Notas 2 2 89 2 2 2 2 2 4" xfId="30865"/>
    <cellStyle name="Notas 2 2 89 2 2 2 2 2 5" xfId="30866"/>
    <cellStyle name="Notas 2 2 89 2 2 2 2 3" xfId="30867"/>
    <cellStyle name="Notas 2 2 89 2 2 2 2 4" xfId="30868"/>
    <cellStyle name="Notas 2 2 89 2 2 2 2 5" xfId="30869"/>
    <cellStyle name="Notas 2 2 89 2 2 2 2 6" xfId="30870"/>
    <cellStyle name="Notas 2 2 89 2 2 2 2 7" xfId="30871"/>
    <cellStyle name="Notas 2 2 89 2 2 2 3" xfId="30872"/>
    <cellStyle name="Notas 2 2 89 2 2 2 3 2" xfId="30873"/>
    <cellStyle name="Notas 2 2 89 2 2 2 3 2 2" xfId="30874"/>
    <cellStyle name="Notas 2 2 89 2 2 2 3 2 3" xfId="30875"/>
    <cellStyle name="Notas 2 2 89 2 2 2 3 2 4" xfId="30876"/>
    <cellStyle name="Notas 2 2 89 2 2 2 3 2 5" xfId="30877"/>
    <cellStyle name="Notas 2 2 89 2 2 2 3 3" xfId="30878"/>
    <cellStyle name="Notas 2 2 89 2 2 2 3 4" xfId="30879"/>
    <cellStyle name="Notas 2 2 89 2 2 2 3 5" xfId="30880"/>
    <cellStyle name="Notas 2 2 89 2 2 2 4" xfId="30881"/>
    <cellStyle name="Notas 2 2 89 2 2 2 5" xfId="30882"/>
    <cellStyle name="Notas 2 2 89 2 2 2 6" xfId="30883"/>
    <cellStyle name="Notas 2 2 89 2 2 2 7" xfId="30884"/>
    <cellStyle name="Notas 2 2 89 2 2 3" xfId="30885"/>
    <cellStyle name="Notas 2 2 89 2 2 4" xfId="30886"/>
    <cellStyle name="Notas 2 2 89 2 2 5" xfId="30887"/>
    <cellStyle name="Notas 2 2 89 2 2 6" xfId="30888"/>
    <cellStyle name="Notas 2 2 89 2 2 6 2" xfId="30889"/>
    <cellStyle name="Notas 2 2 89 2 2 6 2 2" xfId="30890"/>
    <cellStyle name="Notas 2 2 89 2 2 6 2 3" xfId="30891"/>
    <cellStyle name="Notas 2 2 89 2 2 6 2 4" xfId="30892"/>
    <cellStyle name="Notas 2 2 89 2 2 6 2 5" xfId="30893"/>
    <cellStyle name="Notas 2 2 89 2 2 6 3" xfId="30894"/>
    <cellStyle name="Notas 2 2 89 2 2 6 4" xfId="30895"/>
    <cellStyle name="Notas 2 2 89 2 2 6 5" xfId="30896"/>
    <cellStyle name="Notas 2 2 89 2 2 7" xfId="30897"/>
    <cellStyle name="Notas 2 2 89 2 2 8" xfId="30898"/>
    <cellStyle name="Notas 2 2 89 2 2 9" xfId="30899"/>
    <cellStyle name="Notas 2 2 89 2 3" xfId="30900"/>
    <cellStyle name="Notas 2 2 89 2 3 2" xfId="30901"/>
    <cellStyle name="Notas 2 2 89 2 3 2 2" xfId="30902"/>
    <cellStyle name="Notas 2 2 89 2 3 2 2 2" xfId="30903"/>
    <cellStyle name="Notas 2 2 89 2 3 2 2 2 2" xfId="30904"/>
    <cellStyle name="Notas 2 2 89 2 3 2 2 2 3" xfId="30905"/>
    <cellStyle name="Notas 2 2 89 2 3 2 2 2 4" xfId="30906"/>
    <cellStyle name="Notas 2 2 89 2 3 2 2 2 5" xfId="30907"/>
    <cellStyle name="Notas 2 2 89 2 3 2 2 3" xfId="30908"/>
    <cellStyle name="Notas 2 2 89 2 3 2 2 4" xfId="30909"/>
    <cellStyle name="Notas 2 2 89 2 3 2 2 5" xfId="30910"/>
    <cellStyle name="Notas 2 2 89 2 3 2 3" xfId="30911"/>
    <cellStyle name="Notas 2 2 89 2 3 2 4" xfId="30912"/>
    <cellStyle name="Notas 2 2 89 2 3 2 5" xfId="30913"/>
    <cellStyle name="Notas 2 2 89 2 3 2 6" xfId="30914"/>
    <cellStyle name="Notas 2 2 89 2 3 2 7" xfId="30915"/>
    <cellStyle name="Notas 2 2 89 2 3 3" xfId="30916"/>
    <cellStyle name="Notas 2 2 89 2 3 3 2" xfId="30917"/>
    <cellStyle name="Notas 2 2 89 2 3 3 2 2" xfId="30918"/>
    <cellStyle name="Notas 2 2 89 2 3 3 2 3" xfId="30919"/>
    <cellStyle name="Notas 2 2 89 2 3 3 2 4" xfId="30920"/>
    <cellStyle name="Notas 2 2 89 2 3 3 2 5" xfId="30921"/>
    <cellStyle name="Notas 2 2 89 2 3 3 3" xfId="30922"/>
    <cellStyle name="Notas 2 2 89 2 3 3 4" xfId="30923"/>
    <cellStyle name="Notas 2 2 89 2 3 3 5" xfId="30924"/>
    <cellStyle name="Notas 2 2 89 2 3 4" xfId="30925"/>
    <cellStyle name="Notas 2 2 89 2 3 5" xfId="30926"/>
    <cellStyle name="Notas 2 2 89 2 3 6" xfId="30927"/>
    <cellStyle name="Notas 2 2 89 2 3 7" xfId="30928"/>
    <cellStyle name="Notas 2 2 89 2 4" xfId="30929"/>
    <cellStyle name="Notas 2 2 89 2 5" xfId="30930"/>
    <cellStyle name="Notas 2 2 89 2 6" xfId="30931"/>
    <cellStyle name="Notas 2 2 89 2 6 2" xfId="30932"/>
    <cellStyle name="Notas 2 2 89 2 6 2 2" xfId="30933"/>
    <cellStyle name="Notas 2 2 89 2 6 2 3" xfId="30934"/>
    <cellStyle name="Notas 2 2 89 2 6 2 4" xfId="30935"/>
    <cellStyle name="Notas 2 2 89 2 6 2 5" xfId="30936"/>
    <cellStyle name="Notas 2 2 89 2 6 3" xfId="30937"/>
    <cellStyle name="Notas 2 2 89 2 6 4" xfId="30938"/>
    <cellStyle name="Notas 2 2 89 2 6 5" xfId="30939"/>
    <cellStyle name="Notas 2 2 89 2 7" xfId="30940"/>
    <cellStyle name="Notas 2 2 89 2 8" xfId="30941"/>
    <cellStyle name="Notas 2 2 89 2 9" xfId="30942"/>
    <cellStyle name="Notas 2 2 89 3" xfId="30943"/>
    <cellStyle name="Notas 2 2 89 4" xfId="30944"/>
    <cellStyle name="Notas 2 2 89 5" xfId="30945"/>
    <cellStyle name="Notas 2 2 89 6" xfId="30946"/>
    <cellStyle name="Notas 2 2 89 6 2" xfId="30947"/>
    <cellStyle name="Notas 2 2 89 6 2 2" xfId="30948"/>
    <cellStyle name="Notas 2 2 89 6 2 2 2" xfId="30949"/>
    <cellStyle name="Notas 2 2 89 6 2 2 2 2" xfId="30950"/>
    <cellStyle name="Notas 2 2 89 6 2 2 2 3" xfId="30951"/>
    <cellStyle name="Notas 2 2 89 6 2 2 2 4" xfId="30952"/>
    <cellStyle name="Notas 2 2 89 6 2 2 2 5" xfId="30953"/>
    <cellStyle name="Notas 2 2 89 6 2 2 3" xfId="30954"/>
    <cellStyle name="Notas 2 2 89 6 2 2 4" xfId="30955"/>
    <cellStyle name="Notas 2 2 89 6 2 2 5" xfId="30956"/>
    <cellStyle name="Notas 2 2 89 6 2 3" xfId="30957"/>
    <cellStyle name="Notas 2 2 89 6 2 4" xfId="30958"/>
    <cellStyle name="Notas 2 2 89 6 2 5" xfId="30959"/>
    <cellStyle name="Notas 2 2 89 6 2 6" xfId="30960"/>
    <cellStyle name="Notas 2 2 89 6 2 7" xfId="30961"/>
    <cellStyle name="Notas 2 2 89 6 3" xfId="30962"/>
    <cellStyle name="Notas 2 2 89 6 3 2" xfId="30963"/>
    <cellStyle name="Notas 2 2 89 6 3 2 2" xfId="30964"/>
    <cellStyle name="Notas 2 2 89 6 3 2 3" xfId="30965"/>
    <cellStyle name="Notas 2 2 89 6 3 2 4" xfId="30966"/>
    <cellStyle name="Notas 2 2 89 6 3 2 5" xfId="30967"/>
    <cellStyle name="Notas 2 2 89 6 3 3" xfId="30968"/>
    <cellStyle name="Notas 2 2 89 6 3 4" xfId="30969"/>
    <cellStyle name="Notas 2 2 89 6 3 5" xfId="30970"/>
    <cellStyle name="Notas 2 2 89 6 4" xfId="30971"/>
    <cellStyle name="Notas 2 2 89 6 5" xfId="30972"/>
    <cellStyle name="Notas 2 2 89 6 6" xfId="30973"/>
    <cellStyle name="Notas 2 2 89 6 7" xfId="30974"/>
    <cellStyle name="Notas 2 2 89 7" xfId="30975"/>
    <cellStyle name="Notas 2 2 89 8" xfId="30976"/>
    <cellStyle name="Notas 2 2 89 9" xfId="30977"/>
    <cellStyle name="Notas 2 2 89 9 2" xfId="30978"/>
    <cellStyle name="Notas 2 2 89 9 2 2" xfId="30979"/>
    <cellStyle name="Notas 2 2 89 9 2 3" xfId="30980"/>
    <cellStyle name="Notas 2 2 89 9 2 4" xfId="30981"/>
    <cellStyle name="Notas 2 2 89 9 2 5" xfId="30982"/>
    <cellStyle name="Notas 2 2 89 9 3" xfId="30983"/>
    <cellStyle name="Notas 2 2 89 9 4" xfId="30984"/>
    <cellStyle name="Notas 2 2 89 9 5" xfId="30985"/>
    <cellStyle name="Notas 2 2 9" xfId="30986"/>
    <cellStyle name="Notas 2 2 90" xfId="30987"/>
    <cellStyle name="Notas 2 2 91" xfId="30988"/>
    <cellStyle name="Notas 2 2 92" xfId="30989"/>
    <cellStyle name="Notas 2 2 93" xfId="30990"/>
    <cellStyle name="Notas 2 2 94" xfId="30991"/>
    <cellStyle name="Notas 2 2 95" xfId="30992"/>
    <cellStyle name="Notas 2 2 96" xfId="30993"/>
    <cellStyle name="Notas 2 2 97" xfId="30994"/>
    <cellStyle name="Notas 2 2 98" xfId="30995"/>
    <cellStyle name="Notas 2 2 99" xfId="30996"/>
    <cellStyle name="Notas 2 2_11 CC2007 trabajo" xfId="30997"/>
    <cellStyle name="Notas 2 20" xfId="30998"/>
    <cellStyle name="Notas 2 21" xfId="30999"/>
    <cellStyle name="Notas 2 22" xfId="31000"/>
    <cellStyle name="Notas 2 23" xfId="31001"/>
    <cellStyle name="Notas 2 24" xfId="31002"/>
    <cellStyle name="Notas 2 25" xfId="31003"/>
    <cellStyle name="Notas 2 26" xfId="31004"/>
    <cellStyle name="Notas 2 27" xfId="31005"/>
    <cellStyle name="Notas 2 28" xfId="31006"/>
    <cellStyle name="Notas 2 29" xfId="31007"/>
    <cellStyle name="Notas 2 3" xfId="31008"/>
    <cellStyle name="Notas 2 30" xfId="31009"/>
    <cellStyle name="Notas 2 31" xfId="31010"/>
    <cellStyle name="Notas 2 32" xfId="31011"/>
    <cellStyle name="Notas 2 33" xfId="31012"/>
    <cellStyle name="Notas 2 34" xfId="31013"/>
    <cellStyle name="Notas 2 35" xfId="31014"/>
    <cellStyle name="Notas 2 36" xfId="31015"/>
    <cellStyle name="Notas 2 37" xfId="31016"/>
    <cellStyle name="Notas 2 38" xfId="31017"/>
    <cellStyle name="Notas 2 39" xfId="31018"/>
    <cellStyle name="Notas 2 4" xfId="31019"/>
    <cellStyle name="Notas 2 40" xfId="31020"/>
    <cellStyle name="Notas 2 41" xfId="31021"/>
    <cellStyle name="Notas 2 42" xfId="31022"/>
    <cellStyle name="Notas 2 43" xfId="31023"/>
    <cellStyle name="Notas 2 44" xfId="31024"/>
    <cellStyle name="Notas 2 45" xfId="31025"/>
    <cellStyle name="Notas 2 46" xfId="31026"/>
    <cellStyle name="Notas 2 47" xfId="31027"/>
    <cellStyle name="Notas 2 48" xfId="31028"/>
    <cellStyle name="Notas 2 49" xfId="31029"/>
    <cellStyle name="Notas 2 5" xfId="31030"/>
    <cellStyle name="Notas 2 50" xfId="31031"/>
    <cellStyle name="Notas 2 51" xfId="31032"/>
    <cellStyle name="Notas 2 52" xfId="31033"/>
    <cellStyle name="Notas 2 53" xfId="31034"/>
    <cellStyle name="Notas 2 54" xfId="31035"/>
    <cellStyle name="Notas 2 55" xfId="31036"/>
    <cellStyle name="Notas 2 56" xfId="31037"/>
    <cellStyle name="Notas 2 57" xfId="31038"/>
    <cellStyle name="Notas 2 58" xfId="31039"/>
    <cellStyle name="Notas 2 59" xfId="31040"/>
    <cellStyle name="Notas 2 6" xfId="31041"/>
    <cellStyle name="Notas 2 60" xfId="31042"/>
    <cellStyle name="Notas 2 61" xfId="31043"/>
    <cellStyle name="Notas 2 62" xfId="31044"/>
    <cellStyle name="Notas 2 63" xfId="31045"/>
    <cellStyle name="Notas 2 64" xfId="31046"/>
    <cellStyle name="Notas 2 65" xfId="31047"/>
    <cellStyle name="Notas 2 66" xfId="31048"/>
    <cellStyle name="Notas 2 67" xfId="31049"/>
    <cellStyle name="Notas 2 68" xfId="31050"/>
    <cellStyle name="Notas 2 69" xfId="31051"/>
    <cellStyle name="Notas 2 7" xfId="31052"/>
    <cellStyle name="Notas 2 70" xfId="31053"/>
    <cellStyle name="Notas 2 71" xfId="31054"/>
    <cellStyle name="Notas 2 72" xfId="31055"/>
    <cellStyle name="Notas 2 73" xfId="31056"/>
    <cellStyle name="Notas 2 74" xfId="31057"/>
    <cellStyle name="Notas 2 75" xfId="31058"/>
    <cellStyle name="Notas 2 76" xfId="31059"/>
    <cellStyle name="Notas 2 77" xfId="31060"/>
    <cellStyle name="Notas 2 78" xfId="31061"/>
    <cellStyle name="Notas 2 79" xfId="31062"/>
    <cellStyle name="Notas 2 8" xfId="31063"/>
    <cellStyle name="Notas 2 80" xfId="31064"/>
    <cellStyle name="Notas 2 81" xfId="31065"/>
    <cellStyle name="Notas 2 82" xfId="31066"/>
    <cellStyle name="Notas 2 83" xfId="31067"/>
    <cellStyle name="Notas 2 84" xfId="31068"/>
    <cellStyle name="Notas 2 85" xfId="31069"/>
    <cellStyle name="Notas 2 86" xfId="31070"/>
    <cellStyle name="Notas 2 87" xfId="31071"/>
    <cellStyle name="Notas 2 88" xfId="31072"/>
    <cellStyle name="Notas 2 89" xfId="31073"/>
    <cellStyle name="Notas 2 9" xfId="31074"/>
    <cellStyle name="Notas 2 90" xfId="31075"/>
    <cellStyle name="Notas 2 91" xfId="31076"/>
    <cellStyle name="Notas 2 92" xfId="31077"/>
    <cellStyle name="Notas 2 93" xfId="31078"/>
    <cellStyle name="Notas 2 94" xfId="31079"/>
    <cellStyle name="Notas 2 95" xfId="31080"/>
    <cellStyle name="Notas 2 96" xfId="31081"/>
    <cellStyle name="Notas 2 97" xfId="31082"/>
    <cellStyle name="Notas 2 98" xfId="31083"/>
    <cellStyle name="Notas 2 99" xfId="31084"/>
    <cellStyle name="Notas 20" xfId="31085"/>
    <cellStyle name="Notas 21" xfId="31086"/>
    <cellStyle name="Notas 22" xfId="31087"/>
    <cellStyle name="Notas 23" xfId="31088"/>
    <cellStyle name="Notas 24" xfId="31089"/>
    <cellStyle name="Notas 25" xfId="31090"/>
    <cellStyle name="Notas 26" xfId="31091"/>
    <cellStyle name="Notas 27" xfId="31092"/>
    <cellStyle name="Notas 28" xfId="31093"/>
    <cellStyle name="Notas 29" xfId="31094"/>
    <cellStyle name="Notas 3" xfId="31095"/>
    <cellStyle name="Notas 3 10" xfId="31096"/>
    <cellStyle name="Notas 3 11" xfId="31097"/>
    <cellStyle name="Notas 3 12" xfId="31098"/>
    <cellStyle name="Notas 3 13" xfId="31099"/>
    <cellStyle name="Notas 3 14" xfId="31100"/>
    <cellStyle name="Notas 3 15" xfId="31101"/>
    <cellStyle name="Notas 3 16" xfId="31102"/>
    <cellStyle name="Notas 3 17" xfId="31103"/>
    <cellStyle name="Notas 3 18" xfId="31104"/>
    <cellStyle name="Notas 3 19" xfId="31105"/>
    <cellStyle name="Notas 3 2" xfId="31106"/>
    <cellStyle name="Notas 3 2 10" xfId="31107"/>
    <cellStyle name="Notas 3 2 11" xfId="31108"/>
    <cellStyle name="Notas 3 2 12" xfId="31109"/>
    <cellStyle name="Notas 3 2 13" xfId="31110"/>
    <cellStyle name="Notas 3 2 14" xfId="31111"/>
    <cellStyle name="Notas 3 2 15" xfId="31112"/>
    <cellStyle name="Notas 3 2 16" xfId="31113"/>
    <cellStyle name="Notas 3 2 17" xfId="31114"/>
    <cellStyle name="Notas 3 2 18" xfId="31115"/>
    <cellStyle name="Notas 3 2 19" xfId="31116"/>
    <cellStyle name="Notas 3 2 2" xfId="31117"/>
    <cellStyle name="Notas 3 2 2 10" xfId="31118"/>
    <cellStyle name="Notas 3 2 2 11" xfId="31119"/>
    <cellStyle name="Notas 3 2 2 12" xfId="31120"/>
    <cellStyle name="Notas 3 2 2 13" xfId="31121"/>
    <cellStyle name="Notas 3 2 2 14" xfId="31122"/>
    <cellStyle name="Notas 3 2 2 15" xfId="31123"/>
    <cellStyle name="Notas 3 2 2 16" xfId="31124"/>
    <cellStyle name="Notas 3 2 2 17" xfId="31125"/>
    <cellStyle name="Notas 3 2 2 18" xfId="31126"/>
    <cellStyle name="Notas 3 2 2 19" xfId="31127"/>
    <cellStyle name="Notas 3 2 2 2" xfId="31128"/>
    <cellStyle name="Notas 3 2 2 2 2" xfId="31129"/>
    <cellStyle name="Notas 3 2 2 2 2 2" xfId="31130"/>
    <cellStyle name="Notas 3 2 2 2 2 3" xfId="31131"/>
    <cellStyle name="Notas 3 2 2 2 2 4" xfId="31132"/>
    <cellStyle name="Notas 3 2 2 2 3" xfId="31133"/>
    <cellStyle name="Notas 3 2 2 2 4" xfId="31134"/>
    <cellStyle name="Notas 3 2 2 20" xfId="31135"/>
    <cellStyle name="Notas 3 2 2 21" xfId="31136"/>
    <cellStyle name="Notas 3 2 2 22" xfId="31137"/>
    <cellStyle name="Notas 3 2 2 23" xfId="31138"/>
    <cellStyle name="Notas 3 2 2 24" xfId="31139"/>
    <cellStyle name="Notas 3 2 2 25" xfId="31140"/>
    <cellStyle name="Notas 3 2 2 26" xfId="31141"/>
    <cellStyle name="Notas 3 2 2 27" xfId="31142"/>
    <cellStyle name="Notas 3 2 2 28" xfId="31143"/>
    <cellStyle name="Notas 3 2 2 29" xfId="31144"/>
    <cellStyle name="Notas 3 2 2 3" xfId="31145"/>
    <cellStyle name="Notas 3 2 2 30" xfId="31146"/>
    <cellStyle name="Notas 3 2 2 31" xfId="31147"/>
    <cellStyle name="Notas 3 2 2 32" xfId="31148"/>
    <cellStyle name="Notas 3 2 2 33" xfId="31149"/>
    <cellStyle name="Notas 3 2 2 34" xfId="31150"/>
    <cellStyle name="Notas 3 2 2 35" xfId="31151"/>
    <cellStyle name="Notas 3 2 2 36" xfId="31152"/>
    <cellStyle name="Notas 3 2 2 37" xfId="31153"/>
    <cellStyle name="Notas 3 2 2 38" xfId="31154"/>
    <cellStyle name="Notas 3 2 2 39" xfId="31155"/>
    <cellStyle name="Notas 3 2 2 4" xfId="31156"/>
    <cellStyle name="Notas 3 2 2 40" xfId="31157"/>
    <cellStyle name="Notas 3 2 2 41" xfId="31158"/>
    <cellStyle name="Notas 3 2 2 42" xfId="31159"/>
    <cellStyle name="Notas 3 2 2 43" xfId="31160"/>
    <cellStyle name="Notas 3 2 2 44" xfId="31161"/>
    <cellStyle name="Notas 3 2 2 45" xfId="31162"/>
    <cellStyle name="Notas 3 2 2 46" xfId="31163"/>
    <cellStyle name="Notas 3 2 2 47" xfId="31164"/>
    <cellStyle name="Notas 3 2 2 48" xfId="31165"/>
    <cellStyle name="Notas 3 2 2 49" xfId="31166"/>
    <cellStyle name="Notas 3 2 2 5" xfId="31167"/>
    <cellStyle name="Notas 3 2 2 50" xfId="31168"/>
    <cellStyle name="Notas 3 2 2 51" xfId="31169"/>
    <cellStyle name="Notas 3 2 2 52" xfId="31170"/>
    <cellStyle name="Notas 3 2 2 53" xfId="31171"/>
    <cellStyle name="Notas 3 2 2 54" xfId="31172"/>
    <cellStyle name="Notas 3 2 2 55" xfId="31173"/>
    <cellStyle name="Notas 3 2 2 56" xfId="31174"/>
    <cellStyle name="Notas 3 2 2 57" xfId="31175"/>
    <cellStyle name="Notas 3 2 2 58" xfId="31176"/>
    <cellStyle name="Notas 3 2 2 59" xfId="31177"/>
    <cellStyle name="Notas 3 2 2 6" xfId="31178"/>
    <cellStyle name="Notas 3 2 2 60" xfId="31179"/>
    <cellStyle name="Notas 3 2 2 61" xfId="31180"/>
    <cellStyle name="Notas 3 2 2 62" xfId="31181"/>
    <cellStyle name="Notas 3 2 2 63" xfId="31182"/>
    <cellStyle name="Notas 3 2 2 64" xfId="31183"/>
    <cellStyle name="Notas 3 2 2 65" xfId="31184"/>
    <cellStyle name="Notas 3 2 2 66" xfId="31185"/>
    <cellStyle name="Notas 3 2 2 67" xfId="31186"/>
    <cellStyle name="Notas 3 2 2 68" xfId="31187"/>
    <cellStyle name="Notas 3 2 2 69" xfId="31188"/>
    <cellStyle name="Notas 3 2 2 7" xfId="31189"/>
    <cellStyle name="Notas 3 2 2 70" xfId="31190"/>
    <cellStyle name="Notas 3 2 2 71" xfId="31191"/>
    <cellStyle name="Notas 3 2 2 72" xfId="31192"/>
    <cellStyle name="Notas 3 2 2 73" xfId="31193"/>
    <cellStyle name="Notas 3 2 2 74" xfId="31194"/>
    <cellStyle name="Notas 3 2 2 75" xfId="31195"/>
    <cellStyle name="Notas 3 2 2 76" xfId="31196"/>
    <cellStyle name="Notas 3 2 2 77" xfId="31197"/>
    <cellStyle name="Notas 3 2 2 78" xfId="31198"/>
    <cellStyle name="Notas 3 2 2 79" xfId="31199"/>
    <cellStyle name="Notas 3 2 2 8" xfId="31200"/>
    <cellStyle name="Notas 3 2 2 80" xfId="31201"/>
    <cellStyle name="Notas 3 2 2 81" xfId="31202"/>
    <cellStyle name="Notas 3 2 2 82" xfId="31203"/>
    <cellStyle name="Notas 3 2 2 83" xfId="31204"/>
    <cellStyle name="Notas 3 2 2 84" xfId="31205"/>
    <cellStyle name="Notas 3 2 2 85" xfId="31206"/>
    <cellStyle name="Notas 3 2 2 86" xfId="31207"/>
    <cellStyle name="Notas 3 2 2 87" xfId="31208"/>
    <cellStyle name="Notas 3 2 2 88" xfId="31209"/>
    <cellStyle name="Notas 3 2 2 89" xfId="31210"/>
    <cellStyle name="Notas 3 2 2 9" xfId="31211"/>
    <cellStyle name="Notas 3 2 2_11 CC2007 trabajo" xfId="31212"/>
    <cellStyle name="Notas 3 2 20" xfId="31213"/>
    <cellStyle name="Notas 3 2 21" xfId="31214"/>
    <cellStyle name="Notas 3 2 22" xfId="31215"/>
    <cellStyle name="Notas 3 2 23" xfId="31216"/>
    <cellStyle name="Notas 3 2 24" xfId="31217"/>
    <cellStyle name="Notas 3 2 25" xfId="31218"/>
    <cellStyle name="Notas 3 2 26" xfId="31219"/>
    <cellStyle name="Notas 3 2 27" xfId="31220"/>
    <cellStyle name="Notas 3 2 28" xfId="31221"/>
    <cellStyle name="Notas 3 2 29" xfId="31222"/>
    <cellStyle name="Notas 3 2 3" xfId="31223"/>
    <cellStyle name="Notas 3 2 30" xfId="31224"/>
    <cellStyle name="Notas 3 2 31" xfId="31225"/>
    <cellStyle name="Notas 3 2 32" xfId="31226"/>
    <cellStyle name="Notas 3 2 33" xfId="31227"/>
    <cellStyle name="Notas 3 2 34" xfId="31228"/>
    <cellStyle name="Notas 3 2 35" xfId="31229"/>
    <cellStyle name="Notas 3 2 36" xfId="31230"/>
    <cellStyle name="Notas 3 2 37" xfId="31231"/>
    <cellStyle name="Notas 3 2 38" xfId="31232"/>
    <cellStyle name="Notas 3 2 39" xfId="31233"/>
    <cellStyle name="Notas 3 2 4" xfId="31234"/>
    <cellStyle name="Notas 3 2 40" xfId="31235"/>
    <cellStyle name="Notas 3 2 41" xfId="31236"/>
    <cellStyle name="Notas 3 2 42" xfId="31237"/>
    <cellStyle name="Notas 3 2 43" xfId="31238"/>
    <cellStyle name="Notas 3 2 44" xfId="31239"/>
    <cellStyle name="Notas 3 2 45" xfId="31240"/>
    <cellStyle name="Notas 3 2 46" xfId="31241"/>
    <cellStyle name="Notas 3 2 47" xfId="31242"/>
    <cellStyle name="Notas 3 2 48" xfId="31243"/>
    <cellStyle name="Notas 3 2 49" xfId="31244"/>
    <cellStyle name="Notas 3 2 5" xfId="31245"/>
    <cellStyle name="Notas 3 2 50" xfId="31246"/>
    <cellStyle name="Notas 3 2 51" xfId="31247"/>
    <cellStyle name="Notas 3 2 52" xfId="31248"/>
    <cellStyle name="Notas 3 2 53" xfId="31249"/>
    <cellStyle name="Notas 3 2 54" xfId="31250"/>
    <cellStyle name="Notas 3 2 55" xfId="31251"/>
    <cellStyle name="Notas 3 2 56" xfId="31252"/>
    <cellStyle name="Notas 3 2 57" xfId="31253"/>
    <cellStyle name="Notas 3 2 58" xfId="31254"/>
    <cellStyle name="Notas 3 2 59" xfId="31255"/>
    <cellStyle name="Notas 3 2 6" xfId="31256"/>
    <cellStyle name="Notas 3 2 60" xfId="31257"/>
    <cellStyle name="Notas 3 2 61" xfId="31258"/>
    <cellStyle name="Notas 3 2 62" xfId="31259"/>
    <cellStyle name="Notas 3 2 63" xfId="31260"/>
    <cellStyle name="Notas 3 2 64" xfId="31261"/>
    <cellStyle name="Notas 3 2 65" xfId="31262"/>
    <cellStyle name="Notas 3 2 66" xfId="31263"/>
    <cellStyle name="Notas 3 2 67" xfId="31264"/>
    <cellStyle name="Notas 3 2 68" xfId="31265"/>
    <cellStyle name="Notas 3 2 69" xfId="31266"/>
    <cellStyle name="Notas 3 2 7" xfId="31267"/>
    <cellStyle name="Notas 3 2 70" xfId="31268"/>
    <cellStyle name="Notas 3 2 71" xfId="31269"/>
    <cellStyle name="Notas 3 2 72" xfId="31270"/>
    <cellStyle name="Notas 3 2 73" xfId="31271"/>
    <cellStyle name="Notas 3 2 74" xfId="31272"/>
    <cellStyle name="Notas 3 2 75" xfId="31273"/>
    <cellStyle name="Notas 3 2 76" xfId="31274"/>
    <cellStyle name="Notas 3 2 77" xfId="31275"/>
    <cellStyle name="Notas 3 2 78" xfId="31276"/>
    <cellStyle name="Notas 3 2 79" xfId="31277"/>
    <cellStyle name="Notas 3 2 8" xfId="31278"/>
    <cellStyle name="Notas 3 2 80" xfId="31279"/>
    <cellStyle name="Notas 3 2 81" xfId="31280"/>
    <cellStyle name="Notas 3 2 82" xfId="31281"/>
    <cellStyle name="Notas 3 2 83" xfId="31282"/>
    <cellStyle name="Notas 3 2 84" xfId="31283"/>
    <cellStyle name="Notas 3 2 85" xfId="31284"/>
    <cellStyle name="Notas 3 2 86" xfId="31285"/>
    <cellStyle name="Notas 3 2 87" xfId="31286"/>
    <cellStyle name="Notas 3 2 88" xfId="31287"/>
    <cellStyle name="Notas 3 2 89" xfId="31288"/>
    <cellStyle name="Notas 3 2 9" xfId="31289"/>
    <cellStyle name="Notas 3 2_11 CC2007 trabajo" xfId="31290"/>
    <cellStyle name="Notas 3 20" xfId="31291"/>
    <cellStyle name="Notas 3 21" xfId="31292"/>
    <cellStyle name="Notas 3 22" xfId="31293"/>
    <cellStyle name="Notas 3 23" xfId="31294"/>
    <cellStyle name="Notas 3 24" xfId="31295"/>
    <cellStyle name="Notas 3 25" xfId="31296"/>
    <cellStyle name="Notas 3 26" xfId="31297"/>
    <cellStyle name="Notas 3 27" xfId="31298"/>
    <cellStyle name="Notas 3 28" xfId="31299"/>
    <cellStyle name="Notas 3 29" xfId="31300"/>
    <cellStyle name="Notas 3 3" xfId="31301"/>
    <cellStyle name="Notas 3 30" xfId="31302"/>
    <cellStyle name="Notas 3 31" xfId="31303"/>
    <cellStyle name="Notas 3 32" xfId="31304"/>
    <cellStyle name="Notas 3 33" xfId="31305"/>
    <cellStyle name="Notas 3 34" xfId="31306"/>
    <cellStyle name="Notas 3 35" xfId="31307"/>
    <cellStyle name="Notas 3 36" xfId="31308"/>
    <cellStyle name="Notas 3 37" xfId="31309"/>
    <cellStyle name="Notas 3 38" xfId="31310"/>
    <cellStyle name="Notas 3 39" xfId="31311"/>
    <cellStyle name="Notas 3 4" xfId="31312"/>
    <cellStyle name="Notas 3 40" xfId="31313"/>
    <cellStyle name="Notas 3 41" xfId="31314"/>
    <cellStyle name="Notas 3 42" xfId="31315"/>
    <cellStyle name="Notas 3 43" xfId="31316"/>
    <cellStyle name="Notas 3 44" xfId="31317"/>
    <cellStyle name="Notas 3 45" xfId="31318"/>
    <cellStyle name="Notas 3 46" xfId="31319"/>
    <cellStyle name="Notas 3 47" xfId="31320"/>
    <cellStyle name="Notas 3 48" xfId="31321"/>
    <cellStyle name="Notas 3 49" xfId="31322"/>
    <cellStyle name="Notas 3 5" xfId="31323"/>
    <cellStyle name="Notas 3 50" xfId="31324"/>
    <cellStyle name="Notas 3 51" xfId="31325"/>
    <cellStyle name="Notas 3 52" xfId="31326"/>
    <cellStyle name="Notas 3 53" xfId="31327"/>
    <cellStyle name="Notas 3 54" xfId="31328"/>
    <cellStyle name="Notas 3 55" xfId="31329"/>
    <cellStyle name="Notas 3 56" xfId="31330"/>
    <cellStyle name="Notas 3 57" xfId="31331"/>
    <cellStyle name="Notas 3 58" xfId="31332"/>
    <cellStyle name="Notas 3 59" xfId="31333"/>
    <cellStyle name="Notas 3 6" xfId="31334"/>
    <cellStyle name="Notas 3 60" xfId="31335"/>
    <cellStyle name="Notas 3 61" xfId="31336"/>
    <cellStyle name="Notas 3 62" xfId="31337"/>
    <cellStyle name="Notas 3 63" xfId="31338"/>
    <cellStyle name="Notas 3 64" xfId="31339"/>
    <cellStyle name="Notas 3 65" xfId="31340"/>
    <cellStyle name="Notas 3 66" xfId="31341"/>
    <cellStyle name="Notas 3 67" xfId="31342"/>
    <cellStyle name="Notas 3 68" xfId="31343"/>
    <cellStyle name="Notas 3 69" xfId="31344"/>
    <cellStyle name="Notas 3 7" xfId="31345"/>
    <cellStyle name="Notas 3 70" xfId="31346"/>
    <cellStyle name="Notas 3 71" xfId="31347"/>
    <cellStyle name="Notas 3 72" xfId="31348"/>
    <cellStyle name="Notas 3 73" xfId="31349"/>
    <cellStyle name="Notas 3 74" xfId="31350"/>
    <cellStyle name="Notas 3 75" xfId="31351"/>
    <cellStyle name="Notas 3 76" xfId="31352"/>
    <cellStyle name="Notas 3 77" xfId="31353"/>
    <cellStyle name="Notas 3 78" xfId="31354"/>
    <cellStyle name="Notas 3 79" xfId="31355"/>
    <cellStyle name="Notas 3 8" xfId="31356"/>
    <cellStyle name="Notas 3 80" xfId="31357"/>
    <cellStyle name="Notas 3 81" xfId="31358"/>
    <cellStyle name="Notas 3 82" xfId="31359"/>
    <cellStyle name="Notas 3 83" xfId="31360"/>
    <cellStyle name="Notas 3 84" xfId="31361"/>
    <cellStyle name="Notas 3 85" xfId="31362"/>
    <cellStyle name="Notas 3 86" xfId="31363"/>
    <cellStyle name="Notas 3 87" xfId="31364"/>
    <cellStyle name="Notas 3 88" xfId="31365"/>
    <cellStyle name="Notas 3 89" xfId="31366"/>
    <cellStyle name="Notas 3 9" xfId="31367"/>
    <cellStyle name="Notas 3 90" xfId="31368"/>
    <cellStyle name="Notas 3 91" xfId="31369"/>
    <cellStyle name="Notas 3 92" xfId="31370"/>
    <cellStyle name="Notas 3 93" xfId="31371"/>
    <cellStyle name="Notas 3 94" xfId="31372"/>
    <cellStyle name="Notas 3 95" xfId="31373"/>
    <cellStyle name="Notas 3_11 CC2007 trabajo" xfId="31374"/>
    <cellStyle name="Notas 30" xfId="31375"/>
    <cellStyle name="Notas 31" xfId="31376"/>
    <cellStyle name="Notas 32" xfId="31377"/>
    <cellStyle name="Notas 33" xfId="31378"/>
    <cellStyle name="Notas 34" xfId="31379"/>
    <cellStyle name="Notas 35" xfId="31380"/>
    <cellStyle name="Notas 36" xfId="31381"/>
    <cellStyle name="Notas 37" xfId="31382"/>
    <cellStyle name="Notas 38" xfId="31383"/>
    <cellStyle name="Notas 39" xfId="31384"/>
    <cellStyle name="Notas 4" xfId="31385"/>
    <cellStyle name="Notas 4 10" xfId="31386"/>
    <cellStyle name="Notas 4 11" xfId="31387"/>
    <cellStyle name="Notas 4 12" xfId="31388"/>
    <cellStyle name="Notas 4 13" xfId="31389"/>
    <cellStyle name="Notas 4 14" xfId="31390"/>
    <cellStyle name="Notas 4 15" xfId="31391"/>
    <cellStyle name="Notas 4 16" xfId="31392"/>
    <cellStyle name="Notas 4 17" xfId="31393"/>
    <cellStyle name="Notas 4 18" xfId="31394"/>
    <cellStyle name="Notas 4 19" xfId="31395"/>
    <cellStyle name="Notas 4 2" xfId="31396"/>
    <cellStyle name="Notas 4 2 10" xfId="31397"/>
    <cellStyle name="Notas 4 2 11" xfId="31398"/>
    <cellStyle name="Notas 4 2 12" xfId="31399"/>
    <cellStyle name="Notas 4 2 13" xfId="31400"/>
    <cellStyle name="Notas 4 2 14" xfId="31401"/>
    <cellStyle name="Notas 4 2 15" xfId="31402"/>
    <cellStyle name="Notas 4 2 16" xfId="31403"/>
    <cellStyle name="Notas 4 2 17" xfId="31404"/>
    <cellStyle name="Notas 4 2 18" xfId="31405"/>
    <cellStyle name="Notas 4 2 19" xfId="31406"/>
    <cellStyle name="Notas 4 2 2" xfId="31407"/>
    <cellStyle name="Notas 4 2 2 10" xfId="31408"/>
    <cellStyle name="Notas 4 2 2 11" xfId="31409"/>
    <cellStyle name="Notas 4 2 2 12" xfId="31410"/>
    <cellStyle name="Notas 4 2 2 13" xfId="31411"/>
    <cellStyle name="Notas 4 2 2 14" xfId="31412"/>
    <cellStyle name="Notas 4 2 2 15" xfId="31413"/>
    <cellStyle name="Notas 4 2 2 16" xfId="31414"/>
    <cellStyle name="Notas 4 2 2 17" xfId="31415"/>
    <cellStyle name="Notas 4 2 2 18" xfId="31416"/>
    <cellStyle name="Notas 4 2 2 19" xfId="31417"/>
    <cellStyle name="Notas 4 2 2 2" xfId="31418"/>
    <cellStyle name="Notas 4 2 2 2 2" xfId="31419"/>
    <cellStyle name="Notas 4 2 2 2 2 2" xfId="31420"/>
    <cellStyle name="Notas 4 2 2 2 2 3" xfId="31421"/>
    <cellStyle name="Notas 4 2 2 2 2 4" xfId="31422"/>
    <cellStyle name="Notas 4 2 2 2 3" xfId="31423"/>
    <cellStyle name="Notas 4 2 2 2 4" xfId="31424"/>
    <cellStyle name="Notas 4 2 2 20" xfId="31425"/>
    <cellStyle name="Notas 4 2 2 21" xfId="31426"/>
    <cellStyle name="Notas 4 2 2 22" xfId="31427"/>
    <cellStyle name="Notas 4 2 2 23" xfId="31428"/>
    <cellStyle name="Notas 4 2 2 24" xfId="31429"/>
    <cellStyle name="Notas 4 2 2 25" xfId="31430"/>
    <cellStyle name="Notas 4 2 2 26" xfId="31431"/>
    <cellStyle name="Notas 4 2 2 27" xfId="31432"/>
    <cellStyle name="Notas 4 2 2 28" xfId="31433"/>
    <cellStyle name="Notas 4 2 2 29" xfId="31434"/>
    <cellStyle name="Notas 4 2 2 3" xfId="31435"/>
    <cellStyle name="Notas 4 2 2 30" xfId="31436"/>
    <cellStyle name="Notas 4 2 2 31" xfId="31437"/>
    <cellStyle name="Notas 4 2 2 32" xfId="31438"/>
    <cellStyle name="Notas 4 2 2 33" xfId="31439"/>
    <cellStyle name="Notas 4 2 2 34" xfId="31440"/>
    <cellStyle name="Notas 4 2 2 35" xfId="31441"/>
    <cellStyle name="Notas 4 2 2 36" xfId="31442"/>
    <cellStyle name="Notas 4 2 2 37" xfId="31443"/>
    <cellStyle name="Notas 4 2 2 38" xfId="31444"/>
    <cellStyle name="Notas 4 2 2 39" xfId="31445"/>
    <cellStyle name="Notas 4 2 2 4" xfId="31446"/>
    <cellStyle name="Notas 4 2 2 40" xfId="31447"/>
    <cellStyle name="Notas 4 2 2 41" xfId="31448"/>
    <cellStyle name="Notas 4 2 2 42" xfId="31449"/>
    <cellStyle name="Notas 4 2 2 43" xfId="31450"/>
    <cellStyle name="Notas 4 2 2 44" xfId="31451"/>
    <cellStyle name="Notas 4 2 2 45" xfId="31452"/>
    <cellStyle name="Notas 4 2 2 46" xfId="31453"/>
    <cellStyle name="Notas 4 2 2 47" xfId="31454"/>
    <cellStyle name="Notas 4 2 2 48" xfId="31455"/>
    <cellStyle name="Notas 4 2 2 49" xfId="31456"/>
    <cellStyle name="Notas 4 2 2 5" xfId="31457"/>
    <cellStyle name="Notas 4 2 2 50" xfId="31458"/>
    <cellStyle name="Notas 4 2 2 51" xfId="31459"/>
    <cellStyle name="Notas 4 2 2 52" xfId="31460"/>
    <cellStyle name="Notas 4 2 2 53" xfId="31461"/>
    <cellStyle name="Notas 4 2 2 54" xfId="31462"/>
    <cellStyle name="Notas 4 2 2 55" xfId="31463"/>
    <cellStyle name="Notas 4 2 2 56" xfId="31464"/>
    <cellStyle name="Notas 4 2 2 57" xfId="31465"/>
    <cellStyle name="Notas 4 2 2 58" xfId="31466"/>
    <cellStyle name="Notas 4 2 2 59" xfId="31467"/>
    <cellStyle name="Notas 4 2 2 6" xfId="31468"/>
    <cellStyle name="Notas 4 2 2 60" xfId="31469"/>
    <cellStyle name="Notas 4 2 2 61" xfId="31470"/>
    <cellStyle name="Notas 4 2 2 62" xfId="31471"/>
    <cellStyle name="Notas 4 2 2 63" xfId="31472"/>
    <cellStyle name="Notas 4 2 2 64" xfId="31473"/>
    <cellStyle name="Notas 4 2 2 65" xfId="31474"/>
    <cellStyle name="Notas 4 2 2 66" xfId="31475"/>
    <cellStyle name="Notas 4 2 2 67" xfId="31476"/>
    <cellStyle name="Notas 4 2 2 68" xfId="31477"/>
    <cellStyle name="Notas 4 2 2 69" xfId="31478"/>
    <cellStyle name="Notas 4 2 2 7" xfId="31479"/>
    <cellStyle name="Notas 4 2 2 70" xfId="31480"/>
    <cellStyle name="Notas 4 2 2 71" xfId="31481"/>
    <cellStyle name="Notas 4 2 2 72" xfId="31482"/>
    <cellStyle name="Notas 4 2 2 73" xfId="31483"/>
    <cellStyle name="Notas 4 2 2 74" xfId="31484"/>
    <cellStyle name="Notas 4 2 2 75" xfId="31485"/>
    <cellStyle name="Notas 4 2 2 76" xfId="31486"/>
    <cellStyle name="Notas 4 2 2 77" xfId="31487"/>
    <cellStyle name="Notas 4 2 2 78" xfId="31488"/>
    <cellStyle name="Notas 4 2 2 79" xfId="31489"/>
    <cellStyle name="Notas 4 2 2 8" xfId="31490"/>
    <cellStyle name="Notas 4 2 2 80" xfId="31491"/>
    <cellStyle name="Notas 4 2 2 81" xfId="31492"/>
    <cellStyle name="Notas 4 2 2 82" xfId="31493"/>
    <cellStyle name="Notas 4 2 2 83" xfId="31494"/>
    <cellStyle name="Notas 4 2 2 84" xfId="31495"/>
    <cellStyle name="Notas 4 2 2 85" xfId="31496"/>
    <cellStyle name="Notas 4 2 2 86" xfId="31497"/>
    <cellStyle name="Notas 4 2 2 87" xfId="31498"/>
    <cellStyle name="Notas 4 2 2 88" xfId="31499"/>
    <cellStyle name="Notas 4 2 2 89" xfId="31500"/>
    <cellStyle name="Notas 4 2 2 9" xfId="31501"/>
    <cellStyle name="Notas 4 2 2_11 CC2007 trabajo" xfId="31502"/>
    <cellStyle name="Notas 4 2 20" xfId="31503"/>
    <cellStyle name="Notas 4 2 21" xfId="31504"/>
    <cellStyle name="Notas 4 2 22" xfId="31505"/>
    <cellStyle name="Notas 4 2 23" xfId="31506"/>
    <cellStyle name="Notas 4 2 24" xfId="31507"/>
    <cellStyle name="Notas 4 2 25" xfId="31508"/>
    <cellStyle name="Notas 4 2 26" xfId="31509"/>
    <cellStyle name="Notas 4 2 27" xfId="31510"/>
    <cellStyle name="Notas 4 2 28" xfId="31511"/>
    <cellStyle name="Notas 4 2 29" xfId="31512"/>
    <cellStyle name="Notas 4 2 3" xfId="31513"/>
    <cellStyle name="Notas 4 2 30" xfId="31514"/>
    <cellStyle name="Notas 4 2 31" xfId="31515"/>
    <cellStyle name="Notas 4 2 32" xfId="31516"/>
    <cellStyle name="Notas 4 2 33" xfId="31517"/>
    <cellStyle name="Notas 4 2 34" xfId="31518"/>
    <cellStyle name="Notas 4 2 35" xfId="31519"/>
    <cellStyle name="Notas 4 2 36" xfId="31520"/>
    <cellStyle name="Notas 4 2 37" xfId="31521"/>
    <cellStyle name="Notas 4 2 38" xfId="31522"/>
    <cellStyle name="Notas 4 2 39" xfId="31523"/>
    <cellStyle name="Notas 4 2 4" xfId="31524"/>
    <cellStyle name="Notas 4 2 40" xfId="31525"/>
    <cellStyle name="Notas 4 2 41" xfId="31526"/>
    <cellStyle name="Notas 4 2 42" xfId="31527"/>
    <cellStyle name="Notas 4 2 43" xfId="31528"/>
    <cellStyle name="Notas 4 2 44" xfId="31529"/>
    <cellStyle name="Notas 4 2 45" xfId="31530"/>
    <cellStyle name="Notas 4 2 46" xfId="31531"/>
    <cellStyle name="Notas 4 2 47" xfId="31532"/>
    <cellStyle name="Notas 4 2 48" xfId="31533"/>
    <cellStyle name="Notas 4 2 49" xfId="31534"/>
    <cellStyle name="Notas 4 2 5" xfId="31535"/>
    <cellStyle name="Notas 4 2 50" xfId="31536"/>
    <cellStyle name="Notas 4 2 51" xfId="31537"/>
    <cellStyle name="Notas 4 2 52" xfId="31538"/>
    <cellStyle name="Notas 4 2 53" xfId="31539"/>
    <cellStyle name="Notas 4 2 54" xfId="31540"/>
    <cellStyle name="Notas 4 2 55" xfId="31541"/>
    <cellStyle name="Notas 4 2 56" xfId="31542"/>
    <cellStyle name="Notas 4 2 57" xfId="31543"/>
    <cellStyle name="Notas 4 2 58" xfId="31544"/>
    <cellStyle name="Notas 4 2 59" xfId="31545"/>
    <cellStyle name="Notas 4 2 6" xfId="31546"/>
    <cellStyle name="Notas 4 2 60" xfId="31547"/>
    <cellStyle name="Notas 4 2 61" xfId="31548"/>
    <cellStyle name="Notas 4 2 62" xfId="31549"/>
    <cellStyle name="Notas 4 2 63" xfId="31550"/>
    <cellStyle name="Notas 4 2 64" xfId="31551"/>
    <cellStyle name="Notas 4 2 65" xfId="31552"/>
    <cellStyle name="Notas 4 2 66" xfId="31553"/>
    <cellStyle name="Notas 4 2 67" xfId="31554"/>
    <cellStyle name="Notas 4 2 68" xfId="31555"/>
    <cellStyle name="Notas 4 2 69" xfId="31556"/>
    <cellStyle name="Notas 4 2 7" xfId="31557"/>
    <cellStyle name="Notas 4 2 70" xfId="31558"/>
    <cellStyle name="Notas 4 2 71" xfId="31559"/>
    <cellStyle name="Notas 4 2 72" xfId="31560"/>
    <cellStyle name="Notas 4 2 73" xfId="31561"/>
    <cellStyle name="Notas 4 2 74" xfId="31562"/>
    <cellStyle name="Notas 4 2 75" xfId="31563"/>
    <cellStyle name="Notas 4 2 76" xfId="31564"/>
    <cellStyle name="Notas 4 2 77" xfId="31565"/>
    <cellStyle name="Notas 4 2 78" xfId="31566"/>
    <cellStyle name="Notas 4 2 79" xfId="31567"/>
    <cellStyle name="Notas 4 2 8" xfId="31568"/>
    <cellStyle name="Notas 4 2 80" xfId="31569"/>
    <cellStyle name="Notas 4 2 81" xfId="31570"/>
    <cellStyle name="Notas 4 2 82" xfId="31571"/>
    <cellStyle name="Notas 4 2 83" xfId="31572"/>
    <cellStyle name="Notas 4 2 84" xfId="31573"/>
    <cellStyle name="Notas 4 2 85" xfId="31574"/>
    <cellStyle name="Notas 4 2 86" xfId="31575"/>
    <cellStyle name="Notas 4 2 87" xfId="31576"/>
    <cellStyle name="Notas 4 2 88" xfId="31577"/>
    <cellStyle name="Notas 4 2 89" xfId="31578"/>
    <cellStyle name="Notas 4 2 9" xfId="31579"/>
    <cellStyle name="Notas 4 2_11 CC2007 trabajo" xfId="31580"/>
    <cellStyle name="Notas 4 20" xfId="31581"/>
    <cellStyle name="Notas 4 21" xfId="31582"/>
    <cellStyle name="Notas 4 22" xfId="31583"/>
    <cellStyle name="Notas 4 23" xfId="31584"/>
    <cellStyle name="Notas 4 24" xfId="31585"/>
    <cellStyle name="Notas 4 25" xfId="31586"/>
    <cellStyle name="Notas 4 26" xfId="31587"/>
    <cellStyle name="Notas 4 27" xfId="31588"/>
    <cellStyle name="Notas 4 28" xfId="31589"/>
    <cellStyle name="Notas 4 29" xfId="31590"/>
    <cellStyle name="Notas 4 3" xfId="31591"/>
    <cellStyle name="Notas 4 30" xfId="31592"/>
    <cellStyle name="Notas 4 31" xfId="31593"/>
    <cellStyle name="Notas 4 32" xfId="31594"/>
    <cellStyle name="Notas 4 33" xfId="31595"/>
    <cellStyle name="Notas 4 34" xfId="31596"/>
    <cellStyle name="Notas 4 35" xfId="31597"/>
    <cellStyle name="Notas 4 36" xfId="31598"/>
    <cellStyle name="Notas 4 37" xfId="31599"/>
    <cellStyle name="Notas 4 38" xfId="31600"/>
    <cellStyle name="Notas 4 39" xfId="31601"/>
    <cellStyle name="Notas 4 4" xfId="31602"/>
    <cellStyle name="Notas 4 40" xfId="31603"/>
    <cellStyle name="Notas 4 41" xfId="31604"/>
    <cellStyle name="Notas 4 42" xfId="31605"/>
    <cellStyle name="Notas 4 43" xfId="31606"/>
    <cellStyle name="Notas 4 44" xfId="31607"/>
    <cellStyle name="Notas 4 45" xfId="31608"/>
    <cellStyle name="Notas 4 46" xfId="31609"/>
    <cellStyle name="Notas 4 47" xfId="31610"/>
    <cellStyle name="Notas 4 48" xfId="31611"/>
    <cellStyle name="Notas 4 49" xfId="31612"/>
    <cellStyle name="Notas 4 5" xfId="31613"/>
    <cellStyle name="Notas 4 50" xfId="31614"/>
    <cellStyle name="Notas 4 51" xfId="31615"/>
    <cellStyle name="Notas 4 52" xfId="31616"/>
    <cellStyle name="Notas 4 53" xfId="31617"/>
    <cellStyle name="Notas 4 54" xfId="31618"/>
    <cellStyle name="Notas 4 55" xfId="31619"/>
    <cellStyle name="Notas 4 56" xfId="31620"/>
    <cellStyle name="Notas 4 57" xfId="31621"/>
    <cellStyle name="Notas 4 58" xfId="31622"/>
    <cellStyle name="Notas 4 59" xfId="31623"/>
    <cellStyle name="Notas 4 6" xfId="31624"/>
    <cellStyle name="Notas 4 60" xfId="31625"/>
    <cellStyle name="Notas 4 61" xfId="31626"/>
    <cellStyle name="Notas 4 62" xfId="31627"/>
    <cellStyle name="Notas 4 63" xfId="31628"/>
    <cellStyle name="Notas 4 64" xfId="31629"/>
    <cellStyle name="Notas 4 65" xfId="31630"/>
    <cellStyle name="Notas 4 66" xfId="31631"/>
    <cellStyle name="Notas 4 67" xfId="31632"/>
    <cellStyle name="Notas 4 68" xfId="31633"/>
    <cellStyle name="Notas 4 69" xfId="31634"/>
    <cellStyle name="Notas 4 7" xfId="31635"/>
    <cellStyle name="Notas 4 70" xfId="31636"/>
    <cellStyle name="Notas 4 71" xfId="31637"/>
    <cellStyle name="Notas 4 72" xfId="31638"/>
    <cellStyle name="Notas 4 73" xfId="31639"/>
    <cellStyle name="Notas 4 74" xfId="31640"/>
    <cellStyle name="Notas 4 75" xfId="31641"/>
    <cellStyle name="Notas 4 76" xfId="31642"/>
    <cellStyle name="Notas 4 77" xfId="31643"/>
    <cellStyle name="Notas 4 78" xfId="31644"/>
    <cellStyle name="Notas 4 79" xfId="31645"/>
    <cellStyle name="Notas 4 8" xfId="31646"/>
    <cellStyle name="Notas 4 80" xfId="31647"/>
    <cellStyle name="Notas 4 81" xfId="31648"/>
    <cellStyle name="Notas 4 82" xfId="31649"/>
    <cellStyle name="Notas 4 83" xfId="31650"/>
    <cellStyle name="Notas 4 84" xfId="31651"/>
    <cellStyle name="Notas 4 85" xfId="31652"/>
    <cellStyle name="Notas 4 86" xfId="31653"/>
    <cellStyle name="Notas 4 87" xfId="31654"/>
    <cellStyle name="Notas 4 88" xfId="31655"/>
    <cellStyle name="Notas 4 89" xfId="31656"/>
    <cellStyle name="Notas 4 9" xfId="31657"/>
    <cellStyle name="Notas 4 90" xfId="31658"/>
    <cellStyle name="Notas 4 91" xfId="31659"/>
    <cellStyle name="Notas 4 92" xfId="31660"/>
    <cellStyle name="Notas 4 93" xfId="31661"/>
    <cellStyle name="Notas 4 94" xfId="31662"/>
    <cellStyle name="Notas 4 95" xfId="31663"/>
    <cellStyle name="Notas 4_11 CC2007 trabajo" xfId="31664"/>
    <cellStyle name="Notas 40" xfId="31665"/>
    <cellStyle name="Notas 41" xfId="31666"/>
    <cellStyle name="Notas 42" xfId="31667"/>
    <cellStyle name="Notas 43" xfId="31668"/>
    <cellStyle name="Notas 44" xfId="31669"/>
    <cellStyle name="Notas 45" xfId="31670"/>
    <cellStyle name="Notas 46" xfId="31671"/>
    <cellStyle name="Notas 47" xfId="31672"/>
    <cellStyle name="Notas 48" xfId="31673"/>
    <cellStyle name="Notas 49" xfId="31674"/>
    <cellStyle name="Notas 5" xfId="31675"/>
    <cellStyle name="Notas 5 2" xfId="31676"/>
    <cellStyle name="Notas 50" xfId="31677"/>
    <cellStyle name="Notas 51" xfId="31678"/>
    <cellStyle name="Notas 52" xfId="31679"/>
    <cellStyle name="Notas 53" xfId="31680"/>
    <cellStyle name="Notas 54" xfId="31681"/>
    <cellStyle name="Notas 55" xfId="31682"/>
    <cellStyle name="Notas 56" xfId="31683"/>
    <cellStyle name="Notas 57" xfId="31684"/>
    <cellStyle name="Notas 58" xfId="31685"/>
    <cellStyle name="Notas 59" xfId="31686"/>
    <cellStyle name="Notas 6" xfId="31687"/>
    <cellStyle name="Notas 6 10" xfId="31688"/>
    <cellStyle name="Notas 6 11" xfId="31689"/>
    <cellStyle name="Notas 6 12" xfId="31690"/>
    <cellStyle name="Notas 6 13" xfId="31691"/>
    <cellStyle name="Notas 6 14" xfId="31692"/>
    <cellStyle name="Notas 6 15" xfId="31693"/>
    <cellStyle name="Notas 6 16" xfId="31694"/>
    <cellStyle name="Notas 6 17" xfId="31695"/>
    <cellStyle name="Notas 6 18" xfId="31696"/>
    <cellStyle name="Notas 6 19" xfId="31697"/>
    <cellStyle name="Notas 6 2" xfId="31698"/>
    <cellStyle name="Notas 6 2 10" xfId="31699"/>
    <cellStyle name="Notas 6 2 11" xfId="31700"/>
    <cellStyle name="Notas 6 2 12" xfId="31701"/>
    <cellStyle name="Notas 6 2 13" xfId="31702"/>
    <cellStyle name="Notas 6 2 14" xfId="31703"/>
    <cellStyle name="Notas 6 2 15" xfId="31704"/>
    <cellStyle name="Notas 6 2 16" xfId="31705"/>
    <cellStyle name="Notas 6 2 17" xfId="31706"/>
    <cellStyle name="Notas 6 2 18" xfId="31707"/>
    <cellStyle name="Notas 6 2 19" xfId="31708"/>
    <cellStyle name="Notas 6 2 2" xfId="31709"/>
    <cellStyle name="Notas 6 2 20" xfId="31710"/>
    <cellStyle name="Notas 6 2 21" xfId="31711"/>
    <cellStyle name="Notas 6 2 22" xfId="31712"/>
    <cellStyle name="Notas 6 2 23" xfId="31713"/>
    <cellStyle name="Notas 6 2 24" xfId="31714"/>
    <cellStyle name="Notas 6 2 25" xfId="31715"/>
    <cellStyle name="Notas 6 2 26" xfId="31716"/>
    <cellStyle name="Notas 6 2 27" xfId="31717"/>
    <cellStyle name="Notas 6 2 28" xfId="31718"/>
    <cellStyle name="Notas 6 2 29" xfId="31719"/>
    <cellStyle name="Notas 6 2 3" xfId="31720"/>
    <cellStyle name="Notas 6 2 30" xfId="31721"/>
    <cellStyle name="Notas 6 2 31" xfId="31722"/>
    <cellStyle name="Notas 6 2 32" xfId="31723"/>
    <cellStyle name="Notas 6 2 33" xfId="31724"/>
    <cellStyle name="Notas 6 2 34" xfId="31725"/>
    <cellStyle name="Notas 6 2 35" xfId="31726"/>
    <cellStyle name="Notas 6 2 36" xfId="31727"/>
    <cellStyle name="Notas 6 2 37" xfId="31728"/>
    <cellStyle name="Notas 6 2 38" xfId="31729"/>
    <cellStyle name="Notas 6 2 39" xfId="31730"/>
    <cellStyle name="Notas 6 2 4" xfId="31731"/>
    <cellStyle name="Notas 6 2 40" xfId="31732"/>
    <cellStyle name="Notas 6 2 41" xfId="31733"/>
    <cellStyle name="Notas 6 2 42" xfId="31734"/>
    <cellStyle name="Notas 6 2 43" xfId="31735"/>
    <cellStyle name="Notas 6 2 44" xfId="31736"/>
    <cellStyle name="Notas 6 2 45" xfId="31737"/>
    <cellStyle name="Notas 6 2 46" xfId="31738"/>
    <cellStyle name="Notas 6 2 47" xfId="31739"/>
    <cellStyle name="Notas 6 2 48" xfId="31740"/>
    <cellStyle name="Notas 6 2 49" xfId="31741"/>
    <cellStyle name="Notas 6 2 5" xfId="31742"/>
    <cellStyle name="Notas 6 2 50" xfId="31743"/>
    <cellStyle name="Notas 6 2 51" xfId="31744"/>
    <cellStyle name="Notas 6 2 52" xfId="31745"/>
    <cellStyle name="Notas 6 2 53" xfId="31746"/>
    <cellStyle name="Notas 6 2 54" xfId="31747"/>
    <cellStyle name="Notas 6 2 55" xfId="31748"/>
    <cellStyle name="Notas 6 2 56" xfId="31749"/>
    <cellStyle name="Notas 6 2 57" xfId="31750"/>
    <cellStyle name="Notas 6 2 58" xfId="31751"/>
    <cellStyle name="Notas 6 2 59" xfId="31752"/>
    <cellStyle name="Notas 6 2 6" xfId="31753"/>
    <cellStyle name="Notas 6 2 60" xfId="31754"/>
    <cellStyle name="Notas 6 2 61" xfId="31755"/>
    <cellStyle name="Notas 6 2 62" xfId="31756"/>
    <cellStyle name="Notas 6 2 63" xfId="31757"/>
    <cellStyle name="Notas 6 2 64" xfId="31758"/>
    <cellStyle name="Notas 6 2 65" xfId="31759"/>
    <cellStyle name="Notas 6 2 66" xfId="31760"/>
    <cellStyle name="Notas 6 2 67" xfId="31761"/>
    <cellStyle name="Notas 6 2 68" xfId="31762"/>
    <cellStyle name="Notas 6 2 69" xfId="31763"/>
    <cellStyle name="Notas 6 2 7" xfId="31764"/>
    <cellStyle name="Notas 6 2 70" xfId="31765"/>
    <cellStyle name="Notas 6 2 71" xfId="31766"/>
    <cellStyle name="Notas 6 2 72" xfId="31767"/>
    <cellStyle name="Notas 6 2 73" xfId="31768"/>
    <cellStyle name="Notas 6 2 74" xfId="31769"/>
    <cellStyle name="Notas 6 2 75" xfId="31770"/>
    <cellStyle name="Notas 6 2 76" xfId="31771"/>
    <cellStyle name="Notas 6 2 77" xfId="31772"/>
    <cellStyle name="Notas 6 2 78" xfId="31773"/>
    <cellStyle name="Notas 6 2 79" xfId="31774"/>
    <cellStyle name="Notas 6 2 8" xfId="31775"/>
    <cellStyle name="Notas 6 2 80" xfId="31776"/>
    <cellStyle name="Notas 6 2 81" xfId="31777"/>
    <cellStyle name="Notas 6 2 82" xfId="31778"/>
    <cellStyle name="Notas 6 2 83" xfId="31779"/>
    <cellStyle name="Notas 6 2 84" xfId="31780"/>
    <cellStyle name="Notas 6 2 85" xfId="31781"/>
    <cellStyle name="Notas 6 2 86" xfId="31782"/>
    <cellStyle name="Notas 6 2 9" xfId="31783"/>
    <cellStyle name="Notas 6 2_11 CC2007 trabajo" xfId="31784"/>
    <cellStyle name="Notas 6 20" xfId="31785"/>
    <cellStyle name="Notas 6 21" xfId="31786"/>
    <cellStyle name="Notas 6 22" xfId="31787"/>
    <cellStyle name="Notas 6 23" xfId="31788"/>
    <cellStyle name="Notas 6 24" xfId="31789"/>
    <cellStyle name="Notas 6 25" xfId="31790"/>
    <cellStyle name="Notas 6 26" xfId="31791"/>
    <cellStyle name="Notas 6 27" xfId="31792"/>
    <cellStyle name="Notas 6 28" xfId="31793"/>
    <cellStyle name="Notas 6 29" xfId="31794"/>
    <cellStyle name="Notas 6 3" xfId="31795"/>
    <cellStyle name="Notas 6 30" xfId="31796"/>
    <cellStyle name="Notas 6 31" xfId="31797"/>
    <cellStyle name="Notas 6 32" xfId="31798"/>
    <cellStyle name="Notas 6 33" xfId="31799"/>
    <cellStyle name="Notas 6 34" xfId="31800"/>
    <cellStyle name="Notas 6 35" xfId="31801"/>
    <cellStyle name="Notas 6 36" xfId="31802"/>
    <cellStyle name="Notas 6 37" xfId="31803"/>
    <cellStyle name="Notas 6 38" xfId="31804"/>
    <cellStyle name="Notas 6 39" xfId="31805"/>
    <cellStyle name="Notas 6 4" xfId="31806"/>
    <cellStyle name="Notas 6 40" xfId="31807"/>
    <cellStyle name="Notas 6 41" xfId="31808"/>
    <cellStyle name="Notas 6 42" xfId="31809"/>
    <cellStyle name="Notas 6 43" xfId="31810"/>
    <cellStyle name="Notas 6 44" xfId="31811"/>
    <cellStyle name="Notas 6 45" xfId="31812"/>
    <cellStyle name="Notas 6 46" xfId="31813"/>
    <cellStyle name="Notas 6 47" xfId="31814"/>
    <cellStyle name="Notas 6 48" xfId="31815"/>
    <cellStyle name="Notas 6 49" xfId="31816"/>
    <cellStyle name="Notas 6 5" xfId="31817"/>
    <cellStyle name="Notas 6 50" xfId="31818"/>
    <cellStyle name="Notas 6 51" xfId="31819"/>
    <cellStyle name="Notas 6 52" xfId="31820"/>
    <cellStyle name="Notas 6 53" xfId="31821"/>
    <cellStyle name="Notas 6 54" xfId="31822"/>
    <cellStyle name="Notas 6 55" xfId="31823"/>
    <cellStyle name="Notas 6 56" xfId="31824"/>
    <cellStyle name="Notas 6 57" xfId="31825"/>
    <cellStyle name="Notas 6 58" xfId="31826"/>
    <cellStyle name="Notas 6 59" xfId="31827"/>
    <cellStyle name="Notas 6 6" xfId="31828"/>
    <cellStyle name="Notas 6 60" xfId="31829"/>
    <cellStyle name="Notas 6 61" xfId="31830"/>
    <cellStyle name="Notas 6 62" xfId="31831"/>
    <cellStyle name="Notas 6 63" xfId="31832"/>
    <cellStyle name="Notas 6 64" xfId="31833"/>
    <cellStyle name="Notas 6 65" xfId="31834"/>
    <cellStyle name="Notas 6 66" xfId="31835"/>
    <cellStyle name="Notas 6 67" xfId="31836"/>
    <cellStyle name="Notas 6 68" xfId="31837"/>
    <cellStyle name="Notas 6 69" xfId="31838"/>
    <cellStyle name="Notas 6 7" xfId="31839"/>
    <cellStyle name="Notas 6 70" xfId="31840"/>
    <cellStyle name="Notas 6 71" xfId="31841"/>
    <cellStyle name="Notas 6 72" xfId="31842"/>
    <cellStyle name="Notas 6 73" xfId="31843"/>
    <cellStyle name="Notas 6 74" xfId="31844"/>
    <cellStyle name="Notas 6 75" xfId="31845"/>
    <cellStyle name="Notas 6 76" xfId="31846"/>
    <cellStyle name="Notas 6 77" xfId="31847"/>
    <cellStyle name="Notas 6 78" xfId="31848"/>
    <cellStyle name="Notas 6 79" xfId="31849"/>
    <cellStyle name="Notas 6 8" xfId="31850"/>
    <cellStyle name="Notas 6 80" xfId="31851"/>
    <cellStyle name="Notas 6 81" xfId="31852"/>
    <cellStyle name="Notas 6 82" xfId="31853"/>
    <cellStyle name="Notas 6 83" xfId="31854"/>
    <cellStyle name="Notas 6 84" xfId="31855"/>
    <cellStyle name="Notas 6 85" xfId="31856"/>
    <cellStyle name="Notas 6 86" xfId="31857"/>
    <cellStyle name="Notas 6 9" xfId="31858"/>
    <cellStyle name="Notas 6_11 CC2007 trabajo" xfId="31859"/>
    <cellStyle name="Notas 60" xfId="31860"/>
    <cellStyle name="Notas 61" xfId="31861"/>
    <cellStyle name="Notas 62" xfId="31862"/>
    <cellStyle name="Notas 63" xfId="31863"/>
    <cellStyle name="Notas 64" xfId="31864"/>
    <cellStyle name="Notas 65" xfId="31865"/>
    <cellStyle name="Notas 66" xfId="31866"/>
    <cellStyle name="Notas 67" xfId="31867"/>
    <cellStyle name="Notas 68" xfId="31868"/>
    <cellStyle name="Notas 69" xfId="31869"/>
    <cellStyle name="Notas 7" xfId="31870"/>
    <cellStyle name="Notas 70" xfId="31871"/>
    <cellStyle name="Notas 71" xfId="31872"/>
    <cellStyle name="Notas 72" xfId="31873"/>
    <cellStyle name="Notas 73" xfId="31874"/>
    <cellStyle name="Notas 74" xfId="31875"/>
    <cellStyle name="Notas 75" xfId="31876"/>
    <cellStyle name="Notas 76" xfId="31877"/>
    <cellStyle name="Notas 77" xfId="31878"/>
    <cellStyle name="Notas 78" xfId="31879"/>
    <cellStyle name="Notas 79" xfId="31880"/>
    <cellStyle name="Notas 8" xfId="31881"/>
    <cellStyle name="Notas 80" xfId="31882"/>
    <cellStyle name="Notas 81" xfId="31883"/>
    <cellStyle name="Notas 82" xfId="31884"/>
    <cellStyle name="Notas 83" xfId="31885"/>
    <cellStyle name="Notas 84" xfId="31886"/>
    <cellStyle name="Notas 85" xfId="31887"/>
    <cellStyle name="Notas 86" xfId="31888"/>
    <cellStyle name="Notas 87" xfId="31889"/>
    <cellStyle name="Notas 88" xfId="31890"/>
    <cellStyle name="Notas 89" xfId="31891"/>
    <cellStyle name="Notas 9" xfId="31892"/>
    <cellStyle name="Notas 90" xfId="31893"/>
    <cellStyle name="Notas 91" xfId="31894"/>
    <cellStyle name="Notas 92" xfId="31895"/>
    <cellStyle name="Notas 93" xfId="31896"/>
    <cellStyle name="Notas 94" xfId="31897"/>
    <cellStyle name="Notas 95" xfId="31898"/>
    <cellStyle name="Notas 96" xfId="31899"/>
    <cellStyle name="Notas 97" xfId="31900"/>
    <cellStyle name="Notas 98" xfId="31901"/>
    <cellStyle name="Notas 99" xfId="31902"/>
    <cellStyle name="Note 10 2" xfId="31903"/>
    <cellStyle name="Note 10 2 2" xfId="31904"/>
    <cellStyle name="Note 10 3" xfId="31905"/>
    <cellStyle name="Note 10 3 2" xfId="31906"/>
    <cellStyle name="Note 10 4" xfId="31907"/>
    <cellStyle name="Note 10 4 2" xfId="31908"/>
    <cellStyle name="Note 10 5" xfId="31909"/>
    <cellStyle name="Note 10 5 2" xfId="31910"/>
    <cellStyle name="Note 10 6" xfId="31911"/>
    <cellStyle name="Note 10 6 2" xfId="31912"/>
    <cellStyle name="Note 10 7" xfId="31913"/>
    <cellStyle name="Note 10 7 2" xfId="31914"/>
    <cellStyle name="Note 11 2" xfId="31915"/>
    <cellStyle name="Note 11 2 2" xfId="31916"/>
    <cellStyle name="Note 11 3" xfId="31917"/>
    <cellStyle name="Note 11 3 2" xfId="31918"/>
    <cellStyle name="Note 11 4" xfId="31919"/>
    <cellStyle name="Note 11 4 2" xfId="31920"/>
    <cellStyle name="Note 11 5" xfId="31921"/>
    <cellStyle name="Note 11 5 2" xfId="31922"/>
    <cellStyle name="Note 11 6" xfId="31923"/>
    <cellStyle name="Note 11 6 2" xfId="31924"/>
    <cellStyle name="Note 12 2" xfId="31925"/>
    <cellStyle name="Note 12 2 2" xfId="31926"/>
    <cellStyle name="Note 12 3" xfId="31927"/>
    <cellStyle name="Note 12 3 2" xfId="31928"/>
    <cellStyle name="Note 12 4" xfId="31929"/>
    <cellStyle name="Note 12 4 2" xfId="31930"/>
    <cellStyle name="Note 12 5" xfId="31931"/>
    <cellStyle name="Note 12 5 2" xfId="31932"/>
    <cellStyle name="Note 13 2" xfId="31933"/>
    <cellStyle name="Note 13 2 2" xfId="31934"/>
    <cellStyle name="Note 14 2" xfId="31935"/>
    <cellStyle name="Note 14 2 2" xfId="31936"/>
    <cellStyle name="Note 15 2" xfId="31937"/>
    <cellStyle name="Note 15 2 2" xfId="31938"/>
    <cellStyle name="Note 2" xfId="350"/>
    <cellStyle name="Note 2 2" xfId="351"/>
    <cellStyle name="Note 2 2 2" xfId="352"/>
    <cellStyle name="Note 2 3" xfId="353"/>
    <cellStyle name="Note 2 3 2" xfId="31939"/>
    <cellStyle name="Note 2 4" xfId="31940"/>
    <cellStyle name="Note 2 4 2" xfId="31941"/>
    <cellStyle name="Note 2 5" xfId="31942"/>
    <cellStyle name="Note 2 5 2" xfId="31943"/>
    <cellStyle name="Note 2 6" xfId="31944"/>
    <cellStyle name="Note 2 6 2" xfId="31945"/>
    <cellStyle name="Note 2 7" xfId="31946"/>
    <cellStyle name="Note 2 7 2" xfId="31947"/>
    <cellStyle name="Note 2 8" xfId="31948"/>
    <cellStyle name="Note 2 8 2" xfId="31949"/>
    <cellStyle name="Note 3" xfId="354"/>
    <cellStyle name="Note 3 2" xfId="31950"/>
    <cellStyle name="Note 3 2 2" xfId="31951"/>
    <cellStyle name="Note 3 3" xfId="31952"/>
    <cellStyle name="Note 3 3 2" xfId="31953"/>
    <cellStyle name="Note 3 4" xfId="31954"/>
    <cellStyle name="Note 3 4 2" xfId="31955"/>
    <cellStyle name="Note 3 5" xfId="31956"/>
    <cellStyle name="Note 3 5 2" xfId="31957"/>
    <cellStyle name="Note 3 6" xfId="31958"/>
    <cellStyle name="Note 3 6 2" xfId="31959"/>
    <cellStyle name="Note 3 7" xfId="31960"/>
    <cellStyle name="Note 3 7 2" xfId="31961"/>
    <cellStyle name="Note 3 8" xfId="31962"/>
    <cellStyle name="Note 3 8 2" xfId="31963"/>
    <cellStyle name="Note 4" xfId="31964"/>
    <cellStyle name="Note 4 2" xfId="31965"/>
    <cellStyle name="Note 4 2 2" xfId="31966"/>
    <cellStyle name="Note 4 3" xfId="31967"/>
    <cellStyle name="Note 4 3 2" xfId="31968"/>
    <cellStyle name="Note 4 4" xfId="31969"/>
    <cellStyle name="Note 4 4 2" xfId="31970"/>
    <cellStyle name="Note 4 5" xfId="31971"/>
    <cellStyle name="Note 4 5 2" xfId="31972"/>
    <cellStyle name="Note 4 6" xfId="31973"/>
    <cellStyle name="Note 4 6 2" xfId="31974"/>
    <cellStyle name="Note 4 7" xfId="31975"/>
    <cellStyle name="Note 4 7 2" xfId="31976"/>
    <cellStyle name="Note 4 8" xfId="31977"/>
    <cellStyle name="Note 4 8 2" xfId="31978"/>
    <cellStyle name="Note 5" xfId="31979"/>
    <cellStyle name="Note 5 2" xfId="31980"/>
    <cellStyle name="Note 5 2 2" xfId="31981"/>
    <cellStyle name="Note 5 3" xfId="31982"/>
    <cellStyle name="Note 5 3 2" xfId="31983"/>
    <cellStyle name="Note 5 4" xfId="31984"/>
    <cellStyle name="Note 5 4 2" xfId="31985"/>
    <cellStyle name="Note 5 5" xfId="31986"/>
    <cellStyle name="Note 5 5 2" xfId="31987"/>
    <cellStyle name="Note 5 6" xfId="31988"/>
    <cellStyle name="Note 5 6 2" xfId="31989"/>
    <cellStyle name="Note 5 7" xfId="31990"/>
    <cellStyle name="Note 5 7 2" xfId="31991"/>
    <cellStyle name="Note 5 8" xfId="31992"/>
    <cellStyle name="Note 5 8 2" xfId="31993"/>
    <cellStyle name="Note 6 2" xfId="31994"/>
    <cellStyle name="Note 6 2 2" xfId="31995"/>
    <cellStyle name="Note 6 3" xfId="31996"/>
    <cellStyle name="Note 6 3 2" xfId="31997"/>
    <cellStyle name="Note 6 4" xfId="31998"/>
    <cellStyle name="Note 6 4 2" xfId="31999"/>
    <cellStyle name="Note 6 5" xfId="32000"/>
    <cellStyle name="Note 6 5 2" xfId="32001"/>
    <cellStyle name="Note 6 6" xfId="32002"/>
    <cellStyle name="Note 6 6 2" xfId="32003"/>
    <cellStyle name="Note 6 7" xfId="32004"/>
    <cellStyle name="Note 6 7 2" xfId="32005"/>
    <cellStyle name="Note 6 8" xfId="32006"/>
    <cellStyle name="Note 6 8 2" xfId="32007"/>
    <cellStyle name="Note 7 2" xfId="32008"/>
    <cellStyle name="Note 7 2 2" xfId="32009"/>
    <cellStyle name="Note 7 3" xfId="32010"/>
    <cellStyle name="Note 7 3 2" xfId="32011"/>
    <cellStyle name="Note 7 4" xfId="32012"/>
    <cellStyle name="Note 7 4 2" xfId="32013"/>
    <cellStyle name="Note 7 5" xfId="32014"/>
    <cellStyle name="Note 7 5 2" xfId="32015"/>
    <cellStyle name="Note 7 6" xfId="32016"/>
    <cellStyle name="Note 7 6 2" xfId="32017"/>
    <cellStyle name="Note 7 7" xfId="32018"/>
    <cellStyle name="Note 7 7 2" xfId="32019"/>
    <cellStyle name="Note 7 8" xfId="32020"/>
    <cellStyle name="Note 7 8 2" xfId="32021"/>
    <cellStyle name="Note 8 2" xfId="32022"/>
    <cellStyle name="Note 8 2 2" xfId="32023"/>
    <cellStyle name="Note 8 3" xfId="32024"/>
    <cellStyle name="Note 8 3 2" xfId="32025"/>
    <cellStyle name="Note 8 4" xfId="32026"/>
    <cellStyle name="Note 8 4 2" xfId="32027"/>
    <cellStyle name="Note 8 5" xfId="32028"/>
    <cellStyle name="Note 8 5 2" xfId="32029"/>
    <cellStyle name="Note 8 6" xfId="32030"/>
    <cellStyle name="Note 8 6 2" xfId="32031"/>
    <cellStyle name="Note 8 7" xfId="32032"/>
    <cellStyle name="Note 8 7 2" xfId="32033"/>
    <cellStyle name="Note 8 8" xfId="32034"/>
    <cellStyle name="Note 8 8 2" xfId="32035"/>
    <cellStyle name="Note 9 2" xfId="32036"/>
    <cellStyle name="Note 9 2 2" xfId="32037"/>
    <cellStyle name="Note 9 3" xfId="32038"/>
    <cellStyle name="Note 9 3 2" xfId="32039"/>
    <cellStyle name="Note 9 4" xfId="32040"/>
    <cellStyle name="Note 9 4 2" xfId="32041"/>
    <cellStyle name="Note 9 5" xfId="32042"/>
    <cellStyle name="Note 9 5 2" xfId="32043"/>
    <cellStyle name="Note 9 6" xfId="32044"/>
    <cellStyle name="Note 9 6 2" xfId="32045"/>
    <cellStyle name="Note 9 7" xfId="32046"/>
    <cellStyle name="Note 9 7 2" xfId="32047"/>
    <cellStyle name="Note 9 8" xfId="32048"/>
    <cellStyle name="Note 9 8 2" xfId="32049"/>
    <cellStyle name="notes" xfId="32050"/>
    <cellStyle name="numbertext" xfId="32051"/>
    <cellStyle name="Original" xfId="32052"/>
    <cellStyle name="Original 2" xfId="32053"/>
    <cellStyle name="Original 3" xfId="32054"/>
    <cellStyle name="Original 4" xfId="32055"/>
    <cellStyle name="Otsikko" xfId="32056"/>
    <cellStyle name="Otsikko 1" xfId="32057"/>
    <cellStyle name="Otsikko 2" xfId="32058"/>
    <cellStyle name="Otsikko 3" xfId="32059"/>
    <cellStyle name="Otsikko 4" xfId="32060"/>
    <cellStyle name="Output 2" xfId="355"/>
    <cellStyle name="Output 3" xfId="356"/>
    <cellStyle name="Output 4" xfId="32061"/>
    <cellStyle name="Output 5" xfId="32062"/>
    <cellStyle name="pais" xfId="32063"/>
    <cellStyle name="Percent" xfId="2" builtinId="5"/>
    <cellStyle name="Percent [2]" xfId="32064"/>
    <cellStyle name="Percent 10" xfId="4"/>
    <cellStyle name="Percent 11" xfId="357"/>
    <cellStyle name="Percent 12" xfId="358"/>
    <cellStyle name="Percent 13" xfId="406"/>
    <cellStyle name="Percent 14" xfId="408"/>
    <cellStyle name="Percent 2" xfId="359"/>
    <cellStyle name="Percent 2 2" xfId="360"/>
    <cellStyle name="Percent 2 3" xfId="361"/>
    <cellStyle name="Percent 2 4" xfId="362"/>
    <cellStyle name="Percent 2 5" xfId="363"/>
    <cellStyle name="Percent 2 6" xfId="364"/>
    <cellStyle name="Percent 2 7" xfId="365"/>
    <cellStyle name="Percent 3" xfId="366"/>
    <cellStyle name="Percent 3 2" xfId="367"/>
    <cellStyle name="Percent 3 2 2" xfId="368"/>
    <cellStyle name="Percent 3 3" xfId="369"/>
    <cellStyle name="Percent 3 4" xfId="370"/>
    <cellStyle name="Percent 4" xfId="371"/>
    <cellStyle name="Percent 4 2" xfId="372"/>
    <cellStyle name="Percent 5" xfId="373"/>
    <cellStyle name="Percent 5 2" xfId="374"/>
    <cellStyle name="Percent 5 2 2" xfId="375"/>
    <cellStyle name="Percent 6" xfId="376"/>
    <cellStyle name="Percent 6 2" xfId="377"/>
    <cellStyle name="Percent 6 3" xfId="378"/>
    <cellStyle name="Percent 7" xfId="379"/>
    <cellStyle name="Percent 7 2" xfId="380"/>
    <cellStyle name="Percent 7 2 2" xfId="381"/>
    <cellStyle name="Percent 7 3" xfId="382"/>
    <cellStyle name="Percent 8" xfId="383"/>
    <cellStyle name="Percent 9" xfId="384"/>
    <cellStyle name="percentage difference" xfId="385"/>
    <cellStyle name="percentage difference one decimal" xfId="32065"/>
    <cellStyle name="percentage difference zero decimal" xfId="32066"/>
    <cellStyle name="periodo" xfId="32067"/>
    <cellStyle name="Porcentaje" xfId="386"/>
    <cellStyle name="Porcentaje 2" xfId="387"/>
    <cellStyle name="Porcentaje 2 2" xfId="388"/>
    <cellStyle name="Porcentaje 3" xfId="32068"/>
    <cellStyle name="Porcentaje 3 2" xfId="32069"/>
    <cellStyle name="Porcentaje 4" xfId="32070"/>
    <cellStyle name="Porcentaje 5" xfId="32071"/>
    <cellStyle name="Porcentual 10" xfId="32072"/>
    <cellStyle name="Porcentual 2" xfId="32073"/>
    <cellStyle name="Porcentual 2 10" xfId="32074"/>
    <cellStyle name="Porcentual 2 11" xfId="32075"/>
    <cellStyle name="Porcentual 2 11 2" xfId="32076"/>
    <cellStyle name="Porcentual 2 11 2 2" xfId="32077"/>
    <cellStyle name="Porcentual 2 11 2 2 2" xfId="32078"/>
    <cellStyle name="Porcentual 2 11 2 2 2 2" xfId="32079"/>
    <cellStyle name="Porcentual 2 11 2 2 3" xfId="32080"/>
    <cellStyle name="Porcentual 2 11 2 2 4" xfId="32081"/>
    <cellStyle name="Porcentual 2 11 2 2 5" xfId="32082"/>
    <cellStyle name="Porcentual 2 11 2 3" xfId="32083"/>
    <cellStyle name="Porcentual 2 11 2 3 2" xfId="32084"/>
    <cellStyle name="Porcentual 2 11 2 4" xfId="32085"/>
    <cellStyle name="Porcentual 2 11 2 5" xfId="32086"/>
    <cellStyle name="Porcentual 2 11 3" xfId="32087"/>
    <cellStyle name="Porcentual 2 11 4" xfId="32088"/>
    <cellStyle name="Porcentual 2 11 5" xfId="32089"/>
    <cellStyle name="Porcentual 2 11 6" xfId="32090"/>
    <cellStyle name="Porcentual 2 11 6 2" xfId="32091"/>
    <cellStyle name="Porcentual 2 11 7" xfId="32092"/>
    <cellStyle name="Porcentual 2 11 8" xfId="32093"/>
    <cellStyle name="Porcentual 2 11 9" xfId="32094"/>
    <cellStyle name="Porcentual 2 12" xfId="32095"/>
    <cellStyle name="Porcentual 2 13" xfId="32096"/>
    <cellStyle name="Porcentual 2 14" xfId="32097"/>
    <cellStyle name="Porcentual 2 15" xfId="32098"/>
    <cellStyle name="Porcentual 2 16" xfId="32099"/>
    <cellStyle name="Porcentual 2 17" xfId="32100"/>
    <cellStyle name="Porcentual 2 18" xfId="32101"/>
    <cellStyle name="Porcentual 2 19" xfId="32102"/>
    <cellStyle name="Porcentual 2 2" xfId="32103"/>
    <cellStyle name="Porcentual 2 2 10" xfId="32104"/>
    <cellStyle name="Porcentual 2 2 11" xfId="32105"/>
    <cellStyle name="Porcentual 2 2 12" xfId="32106"/>
    <cellStyle name="Porcentual 2 2 13" xfId="32107"/>
    <cellStyle name="Porcentual 2 2 14" xfId="32108"/>
    <cellStyle name="Porcentual 2 2 15" xfId="32109"/>
    <cellStyle name="Porcentual 2 2 15 2" xfId="32110"/>
    <cellStyle name="Porcentual 2 2 15 2 2" xfId="32111"/>
    <cellStyle name="Porcentual 2 2 15 2 3" xfId="32112"/>
    <cellStyle name="Porcentual 2 2 15 2 4" xfId="32113"/>
    <cellStyle name="Porcentual 2 2 15 2 5" xfId="32114"/>
    <cellStyle name="Porcentual 2 2 15 2 6" xfId="32115"/>
    <cellStyle name="Porcentual 2 2 15 3" xfId="32116"/>
    <cellStyle name="Porcentual 2 2 15 4" xfId="32117"/>
    <cellStyle name="Porcentual 2 2 15 5" xfId="32118"/>
    <cellStyle name="Porcentual 2 2 15 6" xfId="32119"/>
    <cellStyle name="Porcentual 2 2 15 7" xfId="32120"/>
    <cellStyle name="Porcentual 2 2 15 8" xfId="32121"/>
    <cellStyle name="Porcentual 2 2 16" xfId="32122"/>
    <cellStyle name="Porcentual 2 2 16 2" xfId="32123"/>
    <cellStyle name="Porcentual 2 2 16 2 2" xfId="32124"/>
    <cellStyle name="Porcentual 2 2 16 2 3" xfId="32125"/>
    <cellStyle name="Porcentual 2 2 16 2 4" xfId="32126"/>
    <cellStyle name="Porcentual 2 2 16 2 5" xfId="32127"/>
    <cellStyle name="Porcentual 2 2 16 2 6" xfId="32128"/>
    <cellStyle name="Porcentual 2 2 16 3" xfId="32129"/>
    <cellStyle name="Porcentual 2 2 16 4" xfId="32130"/>
    <cellStyle name="Porcentual 2 2 16 5" xfId="32131"/>
    <cellStyle name="Porcentual 2 2 17" xfId="32132"/>
    <cellStyle name="Porcentual 2 2 17 2" xfId="32133"/>
    <cellStyle name="Porcentual 2 2 17 2 2" xfId="32134"/>
    <cellStyle name="Porcentual 2 2 17 2 3" xfId="32135"/>
    <cellStyle name="Porcentual 2 2 17 2 4" xfId="32136"/>
    <cellStyle name="Porcentual 2 2 17 2 5" xfId="32137"/>
    <cellStyle name="Porcentual 2 2 17 2 6" xfId="32138"/>
    <cellStyle name="Porcentual 2 2 17 3" xfId="32139"/>
    <cellStyle name="Porcentual 2 2 17 4" xfId="32140"/>
    <cellStyle name="Porcentual 2 2 17 5" xfId="32141"/>
    <cellStyle name="Porcentual 2 2 18" xfId="32142"/>
    <cellStyle name="Porcentual 2 2 18 2" xfId="32143"/>
    <cellStyle name="Porcentual 2 2 18 3" xfId="32144"/>
    <cellStyle name="Porcentual 2 2 18 4" xfId="32145"/>
    <cellStyle name="Porcentual 2 2 18 5" xfId="32146"/>
    <cellStyle name="Porcentual 2 2 18 6" xfId="32147"/>
    <cellStyle name="Porcentual 2 2 18 7" xfId="32148"/>
    <cellStyle name="Porcentual 2 2 19" xfId="32149"/>
    <cellStyle name="Porcentual 2 2 2" xfId="32150"/>
    <cellStyle name="Porcentual 2 2 2 10" xfId="32151"/>
    <cellStyle name="Porcentual 2 2 2 11" xfId="32152"/>
    <cellStyle name="Porcentual 2 2 2 12" xfId="32153"/>
    <cellStyle name="Porcentual 2 2 2 13" xfId="32154"/>
    <cellStyle name="Porcentual 2 2 2 14" xfId="32155"/>
    <cellStyle name="Porcentual 2 2 2 15" xfId="32156"/>
    <cellStyle name="Porcentual 2 2 2 15 2" xfId="32157"/>
    <cellStyle name="Porcentual 2 2 2 15 2 2" xfId="32158"/>
    <cellStyle name="Porcentual 2 2 2 15 2 3" xfId="32159"/>
    <cellStyle name="Porcentual 2 2 2 15 2 4" xfId="32160"/>
    <cellStyle name="Porcentual 2 2 2 15 2 5" xfId="32161"/>
    <cellStyle name="Porcentual 2 2 2 15 2 6" xfId="32162"/>
    <cellStyle name="Porcentual 2 2 2 15 3" xfId="32163"/>
    <cellStyle name="Porcentual 2 2 2 15 4" xfId="32164"/>
    <cellStyle name="Porcentual 2 2 2 15 5" xfId="32165"/>
    <cellStyle name="Porcentual 2 2 2 15 6" xfId="32166"/>
    <cellStyle name="Porcentual 2 2 2 15 7" xfId="32167"/>
    <cellStyle name="Porcentual 2 2 2 15 8" xfId="32168"/>
    <cellStyle name="Porcentual 2 2 2 16" xfId="32169"/>
    <cellStyle name="Porcentual 2 2 2 16 2" xfId="32170"/>
    <cellStyle name="Porcentual 2 2 2 16 2 2" xfId="32171"/>
    <cellStyle name="Porcentual 2 2 2 16 2 3" xfId="32172"/>
    <cellStyle name="Porcentual 2 2 2 16 2 4" xfId="32173"/>
    <cellStyle name="Porcentual 2 2 2 16 2 5" xfId="32174"/>
    <cellStyle name="Porcentual 2 2 2 16 2 6" xfId="32175"/>
    <cellStyle name="Porcentual 2 2 2 16 3" xfId="32176"/>
    <cellStyle name="Porcentual 2 2 2 16 4" xfId="32177"/>
    <cellStyle name="Porcentual 2 2 2 16 5" xfId="32178"/>
    <cellStyle name="Porcentual 2 2 2 17" xfId="32179"/>
    <cellStyle name="Porcentual 2 2 2 17 2" xfId="32180"/>
    <cellStyle name="Porcentual 2 2 2 17 2 2" xfId="32181"/>
    <cellStyle name="Porcentual 2 2 2 17 2 3" xfId="32182"/>
    <cellStyle name="Porcentual 2 2 2 17 2 4" xfId="32183"/>
    <cellStyle name="Porcentual 2 2 2 17 2 5" xfId="32184"/>
    <cellStyle name="Porcentual 2 2 2 17 2 6" xfId="32185"/>
    <cellStyle name="Porcentual 2 2 2 17 3" xfId="32186"/>
    <cellStyle name="Porcentual 2 2 2 17 4" xfId="32187"/>
    <cellStyle name="Porcentual 2 2 2 17 5" xfId="32188"/>
    <cellStyle name="Porcentual 2 2 2 18" xfId="32189"/>
    <cellStyle name="Porcentual 2 2 2 18 2" xfId="32190"/>
    <cellStyle name="Porcentual 2 2 2 18 3" xfId="32191"/>
    <cellStyle name="Porcentual 2 2 2 18 4" xfId="32192"/>
    <cellStyle name="Porcentual 2 2 2 18 5" xfId="32193"/>
    <cellStyle name="Porcentual 2 2 2 18 6" xfId="32194"/>
    <cellStyle name="Porcentual 2 2 2 18 7" xfId="32195"/>
    <cellStyle name="Porcentual 2 2 2 19" xfId="32196"/>
    <cellStyle name="Porcentual 2 2 2 2" xfId="32197"/>
    <cellStyle name="Porcentual 2 2 2 2 10" xfId="32198"/>
    <cellStyle name="Porcentual 2 2 2 2 11" xfId="32199"/>
    <cellStyle name="Porcentual 2 2 2 2 12" xfId="32200"/>
    <cellStyle name="Porcentual 2 2 2 2 13" xfId="32201"/>
    <cellStyle name="Porcentual 2 2 2 2 14" xfId="32202"/>
    <cellStyle name="Porcentual 2 2 2 2 15" xfId="32203"/>
    <cellStyle name="Porcentual 2 2 2 2 16" xfId="32204"/>
    <cellStyle name="Porcentual 2 2 2 2 17" xfId="32205"/>
    <cellStyle name="Porcentual 2 2 2 2 18" xfId="32206"/>
    <cellStyle name="Porcentual 2 2 2 2 19" xfId="32207"/>
    <cellStyle name="Porcentual 2 2 2 2 2" xfId="32208"/>
    <cellStyle name="Porcentual 2 2 2 2 2 10" xfId="32209"/>
    <cellStyle name="Porcentual 2 2 2 2 2 11" xfId="32210"/>
    <cellStyle name="Porcentual 2 2 2 2 2 12" xfId="32211"/>
    <cellStyle name="Porcentual 2 2 2 2 2 13" xfId="32212"/>
    <cellStyle name="Porcentual 2 2 2 2 2 14" xfId="32213"/>
    <cellStyle name="Porcentual 2 2 2 2 2 2" xfId="32214"/>
    <cellStyle name="Porcentual 2 2 2 2 2 2 10" xfId="32215"/>
    <cellStyle name="Porcentual 2 2 2 2 2 2 11" xfId="32216"/>
    <cellStyle name="Porcentual 2 2 2 2 2 2 12" xfId="32217"/>
    <cellStyle name="Porcentual 2 2 2 2 2 2 13" xfId="32218"/>
    <cellStyle name="Porcentual 2 2 2 2 2 2 14" xfId="32219"/>
    <cellStyle name="Porcentual 2 2 2 2 2 2 2" xfId="32220"/>
    <cellStyle name="Porcentual 2 2 2 2 2 2 2 10" xfId="32221"/>
    <cellStyle name="Porcentual 2 2 2 2 2 2 2 11" xfId="32222"/>
    <cellStyle name="Porcentual 2 2 2 2 2 2 2 2" xfId="32223"/>
    <cellStyle name="Porcentual 2 2 2 2 2 2 2 2 10" xfId="32224"/>
    <cellStyle name="Porcentual 2 2 2 2 2 2 2 2 11" xfId="32225"/>
    <cellStyle name="Porcentual 2 2 2 2 2 2 2 2 2" xfId="32226"/>
    <cellStyle name="Porcentual 2 2 2 2 2 2 2 2 2 2" xfId="32227"/>
    <cellStyle name="Porcentual 2 2 2 2 2 2 2 2 2 2 2" xfId="32228"/>
    <cellStyle name="Porcentual 2 2 2 2 2 2 2 2 2 2 2 2" xfId="32229"/>
    <cellStyle name="Porcentual 2 2 2 2 2 2 2 2 2 2 2 2 2" xfId="32230"/>
    <cellStyle name="Porcentual 2 2 2 2 2 2 2 2 2 2 2 2 3" xfId="32231"/>
    <cellStyle name="Porcentual 2 2 2 2 2 2 2 2 2 2 2 2 4" xfId="32232"/>
    <cellStyle name="Porcentual 2 2 2 2 2 2 2 2 2 2 2 2 5" xfId="32233"/>
    <cellStyle name="Porcentual 2 2 2 2 2 2 2 2 2 2 2 3" xfId="32234"/>
    <cellStyle name="Porcentual 2 2 2 2 2 2 2 2 2 2 2 4" xfId="32235"/>
    <cellStyle name="Porcentual 2 2 2 2 2 2 2 2 2 2 2 5" xfId="32236"/>
    <cellStyle name="Porcentual 2 2 2 2 2 2 2 2 2 2 3" xfId="32237"/>
    <cellStyle name="Porcentual 2 2 2 2 2 2 2 2 2 2 4" xfId="32238"/>
    <cellStyle name="Porcentual 2 2 2 2 2 2 2 2 2 2 5" xfId="32239"/>
    <cellStyle name="Porcentual 2 2 2 2 2 2 2 2 2 2 6" xfId="32240"/>
    <cellStyle name="Porcentual 2 2 2 2 2 2 2 2 2 2 7" xfId="32241"/>
    <cellStyle name="Porcentual 2 2 2 2 2 2 2 2 2 3" xfId="32242"/>
    <cellStyle name="Porcentual 2 2 2 2 2 2 2 2 2 3 2" xfId="32243"/>
    <cellStyle name="Porcentual 2 2 2 2 2 2 2 2 2 3 2 2" xfId="32244"/>
    <cellStyle name="Porcentual 2 2 2 2 2 2 2 2 2 3 2 3" xfId="32245"/>
    <cellStyle name="Porcentual 2 2 2 2 2 2 2 2 2 3 2 4" xfId="32246"/>
    <cellStyle name="Porcentual 2 2 2 2 2 2 2 2 2 3 2 5" xfId="32247"/>
    <cellStyle name="Porcentual 2 2 2 2 2 2 2 2 2 3 3" xfId="32248"/>
    <cellStyle name="Porcentual 2 2 2 2 2 2 2 2 2 3 4" xfId="32249"/>
    <cellStyle name="Porcentual 2 2 2 2 2 2 2 2 2 3 5" xfId="32250"/>
    <cellStyle name="Porcentual 2 2 2 2 2 2 2 2 2 4" xfId="32251"/>
    <cellStyle name="Porcentual 2 2 2 2 2 2 2 2 2 5" xfId="32252"/>
    <cellStyle name="Porcentual 2 2 2 2 2 2 2 2 2 6" xfId="32253"/>
    <cellStyle name="Porcentual 2 2 2 2 2 2 2 2 2 7" xfId="32254"/>
    <cellStyle name="Porcentual 2 2 2 2 2 2 2 2 3" xfId="32255"/>
    <cellStyle name="Porcentual 2 2 2 2 2 2 2 2 4" xfId="32256"/>
    <cellStyle name="Porcentual 2 2 2 2 2 2 2 2 5" xfId="32257"/>
    <cellStyle name="Porcentual 2 2 2 2 2 2 2 2 6" xfId="32258"/>
    <cellStyle name="Porcentual 2 2 2 2 2 2 2 2 6 2" xfId="32259"/>
    <cellStyle name="Porcentual 2 2 2 2 2 2 2 2 6 2 2" xfId="32260"/>
    <cellStyle name="Porcentual 2 2 2 2 2 2 2 2 6 2 3" xfId="32261"/>
    <cellStyle name="Porcentual 2 2 2 2 2 2 2 2 6 2 4" xfId="32262"/>
    <cellStyle name="Porcentual 2 2 2 2 2 2 2 2 6 2 5" xfId="32263"/>
    <cellStyle name="Porcentual 2 2 2 2 2 2 2 2 6 3" xfId="32264"/>
    <cellStyle name="Porcentual 2 2 2 2 2 2 2 2 6 4" xfId="32265"/>
    <cellStyle name="Porcentual 2 2 2 2 2 2 2 2 6 5" xfId="32266"/>
    <cellStyle name="Porcentual 2 2 2 2 2 2 2 2 7" xfId="32267"/>
    <cellStyle name="Porcentual 2 2 2 2 2 2 2 2 8" xfId="32268"/>
    <cellStyle name="Porcentual 2 2 2 2 2 2 2 2 9" xfId="32269"/>
    <cellStyle name="Porcentual 2 2 2 2 2 2 2 3" xfId="32270"/>
    <cellStyle name="Porcentual 2 2 2 2 2 2 2 3 2" xfId="32271"/>
    <cellStyle name="Porcentual 2 2 2 2 2 2 2 3 2 2" xfId="32272"/>
    <cellStyle name="Porcentual 2 2 2 2 2 2 2 3 2 2 2" xfId="32273"/>
    <cellStyle name="Porcentual 2 2 2 2 2 2 2 3 2 2 2 2" xfId="32274"/>
    <cellStyle name="Porcentual 2 2 2 2 2 2 2 3 2 2 2 3" xfId="32275"/>
    <cellStyle name="Porcentual 2 2 2 2 2 2 2 3 2 2 2 4" xfId="32276"/>
    <cellStyle name="Porcentual 2 2 2 2 2 2 2 3 2 2 2 5" xfId="32277"/>
    <cellStyle name="Porcentual 2 2 2 2 2 2 2 3 2 2 3" xfId="32278"/>
    <cellStyle name="Porcentual 2 2 2 2 2 2 2 3 2 2 4" xfId="32279"/>
    <cellStyle name="Porcentual 2 2 2 2 2 2 2 3 2 2 5" xfId="32280"/>
    <cellStyle name="Porcentual 2 2 2 2 2 2 2 3 2 3" xfId="32281"/>
    <cellStyle name="Porcentual 2 2 2 2 2 2 2 3 2 4" xfId="32282"/>
    <cellStyle name="Porcentual 2 2 2 2 2 2 2 3 2 5" xfId="32283"/>
    <cellStyle name="Porcentual 2 2 2 2 2 2 2 3 2 6" xfId="32284"/>
    <cellStyle name="Porcentual 2 2 2 2 2 2 2 3 2 7" xfId="32285"/>
    <cellStyle name="Porcentual 2 2 2 2 2 2 2 3 3" xfId="32286"/>
    <cellStyle name="Porcentual 2 2 2 2 2 2 2 3 3 2" xfId="32287"/>
    <cellStyle name="Porcentual 2 2 2 2 2 2 2 3 3 2 2" xfId="32288"/>
    <cellStyle name="Porcentual 2 2 2 2 2 2 2 3 3 2 3" xfId="32289"/>
    <cellStyle name="Porcentual 2 2 2 2 2 2 2 3 3 2 4" xfId="32290"/>
    <cellStyle name="Porcentual 2 2 2 2 2 2 2 3 3 2 5" xfId="32291"/>
    <cellStyle name="Porcentual 2 2 2 2 2 2 2 3 3 3" xfId="32292"/>
    <cellStyle name="Porcentual 2 2 2 2 2 2 2 3 3 4" xfId="32293"/>
    <cellStyle name="Porcentual 2 2 2 2 2 2 2 3 3 5" xfId="32294"/>
    <cellStyle name="Porcentual 2 2 2 2 2 2 2 3 4" xfId="32295"/>
    <cellStyle name="Porcentual 2 2 2 2 2 2 2 3 5" xfId="32296"/>
    <cellStyle name="Porcentual 2 2 2 2 2 2 2 3 6" xfId="32297"/>
    <cellStyle name="Porcentual 2 2 2 2 2 2 2 3 7" xfId="32298"/>
    <cellStyle name="Porcentual 2 2 2 2 2 2 2 4" xfId="32299"/>
    <cellStyle name="Porcentual 2 2 2 2 2 2 2 5" xfId="32300"/>
    <cellStyle name="Porcentual 2 2 2 2 2 2 2 6" xfId="32301"/>
    <cellStyle name="Porcentual 2 2 2 2 2 2 2 6 2" xfId="32302"/>
    <cellStyle name="Porcentual 2 2 2 2 2 2 2 6 2 2" xfId="32303"/>
    <cellStyle name="Porcentual 2 2 2 2 2 2 2 6 2 3" xfId="32304"/>
    <cellStyle name="Porcentual 2 2 2 2 2 2 2 6 2 4" xfId="32305"/>
    <cellStyle name="Porcentual 2 2 2 2 2 2 2 6 2 5" xfId="32306"/>
    <cellStyle name="Porcentual 2 2 2 2 2 2 2 6 3" xfId="32307"/>
    <cellStyle name="Porcentual 2 2 2 2 2 2 2 6 4" xfId="32308"/>
    <cellStyle name="Porcentual 2 2 2 2 2 2 2 6 5" xfId="32309"/>
    <cellStyle name="Porcentual 2 2 2 2 2 2 2 7" xfId="32310"/>
    <cellStyle name="Porcentual 2 2 2 2 2 2 2 8" xfId="32311"/>
    <cellStyle name="Porcentual 2 2 2 2 2 2 2 9" xfId="32312"/>
    <cellStyle name="Porcentual 2 2 2 2 2 2 3" xfId="32313"/>
    <cellStyle name="Porcentual 2 2 2 2 2 2 4" xfId="32314"/>
    <cellStyle name="Porcentual 2 2 2 2 2 2 5" xfId="32315"/>
    <cellStyle name="Porcentual 2 2 2 2 2 2 6" xfId="32316"/>
    <cellStyle name="Porcentual 2 2 2 2 2 2 6 2" xfId="32317"/>
    <cellStyle name="Porcentual 2 2 2 2 2 2 6 2 2" xfId="32318"/>
    <cellStyle name="Porcentual 2 2 2 2 2 2 6 2 2 2" xfId="32319"/>
    <cellStyle name="Porcentual 2 2 2 2 2 2 6 2 2 2 2" xfId="32320"/>
    <cellStyle name="Porcentual 2 2 2 2 2 2 6 2 2 2 3" xfId="32321"/>
    <cellStyle name="Porcentual 2 2 2 2 2 2 6 2 2 2 4" xfId="32322"/>
    <cellStyle name="Porcentual 2 2 2 2 2 2 6 2 2 2 5" xfId="32323"/>
    <cellStyle name="Porcentual 2 2 2 2 2 2 6 2 2 3" xfId="32324"/>
    <cellStyle name="Porcentual 2 2 2 2 2 2 6 2 2 4" xfId="32325"/>
    <cellStyle name="Porcentual 2 2 2 2 2 2 6 2 2 5" xfId="32326"/>
    <cellStyle name="Porcentual 2 2 2 2 2 2 6 2 3" xfId="32327"/>
    <cellStyle name="Porcentual 2 2 2 2 2 2 6 2 4" xfId="32328"/>
    <cellStyle name="Porcentual 2 2 2 2 2 2 6 2 5" xfId="32329"/>
    <cellStyle name="Porcentual 2 2 2 2 2 2 6 2 6" xfId="32330"/>
    <cellStyle name="Porcentual 2 2 2 2 2 2 6 2 7" xfId="32331"/>
    <cellStyle name="Porcentual 2 2 2 2 2 2 6 3" xfId="32332"/>
    <cellStyle name="Porcentual 2 2 2 2 2 2 6 3 2" xfId="32333"/>
    <cellStyle name="Porcentual 2 2 2 2 2 2 6 3 2 2" xfId="32334"/>
    <cellStyle name="Porcentual 2 2 2 2 2 2 6 3 2 3" xfId="32335"/>
    <cellStyle name="Porcentual 2 2 2 2 2 2 6 3 2 4" xfId="32336"/>
    <cellStyle name="Porcentual 2 2 2 2 2 2 6 3 2 5" xfId="32337"/>
    <cellStyle name="Porcentual 2 2 2 2 2 2 6 3 3" xfId="32338"/>
    <cellStyle name="Porcentual 2 2 2 2 2 2 6 3 4" xfId="32339"/>
    <cellStyle name="Porcentual 2 2 2 2 2 2 6 3 5" xfId="32340"/>
    <cellStyle name="Porcentual 2 2 2 2 2 2 6 4" xfId="32341"/>
    <cellStyle name="Porcentual 2 2 2 2 2 2 6 5" xfId="32342"/>
    <cellStyle name="Porcentual 2 2 2 2 2 2 6 6" xfId="32343"/>
    <cellStyle name="Porcentual 2 2 2 2 2 2 6 7" xfId="32344"/>
    <cellStyle name="Porcentual 2 2 2 2 2 2 7" xfId="32345"/>
    <cellStyle name="Porcentual 2 2 2 2 2 2 8" xfId="32346"/>
    <cellStyle name="Porcentual 2 2 2 2 2 2 9" xfId="32347"/>
    <cellStyle name="Porcentual 2 2 2 2 2 2 9 2" xfId="32348"/>
    <cellStyle name="Porcentual 2 2 2 2 2 2 9 2 2" xfId="32349"/>
    <cellStyle name="Porcentual 2 2 2 2 2 2 9 2 3" xfId="32350"/>
    <cellStyle name="Porcentual 2 2 2 2 2 2 9 2 4" xfId="32351"/>
    <cellStyle name="Porcentual 2 2 2 2 2 2 9 2 5" xfId="32352"/>
    <cellStyle name="Porcentual 2 2 2 2 2 2 9 3" xfId="32353"/>
    <cellStyle name="Porcentual 2 2 2 2 2 2 9 4" xfId="32354"/>
    <cellStyle name="Porcentual 2 2 2 2 2 2 9 5" xfId="32355"/>
    <cellStyle name="Porcentual 2 2 2 2 2 3" xfId="32356"/>
    <cellStyle name="Porcentual 2 2 2 2 2 3 2" xfId="32357"/>
    <cellStyle name="Porcentual 2 2 2 2 2 3 3" xfId="32358"/>
    <cellStyle name="Porcentual 2 2 2 2 2 3 4" xfId="32359"/>
    <cellStyle name="Porcentual 2 2 2 2 2 3 5" xfId="32360"/>
    <cellStyle name="Porcentual 2 2 2 2 2 3 6" xfId="32361"/>
    <cellStyle name="Porcentual 2 2 2 2 2 3 7" xfId="32362"/>
    <cellStyle name="Porcentual 2 2 2 2 2 4" xfId="32363"/>
    <cellStyle name="Porcentual 2 2 2 2 2 5" xfId="32364"/>
    <cellStyle name="Porcentual 2 2 2 2 2 6" xfId="32365"/>
    <cellStyle name="Porcentual 2 2 2 2 2 6 2" xfId="32366"/>
    <cellStyle name="Porcentual 2 2 2 2 2 6 2 2" xfId="32367"/>
    <cellStyle name="Porcentual 2 2 2 2 2 6 2 2 2" xfId="32368"/>
    <cellStyle name="Porcentual 2 2 2 2 2 6 2 2 2 2" xfId="32369"/>
    <cellStyle name="Porcentual 2 2 2 2 2 6 2 2 2 3" xfId="32370"/>
    <cellStyle name="Porcentual 2 2 2 2 2 6 2 2 2 4" xfId="32371"/>
    <cellStyle name="Porcentual 2 2 2 2 2 6 2 2 2 5" xfId="32372"/>
    <cellStyle name="Porcentual 2 2 2 2 2 6 2 2 3" xfId="32373"/>
    <cellStyle name="Porcentual 2 2 2 2 2 6 2 2 4" xfId="32374"/>
    <cellStyle name="Porcentual 2 2 2 2 2 6 2 2 5" xfId="32375"/>
    <cellStyle name="Porcentual 2 2 2 2 2 6 2 3" xfId="32376"/>
    <cellStyle name="Porcentual 2 2 2 2 2 6 2 4" xfId="32377"/>
    <cellStyle name="Porcentual 2 2 2 2 2 6 2 5" xfId="32378"/>
    <cellStyle name="Porcentual 2 2 2 2 2 6 2 6" xfId="32379"/>
    <cellStyle name="Porcentual 2 2 2 2 2 6 2 7" xfId="32380"/>
    <cellStyle name="Porcentual 2 2 2 2 2 6 3" xfId="32381"/>
    <cellStyle name="Porcentual 2 2 2 2 2 6 3 2" xfId="32382"/>
    <cellStyle name="Porcentual 2 2 2 2 2 6 3 2 2" xfId="32383"/>
    <cellStyle name="Porcentual 2 2 2 2 2 6 3 2 3" xfId="32384"/>
    <cellStyle name="Porcentual 2 2 2 2 2 6 3 2 4" xfId="32385"/>
    <cellStyle name="Porcentual 2 2 2 2 2 6 3 2 5" xfId="32386"/>
    <cellStyle name="Porcentual 2 2 2 2 2 6 3 3" xfId="32387"/>
    <cellStyle name="Porcentual 2 2 2 2 2 6 3 4" xfId="32388"/>
    <cellStyle name="Porcentual 2 2 2 2 2 6 3 5" xfId="32389"/>
    <cellStyle name="Porcentual 2 2 2 2 2 6 4" xfId="32390"/>
    <cellStyle name="Porcentual 2 2 2 2 2 6 5" xfId="32391"/>
    <cellStyle name="Porcentual 2 2 2 2 2 6 6" xfId="32392"/>
    <cellStyle name="Porcentual 2 2 2 2 2 6 7" xfId="32393"/>
    <cellStyle name="Porcentual 2 2 2 2 2 7" xfId="32394"/>
    <cellStyle name="Porcentual 2 2 2 2 2 8" xfId="32395"/>
    <cellStyle name="Porcentual 2 2 2 2 2 9" xfId="32396"/>
    <cellStyle name="Porcentual 2 2 2 2 2 9 2" xfId="32397"/>
    <cellStyle name="Porcentual 2 2 2 2 2 9 2 2" xfId="32398"/>
    <cellStyle name="Porcentual 2 2 2 2 2 9 2 3" xfId="32399"/>
    <cellStyle name="Porcentual 2 2 2 2 2 9 2 4" xfId="32400"/>
    <cellStyle name="Porcentual 2 2 2 2 2 9 2 5" xfId="32401"/>
    <cellStyle name="Porcentual 2 2 2 2 2 9 3" xfId="32402"/>
    <cellStyle name="Porcentual 2 2 2 2 2 9 4" xfId="32403"/>
    <cellStyle name="Porcentual 2 2 2 2 2 9 5" xfId="32404"/>
    <cellStyle name="Porcentual 2 2 2 2 20" xfId="32405"/>
    <cellStyle name="Porcentual 2 2 2 2 21" xfId="32406"/>
    <cellStyle name="Porcentual 2 2 2 2 22" xfId="32407"/>
    <cellStyle name="Porcentual 2 2 2 2 23" xfId="32408"/>
    <cellStyle name="Porcentual 2 2 2 2 24" xfId="32409"/>
    <cellStyle name="Porcentual 2 2 2 2 25" xfId="32410"/>
    <cellStyle name="Porcentual 2 2 2 2 26" xfId="32411"/>
    <cellStyle name="Porcentual 2 2 2 2 27" xfId="32412"/>
    <cellStyle name="Porcentual 2 2 2 2 28" xfId="32413"/>
    <cellStyle name="Porcentual 2 2 2 2 29" xfId="32414"/>
    <cellStyle name="Porcentual 2 2 2 2 3" xfId="32415"/>
    <cellStyle name="Porcentual 2 2 2 2 3 2" xfId="32416"/>
    <cellStyle name="Porcentual 2 2 2 2 3 3" xfId="32417"/>
    <cellStyle name="Porcentual 2 2 2 2 3 4" xfId="32418"/>
    <cellStyle name="Porcentual 2 2 2 2 3 5" xfId="32419"/>
    <cellStyle name="Porcentual 2 2 2 2 3 6" xfId="32420"/>
    <cellStyle name="Porcentual 2 2 2 2 3 7" xfId="32421"/>
    <cellStyle name="Porcentual 2 2 2 2 4" xfId="32422"/>
    <cellStyle name="Porcentual 2 2 2 2 5" xfId="32423"/>
    <cellStyle name="Porcentual 2 2 2 2 6" xfId="32424"/>
    <cellStyle name="Porcentual 2 2 2 2 6 2" xfId="32425"/>
    <cellStyle name="Porcentual 2 2 2 2 6 2 2" xfId="32426"/>
    <cellStyle name="Porcentual 2 2 2 2 6 2 2 2" xfId="32427"/>
    <cellStyle name="Porcentual 2 2 2 2 6 2 2 2 2" xfId="32428"/>
    <cellStyle name="Porcentual 2 2 2 2 6 2 2 2 3" xfId="32429"/>
    <cellStyle name="Porcentual 2 2 2 2 6 2 2 2 4" xfId="32430"/>
    <cellStyle name="Porcentual 2 2 2 2 6 2 2 2 5" xfId="32431"/>
    <cellStyle name="Porcentual 2 2 2 2 6 2 2 3" xfId="32432"/>
    <cellStyle name="Porcentual 2 2 2 2 6 2 2 4" xfId="32433"/>
    <cellStyle name="Porcentual 2 2 2 2 6 2 2 5" xfId="32434"/>
    <cellStyle name="Porcentual 2 2 2 2 6 2 3" xfId="32435"/>
    <cellStyle name="Porcentual 2 2 2 2 6 2 4" xfId="32436"/>
    <cellStyle name="Porcentual 2 2 2 2 6 2 5" xfId="32437"/>
    <cellStyle name="Porcentual 2 2 2 2 6 2 6" xfId="32438"/>
    <cellStyle name="Porcentual 2 2 2 2 6 2 7" xfId="32439"/>
    <cellStyle name="Porcentual 2 2 2 2 6 3" xfId="32440"/>
    <cellStyle name="Porcentual 2 2 2 2 6 3 2" xfId="32441"/>
    <cellStyle name="Porcentual 2 2 2 2 6 3 2 2" xfId="32442"/>
    <cellStyle name="Porcentual 2 2 2 2 6 3 2 3" xfId="32443"/>
    <cellStyle name="Porcentual 2 2 2 2 6 3 2 4" xfId="32444"/>
    <cellStyle name="Porcentual 2 2 2 2 6 3 2 5" xfId="32445"/>
    <cellStyle name="Porcentual 2 2 2 2 6 3 3" xfId="32446"/>
    <cellStyle name="Porcentual 2 2 2 2 6 3 4" xfId="32447"/>
    <cellStyle name="Porcentual 2 2 2 2 6 3 5" xfId="32448"/>
    <cellStyle name="Porcentual 2 2 2 2 6 4" xfId="32449"/>
    <cellStyle name="Porcentual 2 2 2 2 6 5" xfId="32450"/>
    <cellStyle name="Porcentual 2 2 2 2 6 6" xfId="32451"/>
    <cellStyle name="Porcentual 2 2 2 2 6 7" xfId="32452"/>
    <cellStyle name="Porcentual 2 2 2 2 7" xfId="32453"/>
    <cellStyle name="Porcentual 2 2 2 2 8" xfId="32454"/>
    <cellStyle name="Porcentual 2 2 2 2 9" xfId="32455"/>
    <cellStyle name="Porcentual 2 2 2 2 9 2" xfId="32456"/>
    <cellStyle name="Porcentual 2 2 2 2 9 2 2" xfId="32457"/>
    <cellStyle name="Porcentual 2 2 2 2 9 2 3" xfId="32458"/>
    <cellStyle name="Porcentual 2 2 2 2 9 2 4" xfId="32459"/>
    <cellStyle name="Porcentual 2 2 2 2 9 2 5" xfId="32460"/>
    <cellStyle name="Porcentual 2 2 2 2 9 3" xfId="32461"/>
    <cellStyle name="Porcentual 2 2 2 2 9 4" xfId="32462"/>
    <cellStyle name="Porcentual 2 2 2 2 9 5" xfId="32463"/>
    <cellStyle name="Porcentual 2 2 2 20" xfId="32464"/>
    <cellStyle name="Porcentual 2 2 2 21" xfId="32465"/>
    <cellStyle name="Porcentual 2 2 2 21 2" xfId="32466"/>
    <cellStyle name="Porcentual 2 2 2 21 3" xfId="32467"/>
    <cellStyle name="Porcentual 2 2 2 21 4" xfId="32468"/>
    <cellStyle name="Porcentual 2 2 2 21 5" xfId="32469"/>
    <cellStyle name="Porcentual 2 2 2 21 6" xfId="32470"/>
    <cellStyle name="Porcentual 2 2 2 22" xfId="32471"/>
    <cellStyle name="Porcentual 2 2 2 22 2" xfId="32472"/>
    <cellStyle name="Porcentual 2 2 2 22 2 2" xfId="32473"/>
    <cellStyle name="Porcentual 2 2 2 22 2 2 2" xfId="32474"/>
    <cellStyle name="Porcentual 2 2 2 22 2 2 2 2" xfId="32475"/>
    <cellStyle name="Porcentual 2 2 2 22 2 2 2 3" xfId="32476"/>
    <cellStyle name="Porcentual 2 2 2 22 2 2 2 4" xfId="32477"/>
    <cellStyle name="Porcentual 2 2 2 22 2 2 2 5" xfId="32478"/>
    <cellStyle name="Porcentual 2 2 2 22 2 2 3" xfId="32479"/>
    <cellStyle name="Porcentual 2 2 2 22 2 2 4" xfId="32480"/>
    <cellStyle name="Porcentual 2 2 2 22 2 2 5" xfId="32481"/>
    <cellStyle name="Porcentual 2 2 2 22 2 3" xfId="32482"/>
    <cellStyle name="Porcentual 2 2 2 22 2 4" xfId="32483"/>
    <cellStyle name="Porcentual 2 2 2 22 2 5" xfId="32484"/>
    <cellStyle name="Porcentual 2 2 2 22 2 6" xfId="32485"/>
    <cellStyle name="Porcentual 2 2 2 22 2 7" xfId="32486"/>
    <cellStyle name="Porcentual 2 2 2 22 3" xfId="32487"/>
    <cellStyle name="Porcentual 2 2 2 22 3 2" xfId="32488"/>
    <cellStyle name="Porcentual 2 2 2 22 3 2 2" xfId="32489"/>
    <cellStyle name="Porcentual 2 2 2 22 3 2 3" xfId="32490"/>
    <cellStyle name="Porcentual 2 2 2 22 3 2 4" xfId="32491"/>
    <cellStyle name="Porcentual 2 2 2 22 3 2 5" xfId="32492"/>
    <cellStyle name="Porcentual 2 2 2 22 3 3" xfId="32493"/>
    <cellStyle name="Porcentual 2 2 2 22 3 4" xfId="32494"/>
    <cellStyle name="Porcentual 2 2 2 22 3 5" xfId="32495"/>
    <cellStyle name="Porcentual 2 2 2 22 4" xfId="32496"/>
    <cellStyle name="Porcentual 2 2 2 22 5" xfId="32497"/>
    <cellStyle name="Porcentual 2 2 2 22 6" xfId="32498"/>
    <cellStyle name="Porcentual 2 2 2 22 7" xfId="32499"/>
    <cellStyle name="Porcentual 2 2 2 23" xfId="32500"/>
    <cellStyle name="Porcentual 2 2 2 23 2" xfId="32501"/>
    <cellStyle name="Porcentual 2 2 2 23 2 2" xfId="32502"/>
    <cellStyle name="Porcentual 2 2 2 23 2 2 2" xfId="32503"/>
    <cellStyle name="Porcentual 2 2 2 23 2 2 2 2" xfId="32504"/>
    <cellStyle name="Porcentual 2 2 2 23 2 2 2 3" xfId="32505"/>
    <cellStyle name="Porcentual 2 2 2 23 2 2 2 4" xfId="32506"/>
    <cellStyle name="Porcentual 2 2 2 23 2 2 2 5" xfId="32507"/>
    <cellStyle name="Porcentual 2 2 2 23 2 2 3" xfId="32508"/>
    <cellStyle name="Porcentual 2 2 2 23 2 2 4" xfId="32509"/>
    <cellStyle name="Porcentual 2 2 2 23 2 2 5" xfId="32510"/>
    <cellStyle name="Porcentual 2 2 2 23 2 3" xfId="32511"/>
    <cellStyle name="Porcentual 2 2 2 23 2 4" xfId="32512"/>
    <cellStyle name="Porcentual 2 2 2 23 2 5" xfId="32513"/>
    <cellStyle name="Porcentual 2 2 2 23 2 6" xfId="32514"/>
    <cellStyle name="Porcentual 2 2 2 23 2 7" xfId="32515"/>
    <cellStyle name="Porcentual 2 2 2 23 3" xfId="32516"/>
    <cellStyle name="Porcentual 2 2 2 23 3 2" xfId="32517"/>
    <cellStyle name="Porcentual 2 2 2 23 3 2 2" xfId="32518"/>
    <cellStyle name="Porcentual 2 2 2 23 3 2 3" xfId="32519"/>
    <cellStyle name="Porcentual 2 2 2 23 3 2 4" xfId="32520"/>
    <cellStyle name="Porcentual 2 2 2 23 3 2 5" xfId="32521"/>
    <cellStyle name="Porcentual 2 2 2 23 3 3" xfId="32522"/>
    <cellStyle name="Porcentual 2 2 2 23 3 4" xfId="32523"/>
    <cellStyle name="Porcentual 2 2 2 23 3 5" xfId="32524"/>
    <cellStyle name="Porcentual 2 2 2 23 4" xfId="32525"/>
    <cellStyle name="Porcentual 2 2 2 23 5" xfId="32526"/>
    <cellStyle name="Porcentual 2 2 2 23 6" xfId="32527"/>
    <cellStyle name="Porcentual 2 2 2 23 7" xfId="32528"/>
    <cellStyle name="Porcentual 2 2 2 24" xfId="32529"/>
    <cellStyle name="Porcentual 2 2 2 24 2" xfId="32530"/>
    <cellStyle name="Porcentual 2 2 2 24 2 2" xfId="32531"/>
    <cellStyle name="Porcentual 2 2 2 24 2 2 2" xfId="32532"/>
    <cellStyle name="Porcentual 2 2 2 24 2 2 2 2" xfId="32533"/>
    <cellStyle name="Porcentual 2 2 2 24 2 2 2 3" xfId="32534"/>
    <cellStyle name="Porcentual 2 2 2 24 2 2 2 4" xfId="32535"/>
    <cellStyle name="Porcentual 2 2 2 24 2 2 2 5" xfId="32536"/>
    <cellStyle name="Porcentual 2 2 2 24 2 2 3" xfId="32537"/>
    <cellStyle name="Porcentual 2 2 2 24 2 2 4" xfId="32538"/>
    <cellStyle name="Porcentual 2 2 2 24 2 2 5" xfId="32539"/>
    <cellStyle name="Porcentual 2 2 2 24 2 3" xfId="32540"/>
    <cellStyle name="Porcentual 2 2 2 24 2 4" xfId="32541"/>
    <cellStyle name="Porcentual 2 2 2 24 2 5" xfId="32542"/>
    <cellStyle name="Porcentual 2 2 2 24 2 6" xfId="32543"/>
    <cellStyle name="Porcentual 2 2 2 24 2 7" xfId="32544"/>
    <cellStyle name="Porcentual 2 2 2 24 3" xfId="32545"/>
    <cellStyle name="Porcentual 2 2 2 24 3 2" xfId="32546"/>
    <cellStyle name="Porcentual 2 2 2 24 3 2 2" xfId="32547"/>
    <cellStyle name="Porcentual 2 2 2 24 3 2 3" xfId="32548"/>
    <cellStyle name="Porcentual 2 2 2 24 3 2 4" xfId="32549"/>
    <cellStyle name="Porcentual 2 2 2 24 3 2 5" xfId="32550"/>
    <cellStyle name="Porcentual 2 2 2 24 3 3" xfId="32551"/>
    <cellStyle name="Porcentual 2 2 2 24 3 4" xfId="32552"/>
    <cellStyle name="Porcentual 2 2 2 24 3 5" xfId="32553"/>
    <cellStyle name="Porcentual 2 2 2 24 4" xfId="32554"/>
    <cellStyle name="Porcentual 2 2 2 24 5" xfId="32555"/>
    <cellStyle name="Porcentual 2 2 2 24 6" xfId="32556"/>
    <cellStyle name="Porcentual 2 2 2 24 7" xfId="32557"/>
    <cellStyle name="Porcentual 2 2 2 25" xfId="32558"/>
    <cellStyle name="Porcentual 2 2 2 25 2" xfId="32559"/>
    <cellStyle name="Porcentual 2 2 2 25 2 2" xfId="32560"/>
    <cellStyle name="Porcentual 2 2 2 25 2 2 2" xfId="32561"/>
    <cellStyle name="Porcentual 2 2 2 25 2 2 3" xfId="32562"/>
    <cellStyle name="Porcentual 2 2 2 25 2 2 4" xfId="32563"/>
    <cellStyle name="Porcentual 2 2 2 25 2 2 5" xfId="32564"/>
    <cellStyle name="Porcentual 2 2 2 25 2 3" xfId="32565"/>
    <cellStyle name="Porcentual 2 2 2 25 2 4" xfId="32566"/>
    <cellStyle name="Porcentual 2 2 2 25 2 5" xfId="32567"/>
    <cellStyle name="Porcentual 2 2 2 25 3" xfId="32568"/>
    <cellStyle name="Porcentual 2 2 2 25 4" xfId="32569"/>
    <cellStyle name="Porcentual 2 2 2 25 5" xfId="32570"/>
    <cellStyle name="Porcentual 2 2 2 25 6" xfId="32571"/>
    <cellStyle name="Porcentual 2 2 2 25 7" xfId="32572"/>
    <cellStyle name="Porcentual 2 2 2 26" xfId="32573"/>
    <cellStyle name="Porcentual 2 2 2 26 2" xfId="32574"/>
    <cellStyle name="Porcentual 2 2 2 26 3" xfId="32575"/>
    <cellStyle name="Porcentual 2 2 2 26 4" xfId="32576"/>
    <cellStyle name="Porcentual 2 2 2 26 5" xfId="32577"/>
    <cellStyle name="Porcentual 2 2 2 26 6" xfId="32578"/>
    <cellStyle name="Porcentual 2 2 2 27" xfId="32579"/>
    <cellStyle name="Porcentual 2 2 2 27 2" xfId="32580"/>
    <cellStyle name="Porcentual 2 2 2 27 2 2" xfId="32581"/>
    <cellStyle name="Porcentual 2 2 2 27 2 3" xfId="32582"/>
    <cellStyle name="Porcentual 2 2 2 27 2 4" xfId="32583"/>
    <cellStyle name="Porcentual 2 2 2 27 2 5" xfId="32584"/>
    <cellStyle name="Porcentual 2 2 2 27 3" xfId="32585"/>
    <cellStyle name="Porcentual 2 2 2 27 4" xfId="32586"/>
    <cellStyle name="Porcentual 2 2 2 27 5" xfId="32587"/>
    <cellStyle name="Porcentual 2 2 2 28" xfId="32588"/>
    <cellStyle name="Porcentual 2 2 2 29" xfId="32589"/>
    <cellStyle name="Porcentual 2 2 2 3" xfId="32590"/>
    <cellStyle name="Porcentual 2 2 2 30" xfId="32591"/>
    <cellStyle name="Porcentual 2 2 2 31" xfId="32592"/>
    <cellStyle name="Porcentual 2 2 2 32" xfId="32593"/>
    <cellStyle name="Porcentual 2 2 2 33" xfId="32594"/>
    <cellStyle name="Porcentual 2 2 2 34" xfId="32595"/>
    <cellStyle name="Porcentual 2 2 2 35" xfId="32596"/>
    <cellStyle name="Porcentual 2 2 2 36" xfId="32597"/>
    <cellStyle name="Porcentual 2 2 2 37" xfId="32598"/>
    <cellStyle name="Porcentual 2 2 2 38" xfId="32599"/>
    <cellStyle name="Porcentual 2 2 2 39" xfId="32600"/>
    <cellStyle name="Porcentual 2 2 2 4" xfId="32601"/>
    <cellStyle name="Porcentual 2 2 2 40" xfId="32602"/>
    <cellStyle name="Porcentual 2 2 2 41" xfId="32603"/>
    <cellStyle name="Porcentual 2 2 2 5" xfId="32604"/>
    <cellStyle name="Porcentual 2 2 2 6" xfId="32605"/>
    <cellStyle name="Porcentual 2 2 2 7" xfId="32606"/>
    <cellStyle name="Porcentual 2 2 2 8" xfId="32607"/>
    <cellStyle name="Porcentual 2 2 2 9" xfId="32608"/>
    <cellStyle name="Porcentual 2 2 20" xfId="32609"/>
    <cellStyle name="Porcentual 2 2 21" xfId="32610"/>
    <cellStyle name="Porcentual 2 2 21 2" xfId="32611"/>
    <cellStyle name="Porcentual 2 2 21 3" xfId="32612"/>
    <cellStyle name="Porcentual 2 2 21 4" xfId="32613"/>
    <cellStyle name="Porcentual 2 2 21 5" xfId="32614"/>
    <cellStyle name="Porcentual 2 2 21 6" xfId="32615"/>
    <cellStyle name="Porcentual 2 2 22" xfId="32616"/>
    <cellStyle name="Porcentual 2 2 22 2" xfId="32617"/>
    <cellStyle name="Porcentual 2 2 22 2 2" xfId="32618"/>
    <cellStyle name="Porcentual 2 2 22 2 2 2" xfId="32619"/>
    <cellStyle name="Porcentual 2 2 22 2 2 2 2" xfId="32620"/>
    <cellStyle name="Porcentual 2 2 22 2 2 2 3" xfId="32621"/>
    <cellStyle name="Porcentual 2 2 22 2 2 2 4" xfId="32622"/>
    <cellStyle name="Porcentual 2 2 22 2 2 2 5" xfId="32623"/>
    <cellStyle name="Porcentual 2 2 22 2 2 3" xfId="32624"/>
    <cellStyle name="Porcentual 2 2 22 2 2 4" xfId="32625"/>
    <cellStyle name="Porcentual 2 2 22 2 2 5" xfId="32626"/>
    <cellStyle name="Porcentual 2 2 22 2 3" xfId="32627"/>
    <cellStyle name="Porcentual 2 2 22 2 4" xfId="32628"/>
    <cellStyle name="Porcentual 2 2 22 2 5" xfId="32629"/>
    <cellStyle name="Porcentual 2 2 22 2 6" xfId="32630"/>
    <cellStyle name="Porcentual 2 2 22 2 7" xfId="32631"/>
    <cellStyle name="Porcentual 2 2 22 3" xfId="32632"/>
    <cellStyle name="Porcentual 2 2 22 3 2" xfId="32633"/>
    <cellStyle name="Porcentual 2 2 22 3 2 2" xfId="32634"/>
    <cellStyle name="Porcentual 2 2 22 3 2 3" xfId="32635"/>
    <cellStyle name="Porcentual 2 2 22 3 2 4" xfId="32636"/>
    <cellStyle name="Porcentual 2 2 22 3 2 5" xfId="32637"/>
    <cellStyle name="Porcentual 2 2 22 3 3" xfId="32638"/>
    <cellStyle name="Porcentual 2 2 22 3 4" xfId="32639"/>
    <cellStyle name="Porcentual 2 2 22 3 5" xfId="32640"/>
    <cellStyle name="Porcentual 2 2 22 4" xfId="32641"/>
    <cellStyle name="Porcentual 2 2 22 5" xfId="32642"/>
    <cellStyle name="Porcentual 2 2 22 6" xfId="32643"/>
    <cellStyle name="Porcentual 2 2 22 7" xfId="32644"/>
    <cellStyle name="Porcentual 2 2 23" xfId="32645"/>
    <cellStyle name="Porcentual 2 2 23 2" xfId="32646"/>
    <cellStyle name="Porcentual 2 2 23 2 2" xfId="32647"/>
    <cellStyle name="Porcentual 2 2 23 2 2 2" xfId="32648"/>
    <cellStyle name="Porcentual 2 2 23 2 2 2 2" xfId="32649"/>
    <cellStyle name="Porcentual 2 2 23 2 2 2 3" xfId="32650"/>
    <cellStyle name="Porcentual 2 2 23 2 2 2 4" xfId="32651"/>
    <cellStyle name="Porcentual 2 2 23 2 2 2 5" xfId="32652"/>
    <cellStyle name="Porcentual 2 2 23 2 2 3" xfId="32653"/>
    <cellStyle name="Porcentual 2 2 23 2 2 4" xfId="32654"/>
    <cellStyle name="Porcentual 2 2 23 2 2 5" xfId="32655"/>
    <cellStyle name="Porcentual 2 2 23 2 3" xfId="32656"/>
    <cellStyle name="Porcentual 2 2 23 2 4" xfId="32657"/>
    <cellStyle name="Porcentual 2 2 23 2 5" xfId="32658"/>
    <cellStyle name="Porcentual 2 2 23 2 6" xfId="32659"/>
    <cellStyle name="Porcentual 2 2 23 2 7" xfId="32660"/>
    <cellStyle name="Porcentual 2 2 23 3" xfId="32661"/>
    <cellStyle name="Porcentual 2 2 23 3 2" xfId="32662"/>
    <cellStyle name="Porcentual 2 2 23 3 2 2" xfId="32663"/>
    <cellStyle name="Porcentual 2 2 23 3 2 3" xfId="32664"/>
    <cellStyle name="Porcentual 2 2 23 3 2 4" xfId="32665"/>
    <cellStyle name="Porcentual 2 2 23 3 2 5" xfId="32666"/>
    <cellStyle name="Porcentual 2 2 23 3 3" xfId="32667"/>
    <cellStyle name="Porcentual 2 2 23 3 4" xfId="32668"/>
    <cellStyle name="Porcentual 2 2 23 3 5" xfId="32669"/>
    <cellStyle name="Porcentual 2 2 23 4" xfId="32670"/>
    <cellStyle name="Porcentual 2 2 23 5" xfId="32671"/>
    <cellStyle name="Porcentual 2 2 23 6" xfId="32672"/>
    <cellStyle name="Porcentual 2 2 23 7" xfId="32673"/>
    <cellStyle name="Porcentual 2 2 24" xfId="32674"/>
    <cellStyle name="Porcentual 2 2 24 2" xfId="32675"/>
    <cellStyle name="Porcentual 2 2 24 2 2" xfId="32676"/>
    <cellStyle name="Porcentual 2 2 24 2 2 2" xfId="32677"/>
    <cellStyle name="Porcentual 2 2 24 2 2 2 2" xfId="32678"/>
    <cellStyle name="Porcentual 2 2 24 2 2 2 3" xfId="32679"/>
    <cellStyle name="Porcentual 2 2 24 2 2 2 4" xfId="32680"/>
    <cellStyle name="Porcentual 2 2 24 2 2 2 5" xfId="32681"/>
    <cellStyle name="Porcentual 2 2 24 2 2 3" xfId="32682"/>
    <cellStyle name="Porcentual 2 2 24 2 2 4" xfId="32683"/>
    <cellStyle name="Porcentual 2 2 24 2 2 5" xfId="32684"/>
    <cellStyle name="Porcentual 2 2 24 2 3" xfId="32685"/>
    <cellStyle name="Porcentual 2 2 24 2 4" xfId="32686"/>
    <cellStyle name="Porcentual 2 2 24 2 5" xfId="32687"/>
    <cellStyle name="Porcentual 2 2 24 2 6" xfId="32688"/>
    <cellStyle name="Porcentual 2 2 24 2 7" xfId="32689"/>
    <cellStyle name="Porcentual 2 2 24 3" xfId="32690"/>
    <cellStyle name="Porcentual 2 2 24 3 2" xfId="32691"/>
    <cellStyle name="Porcentual 2 2 24 3 2 2" xfId="32692"/>
    <cellStyle name="Porcentual 2 2 24 3 2 3" xfId="32693"/>
    <cellStyle name="Porcentual 2 2 24 3 2 4" xfId="32694"/>
    <cellStyle name="Porcentual 2 2 24 3 2 5" xfId="32695"/>
    <cellStyle name="Porcentual 2 2 24 3 3" xfId="32696"/>
    <cellStyle name="Porcentual 2 2 24 3 4" xfId="32697"/>
    <cellStyle name="Porcentual 2 2 24 3 5" xfId="32698"/>
    <cellStyle name="Porcentual 2 2 24 4" xfId="32699"/>
    <cellStyle name="Porcentual 2 2 24 5" xfId="32700"/>
    <cellStyle name="Porcentual 2 2 24 6" xfId="32701"/>
    <cellStyle name="Porcentual 2 2 24 7" xfId="32702"/>
    <cellStyle name="Porcentual 2 2 25" xfId="32703"/>
    <cellStyle name="Porcentual 2 2 25 2" xfId="32704"/>
    <cellStyle name="Porcentual 2 2 25 2 2" xfId="32705"/>
    <cellStyle name="Porcentual 2 2 25 2 2 2" xfId="32706"/>
    <cellStyle name="Porcentual 2 2 25 2 2 3" xfId="32707"/>
    <cellStyle name="Porcentual 2 2 25 2 2 4" xfId="32708"/>
    <cellStyle name="Porcentual 2 2 25 2 2 5" xfId="32709"/>
    <cellStyle name="Porcentual 2 2 25 2 3" xfId="32710"/>
    <cellStyle name="Porcentual 2 2 25 2 4" xfId="32711"/>
    <cellStyle name="Porcentual 2 2 25 2 5" xfId="32712"/>
    <cellStyle name="Porcentual 2 2 25 3" xfId="32713"/>
    <cellStyle name="Porcentual 2 2 25 4" xfId="32714"/>
    <cellStyle name="Porcentual 2 2 25 5" xfId="32715"/>
    <cellStyle name="Porcentual 2 2 25 6" xfId="32716"/>
    <cellStyle name="Porcentual 2 2 25 7" xfId="32717"/>
    <cellStyle name="Porcentual 2 2 26" xfId="32718"/>
    <cellStyle name="Porcentual 2 2 26 2" xfId="32719"/>
    <cellStyle name="Porcentual 2 2 26 3" xfId="32720"/>
    <cellStyle name="Porcentual 2 2 26 4" xfId="32721"/>
    <cellStyle name="Porcentual 2 2 26 5" xfId="32722"/>
    <cellStyle name="Porcentual 2 2 26 6" xfId="32723"/>
    <cellStyle name="Porcentual 2 2 27" xfId="32724"/>
    <cellStyle name="Porcentual 2 2 27 2" xfId="32725"/>
    <cellStyle name="Porcentual 2 2 27 2 2" xfId="32726"/>
    <cellStyle name="Porcentual 2 2 27 2 3" xfId="32727"/>
    <cellStyle name="Porcentual 2 2 27 2 4" xfId="32728"/>
    <cellStyle name="Porcentual 2 2 27 2 5" xfId="32729"/>
    <cellStyle name="Porcentual 2 2 27 3" xfId="32730"/>
    <cellStyle name="Porcentual 2 2 27 4" xfId="32731"/>
    <cellStyle name="Porcentual 2 2 27 5" xfId="32732"/>
    <cellStyle name="Porcentual 2 2 28" xfId="32733"/>
    <cellStyle name="Porcentual 2 2 29" xfId="32734"/>
    <cellStyle name="Porcentual 2 2 3" xfId="32735"/>
    <cellStyle name="Porcentual 2 2 3 10" xfId="32736"/>
    <cellStyle name="Porcentual 2 2 3 10 2" xfId="32737"/>
    <cellStyle name="Porcentual 2 2 3 10 2 2" xfId="32738"/>
    <cellStyle name="Porcentual 2 2 3 10 2 2 2" xfId="32739"/>
    <cellStyle name="Porcentual 2 2 3 10 2 2 2 2" xfId="32740"/>
    <cellStyle name="Porcentual 2 2 3 10 2 2 2 3" xfId="32741"/>
    <cellStyle name="Porcentual 2 2 3 10 2 2 2 4" xfId="32742"/>
    <cellStyle name="Porcentual 2 2 3 10 2 2 2 5" xfId="32743"/>
    <cellStyle name="Porcentual 2 2 3 10 2 2 3" xfId="32744"/>
    <cellStyle name="Porcentual 2 2 3 10 2 2 4" xfId="32745"/>
    <cellStyle name="Porcentual 2 2 3 10 2 2 5" xfId="32746"/>
    <cellStyle name="Porcentual 2 2 3 10 2 3" xfId="32747"/>
    <cellStyle name="Porcentual 2 2 3 10 2 4" xfId="32748"/>
    <cellStyle name="Porcentual 2 2 3 10 2 5" xfId="32749"/>
    <cellStyle name="Porcentual 2 2 3 10 2 6" xfId="32750"/>
    <cellStyle name="Porcentual 2 2 3 10 2 7" xfId="32751"/>
    <cellStyle name="Porcentual 2 2 3 10 3" xfId="32752"/>
    <cellStyle name="Porcentual 2 2 3 10 3 2" xfId="32753"/>
    <cellStyle name="Porcentual 2 2 3 10 3 2 2" xfId="32754"/>
    <cellStyle name="Porcentual 2 2 3 10 3 2 3" xfId="32755"/>
    <cellStyle name="Porcentual 2 2 3 10 3 2 4" xfId="32756"/>
    <cellStyle name="Porcentual 2 2 3 10 3 2 5" xfId="32757"/>
    <cellStyle name="Porcentual 2 2 3 10 3 3" xfId="32758"/>
    <cellStyle name="Porcentual 2 2 3 10 3 4" xfId="32759"/>
    <cellStyle name="Porcentual 2 2 3 10 3 5" xfId="32760"/>
    <cellStyle name="Porcentual 2 2 3 10 4" xfId="32761"/>
    <cellStyle name="Porcentual 2 2 3 10 5" xfId="32762"/>
    <cellStyle name="Porcentual 2 2 3 10 6" xfId="32763"/>
    <cellStyle name="Porcentual 2 2 3 10 7" xfId="32764"/>
    <cellStyle name="Porcentual 2 2 3 11" xfId="32765"/>
    <cellStyle name="Porcentual 2 2 3 12" xfId="32766"/>
    <cellStyle name="Porcentual 2 2 3 13" xfId="32767"/>
    <cellStyle name="Porcentual 2 2 3 13 2" xfId="32768"/>
    <cellStyle name="Porcentual 2 2 3 13 2 2" xfId="32769"/>
    <cellStyle name="Porcentual 2 2 3 13 2 3" xfId="32770"/>
    <cellStyle name="Porcentual 2 2 3 13 2 4" xfId="32771"/>
    <cellStyle name="Porcentual 2 2 3 13 2 5" xfId="32772"/>
    <cellStyle name="Porcentual 2 2 3 13 3" xfId="32773"/>
    <cellStyle name="Porcentual 2 2 3 13 4" xfId="32774"/>
    <cellStyle name="Porcentual 2 2 3 13 5" xfId="32775"/>
    <cellStyle name="Porcentual 2 2 3 14" xfId="32776"/>
    <cellStyle name="Porcentual 2 2 3 15" xfId="32777"/>
    <cellStyle name="Porcentual 2 2 3 16" xfId="32778"/>
    <cellStyle name="Porcentual 2 2 3 17" xfId="32779"/>
    <cellStyle name="Porcentual 2 2 3 18" xfId="32780"/>
    <cellStyle name="Porcentual 2 2 3 19" xfId="32781"/>
    <cellStyle name="Porcentual 2 2 3 2" xfId="32782"/>
    <cellStyle name="Porcentual 2 2 3 2 10" xfId="32783"/>
    <cellStyle name="Porcentual 2 2 3 2 11" xfId="32784"/>
    <cellStyle name="Porcentual 2 2 3 2 12" xfId="32785"/>
    <cellStyle name="Porcentual 2 2 3 2 13" xfId="32786"/>
    <cellStyle name="Porcentual 2 2 3 2 14" xfId="32787"/>
    <cellStyle name="Porcentual 2 2 3 2 15" xfId="32788"/>
    <cellStyle name="Porcentual 2 2 3 2 16" xfId="32789"/>
    <cellStyle name="Porcentual 2 2 3 2 17" xfId="32790"/>
    <cellStyle name="Porcentual 2 2 3 2 18" xfId="32791"/>
    <cellStyle name="Porcentual 2 2 3 2 19" xfId="32792"/>
    <cellStyle name="Porcentual 2 2 3 2 2" xfId="32793"/>
    <cellStyle name="Porcentual 2 2 3 2 2 10" xfId="32794"/>
    <cellStyle name="Porcentual 2 2 3 2 2 11" xfId="32795"/>
    <cellStyle name="Porcentual 2 2 3 2 2 12" xfId="32796"/>
    <cellStyle name="Porcentual 2 2 3 2 2 13" xfId="32797"/>
    <cellStyle name="Porcentual 2 2 3 2 2 14" xfId="32798"/>
    <cellStyle name="Porcentual 2 2 3 2 2 2" xfId="32799"/>
    <cellStyle name="Porcentual 2 2 3 2 2 2 10" xfId="32800"/>
    <cellStyle name="Porcentual 2 2 3 2 2 2 11" xfId="32801"/>
    <cellStyle name="Porcentual 2 2 3 2 2 2 12" xfId="32802"/>
    <cellStyle name="Porcentual 2 2 3 2 2 2 13" xfId="32803"/>
    <cellStyle name="Porcentual 2 2 3 2 2 2 14" xfId="32804"/>
    <cellStyle name="Porcentual 2 2 3 2 2 2 2" xfId="32805"/>
    <cellStyle name="Porcentual 2 2 3 2 2 2 2 10" xfId="32806"/>
    <cellStyle name="Porcentual 2 2 3 2 2 2 2 11" xfId="32807"/>
    <cellStyle name="Porcentual 2 2 3 2 2 2 2 2" xfId="32808"/>
    <cellStyle name="Porcentual 2 2 3 2 2 2 2 2 10" xfId="32809"/>
    <cellStyle name="Porcentual 2 2 3 2 2 2 2 2 11" xfId="32810"/>
    <cellStyle name="Porcentual 2 2 3 2 2 2 2 2 2" xfId="32811"/>
    <cellStyle name="Porcentual 2 2 3 2 2 2 2 2 2 2" xfId="32812"/>
    <cellStyle name="Porcentual 2 2 3 2 2 2 2 2 2 2 2" xfId="32813"/>
    <cellStyle name="Porcentual 2 2 3 2 2 2 2 2 2 2 2 2" xfId="32814"/>
    <cellStyle name="Porcentual 2 2 3 2 2 2 2 2 2 2 2 2 2" xfId="32815"/>
    <cellStyle name="Porcentual 2 2 3 2 2 2 2 2 2 2 2 2 3" xfId="32816"/>
    <cellStyle name="Porcentual 2 2 3 2 2 2 2 2 2 2 2 2 4" xfId="32817"/>
    <cellStyle name="Porcentual 2 2 3 2 2 2 2 2 2 2 2 2 5" xfId="32818"/>
    <cellStyle name="Porcentual 2 2 3 2 2 2 2 2 2 2 2 3" xfId="32819"/>
    <cellStyle name="Porcentual 2 2 3 2 2 2 2 2 2 2 2 4" xfId="32820"/>
    <cellStyle name="Porcentual 2 2 3 2 2 2 2 2 2 2 2 5" xfId="32821"/>
    <cellStyle name="Porcentual 2 2 3 2 2 2 2 2 2 2 3" xfId="32822"/>
    <cellStyle name="Porcentual 2 2 3 2 2 2 2 2 2 2 4" xfId="32823"/>
    <cellStyle name="Porcentual 2 2 3 2 2 2 2 2 2 2 5" xfId="32824"/>
    <cellStyle name="Porcentual 2 2 3 2 2 2 2 2 2 2 6" xfId="32825"/>
    <cellStyle name="Porcentual 2 2 3 2 2 2 2 2 2 2 7" xfId="32826"/>
    <cellStyle name="Porcentual 2 2 3 2 2 2 2 2 2 3" xfId="32827"/>
    <cellStyle name="Porcentual 2 2 3 2 2 2 2 2 2 3 2" xfId="32828"/>
    <cellStyle name="Porcentual 2 2 3 2 2 2 2 2 2 3 2 2" xfId="32829"/>
    <cellStyle name="Porcentual 2 2 3 2 2 2 2 2 2 3 2 3" xfId="32830"/>
    <cellStyle name="Porcentual 2 2 3 2 2 2 2 2 2 3 2 4" xfId="32831"/>
    <cellStyle name="Porcentual 2 2 3 2 2 2 2 2 2 3 2 5" xfId="32832"/>
    <cellStyle name="Porcentual 2 2 3 2 2 2 2 2 2 3 3" xfId="32833"/>
    <cellStyle name="Porcentual 2 2 3 2 2 2 2 2 2 3 4" xfId="32834"/>
    <cellStyle name="Porcentual 2 2 3 2 2 2 2 2 2 3 5" xfId="32835"/>
    <cellStyle name="Porcentual 2 2 3 2 2 2 2 2 2 4" xfId="32836"/>
    <cellStyle name="Porcentual 2 2 3 2 2 2 2 2 2 5" xfId="32837"/>
    <cellStyle name="Porcentual 2 2 3 2 2 2 2 2 2 6" xfId="32838"/>
    <cellStyle name="Porcentual 2 2 3 2 2 2 2 2 2 7" xfId="32839"/>
    <cellStyle name="Porcentual 2 2 3 2 2 2 2 2 3" xfId="32840"/>
    <cellStyle name="Porcentual 2 2 3 2 2 2 2 2 4" xfId="32841"/>
    <cellStyle name="Porcentual 2 2 3 2 2 2 2 2 5" xfId="32842"/>
    <cellStyle name="Porcentual 2 2 3 2 2 2 2 2 6" xfId="32843"/>
    <cellStyle name="Porcentual 2 2 3 2 2 2 2 2 6 2" xfId="32844"/>
    <cellStyle name="Porcentual 2 2 3 2 2 2 2 2 6 2 2" xfId="32845"/>
    <cellStyle name="Porcentual 2 2 3 2 2 2 2 2 6 2 3" xfId="32846"/>
    <cellStyle name="Porcentual 2 2 3 2 2 2 2 2 6 2 4" xfId="32847"/>
    <cellStyle name="Porcentual 2 2 3 2 2 2 2 2 6 2 5" xfId="32848"/>
    <cellStyle name="Porcentual 2 2 3 2 2 2 2 2 6 3" xfId="32849"/>
    <cellStyle name="Porcentual 2 2 3 2 2 2 2 2 6 4" xfId="32850"/>
    <cellStyle name="Porcentual 2 2 3 2 2 2 2 2 6 5" xfId="32851"/>
    <cellStyle name="Porcentual 2 2 3 2 2 2 2 2 7" xfId="32852"/>
    <cellStyle name="Porcentual 2 2 3 2 2 2 2 2 8" xfId="32853"/>
    <cellStyle name="Porcentual 2 2 3 2 2 2 2 2 9" xfId="32854"/>
    <cellStyle name="Porcentual 2 2 3 2 2 2 2 3" xfId="32855"/>
    <cellStyle name="Porcentual 2 2 3 2 2 2 2 3 2" xfId="32856"/>
    <cellStyle name="Porcentual 2 2 3 2 2 2 2 3 2 2" xfId="32857"/>
    <cellStyle name="Porcentual 2 2 3 2 2 2 2 3 2 2 2" xfId="32858"/>
    <cellStyle name="Porcentual 2 2 3 2 2 2 2 3 2 2 2 2" xfId="32859"/>
    <cellStyle name="Porcentual 2 2 3 2 2 2 2 3 2 2 2 3" xfId="32860"/>
    <cellStyle name="Porcentual 2 2 3 2 2 2 2 3 2 2 2 4" xfId="32861"/>
    <cellStyle name="Porcentual 2 2 3 2 2 2 2 3 2 2 2 5" xfId="32862"/>
    <cellStyle name="Porcentual 2 2 3 2 2 2 2 3 2 2 3" xfId="32863"/>
    <cellStyle name="Porcentual 2 2 3 2 2 2 2 3 2 2 4" xfId="32864"/>
    <cellStyle name="Porcentual 2 2 3 2 2 2 2 3 2 2 5" xfId="32865"/>
    <cellStyle name="Porcentual 2 2 3 2 2 2 2 3 2 3" xfId="32866"/>
    <cellStyle name="Porcentual 2 2 3 2 2 2 2 3 2 4" xfId="32867"/>
    <cellStyle name="Porcentual 2 2 3 2 2 2 2 3 2 5" xfId="32868"/>
    <cellStyle name="Porcentual 2 2 3 2 2 2 2 3 2 6" xfId="32869"/>
    <cellStyle name="Porcentual 2 2 3 2 2 2 2 3 2 7" xfId="32870"/>
    <cellStyle name="Porcentual 2 2 3 2 2 2 2 3 3" xfId="32871"/>
    <cellStyle name="Porcentual 2 2 3 2 2 2 2 3 3 2" xfId="32872"/>
    <cellStyle name="Porcentual 2 2 3 2 2 2 2 3 3 2 2" xfId="32873"/>
    <cellStyle name="Porcentual 2 2 3 2 2 2 2 3 3 2 3" xfId="32874"/>
    <cellStyle name="Porcentual 2 2 3 2 2 2 2 3 3 2 4" xfId="32875"/>
    <cellStyle name="Porcentual 2 2 3 2 2 2 2 3 3 2 5" xfId="32876"/>
    <cellStyle name="Porcentual 2 2 3 2 2 2 2 3 3 3" xfId="32877"/>
    <cellStyle name="Porcentual 2 2 3 2 2 2 2 3 3 4" xfId="32878"/>
    <cellStyle name="Porcentual 2 2 3 2 2 2 2 3 3 5" xfId="32879"/>
    <cellStyle name="Porcentual 2 2 3 2 2 2 2 3 4" xfId="32880"/>
    <cellStyle name="Porcentual 2 2 3 2 2 2 2 3 5" xfId="32881"/>
    <cellStyle name="Porcentual 2 2 3 2 2 2 2 3 6" xfId="32882"/>
    <cellStyle name="Porcentual 2 2 3 2 2 2 2 3 7" xfId="32883"/>
    <cellStyle name="Porcentual 2 2 3 2 2 2 2 4" xfId="32884"/>
    <cellStyle name="Porcentual 2 2 3 2 2 2 2 5" xfId="32885"/>
    <cellStyle name="Porcentual 2 2 3 2 2 2 2 6" xfId="32886"/>
    <cellStyle name="Porcentual 2 2 3 2 2 2 2 6 2" xfId="32887"/>
    <cellStyle name="Porcentual 2 2 3 2 2 2 2 6 2 2" xfId="32888"/>
    <cellStyle name="Porcentual 2 2 3 2 2 2 2 6 2 3" xfId="32889"/>
    <cellStyle name="Porcentual 2 2 3 2 2 2 2 6 2 4" xfId="32890"/>
    <cellStyle name="Porcentual 2 2 3 2 2 2 2 6 2 5" xfId="32891"/>
    <cellStyle name="Porcentual 2 2 3 2 2 2 2 6 3" xfId="32892"/>
    <cellStyle name="Porcentual 2 2 3 2 2 2 2 6 4" xfId="32893"/>
    <cellStyle name="Porcentual 2 2 3 2 2 2 2 6 5" xfId="32894"/>
    <cellStyle name="Porcentual 2 2 3 2 2 2 2 7" xfId="32895"/>
    <cellStyle name="Porcentual 2 2 3 2 2 2 2 8" xfId="32896"/>
    <cellStyle name="Porcentual 2 2 3 2 2 2 2 9" xfId="32897"/>
    <cellStyle name="Porcentual 2 2 3 2 2 2 3" xfId="32898"/>
    <cellStyle name="Porcentual 2 2 3 2 2 2 4" xfId="32899"/>
    <cellStyle name="Porcentual 2 2 3 2 2 2 5" xfId="32900"/>
    <cellStyle name="Porcentual 2 2 3 2 2 2 6" xfId="32901"/>
    <cellStyle name="Porcentual 2 2 3 2 2 2 6 2" xfId="32902"/>
    <cellStyle name="Porcentual 2 2 3 2 2 2 6 2 2" xfId="32903"/>
    <cellStyle name="Porcentual 2 2 3 2 2 2 6 2 2 2" xfId="32904"/>
    <cellStyle name="Porcentual 2 2 3 2 2 2 6 2 2 2 2" xfId="32905"/>
    <cellStyle name="Porcentual 2 2 3 2 2 2 6 2 2 2 3" xfId="32906"/>
    <cellStyle name="Porcentual 2 2 3 2 2 2 6 2 2 2 4" xfId="32907"/>
    <cellStyle name="Porcentual 2 2 3 2 2 2 6 2 2 2 5" xfId="32908"/>
    <cellStyle name="Porcentual 2 2 3 2 2 2 6 2 2 3" xfId="32909"/>
    <cellStyle name="Porcentual 2 2 3 2 2 2 6 2 2 4" xfId="32910"/>
    <cellStyle name="Porcentual 2 2 3 2 2 2 6 2 2 5" xfId="32911"/>
    <cellStyle name="Porcentual 2 2 3 2 2 2 6 2 3" xfId="32912"/>
    <cellStyle name="Porcentual 2 2 3 2 2 2 6 2 4" xfId="32913"/>
    <cellStyle name="Porcentual 2 2 3 2 2 2 6 2 5" xfId="32914"/>
    <cellStyle name="Porcentual 2 2 3 2 2 2 6 2 6" xfId="32915"/>
    <cellStyle name="Porcentual 2 2 3 2 2 2 6 2 7" xfId="32916"/>
    <cellStyle name="Porcentual 2 2 3 2 2 2 6 3" xfId="32917"/>
    <cellStyle name="Porcentual 2 2 3 2 2 2 6 3 2" xfId="32918"/>
    <cellStyle name="Porcentual 2 2 3 2 2 2 6 3 2 2" xfId="32919"/>
    <cellStyle name="Porcentual 2 2 3 2 2 2 6 3 2 3" xfId="32920"/>
    <cellStyle name="Porcentual 2 2 3 2 2 2 6 3 2 4" xfId="32921"/>
    <cellStyle name="Porcentual 2 2 3 2 2 2 6 3 2 5" xfId="32922"/>
    <cellStyle name="Porcentual 2 2 3 2 2 2 6 3 3" xfId="32923"/>
    <cellStyle name="Porcentual 2 2 3 2 2 2 6 3 4" xfId="32924"/>
    <cellStyle name="Porcentual 2 2 3 2 2 2 6 3 5" xfId="32925"/>
    <cellStyle name="Porcentual 2 2 3 2 2 2 6 4" xfId="32926"/>
    <cellStyle name="Porcentual 2 2 3 2 2 2 6 5" xfId="32927"/>
    <cellStyle name="Porcentual 2 2 3 2 2 2 6 6" xfId="32928"/>
    <cellStyle name="Porcentual 2 2 3 2 2 2 6 7" xfId="32929"/>
    <cellStyle name="Porcentual 2 2 3 2 2 2 7" xfId="32930"/>
    <cellStyle name="Porcentual 2 2 3 2 2 2 8" xfId="32931"/>
    <cellStyle name="Porcentual 2 2 3 2 2 2 9" xfId="32932"/>
    <cellStyle name="Porcentual 2 2 3 2 2 2 9 2" xfId="32933"/>
    <cellStyle name="Porcentual 2 2 3 2 2 2 9 2 2" xfId="32934"/>
    <cellStyle name="Porcentual 2 2 3 2 2 2 9 2 3" xfId="32935"/>
    <cellStyle name="Porcentual 2 2 3 2 2 2 9 2 4" xfId="32936"/>
    <cellStyle name="Porcentual 2 2 3 2 2 2 9 2 5" xfId="32937"/>
    <cellStyle name="Porcentual 2 2 3 2 2 2 9 3" xfId="32938"/>
    <cellStyle name="Porcentual 2 2 3 2 2 2 9 4" xfId="32939"/>
    <cellStyle name="Porcentual 2 2 3 2 2 2 9 5" xfId="32940"/>
    <cellStyle name="Porcentual 2 2 3 2 2 3" xfId="32941"/>
    <cellStyle name="Porcentual 2 2 3 2 2 3 2" xfId="32942"/>
    <cellStyle name="Porcentual 2 2 3 2 2 3 3" xfId="32943"/>
    <cellStyle name="Porcentual 2 2 3 2 2 3 4" xfId="32944"/>
    <cellStyle name="Porcentual 2 2 3 2 2 3 5" xfId="32945"/>
    <cellStyle name="Porcentual 2 2 3 2 2 3 6" xfId="32946"/>
    <cellStyle name="Porcentual 2 2 3 2 2 3 7" xfId="32947"/>
    <cellStyle name="Porcentual 2 2 3 2 2 4" xfId="32948"/>
    <cellStyle name="Porcentual 2 2 3 2 2 5" xfId="32949"/>
    <cellStyle name="Porcentual 2 2 3 2 2 6" xfId="32950"/>
    <cellStyle name="Porcentual 2 2 3 2 2 6 2" xfId="32951"/>
    <cellStyle name="Porcentual 2 2 3 2 2 6 2 2" xfId="32952"/>
    <cellStyle name="Porcentual 2 2 3 2 2 6 2 2 2" xfId="32953"/>
    <cellStyle name="Porcentual 2 2 3 2 2 6 2 2 2 2" xfId="32954"/>
    <cellStyle name="Porcentual 2 2 3 2 2 6 2 2 2 3" xfId="32955"/>
    <cellStyle name="Porcentual 2 2 3 2 2 6 2 2 2 4" xfId="32956"/>
    <cellStyle name="Porcentual 2 2 3 2 2 6 2 2 2 5" xfId="32957"/>
    <cellStyle name="Porcentual 2 2 3 2 2 6 2 2 3" xfId="32958"/>
    <cellStyle name="Porcentual 2 2 3 2 2 6 2 2 4" xfId="32959"/>
    <cellStyle name="Porcentual 2 2 3 2 2 6 2 2 5" xfId="32960"/>
    <cellStyle name="Porcentual 2 2 3 2 2 6 2 3" xfId="32961"/>
    <cellStyle name="Porcentual 2 2 3 2 2 6 2 4" xfId="32962"/>
    <cellStyle name="Porcentual 2 2 3 2 2 6 2 5" xfId="32963"/>
    <cellStyle name="Porcentual 2 2 3 2 2 6 2 6" xfId="32964"/>
    <cellStyle name="Porcentual 2 2 3 2 2 6 2 7" xfId="32965"/>
    <cellStyle name="Porcentual 2 2 3 2 2 6 3" xfId="32966"/>
    <cellStyle name="Porcentual 2 2 3 2 2 6 3 2" xfId="32967"/>
    <cellStyle name="Porcentual 2 2 3 2 2 6 3 2 2" xfId="32968"/>
    <cellStyle name="Porcentual 2 2 3 2 2 6 3 2 3" xfId="32969"/>
    <cellStyle name="Porcentual 2 2 3 2 2 6 3 2 4" xfId="32970"/>
    <cellStyle name="Porcentual 2 2 3 2 2 6 3 2 5" xfId="32971"/>
    <cellStyle name="Porcentual 2 2 3 2 2 6 3 3" xfId="32972"/>
    <cellStyle name="Porcentual 2 2 3 2 2 6 3 4" xfId="32973"/>
    <cellStyle name="Porcentual 2 2 3 2 2 6 3 5" xfId="32974"/>
    <cellStyle name="Porcentual 2 2 3 2 2 6 4" xfId="32975"/>
    <cellStyle name="Porcentual 2 2 3 2 2 6 5" xfId="32976"/>
    <cellStyle name="Porcentual 2 2 3 2 2 6 6" xfId="32977"/>
    <cellStyle name="Porcentual 2 2 3 2 2 6 7" xfId="32978"/>
    <cellStyle name="Porcentual 2 2 3 2 2 7" xfId="32979"/>
    <cellStyle name="Porcentual 2 2 3 2 2 8" xfId="32980"/>
    <cellStyle name="Porcentual 2 2 3 2 2 9" xfId="32981"/>
    <cellStyle name="Porcentual 2 2 3 2 2 9 2" xfId="32982"/>
    <cellStyle name="Porcentual 2 2 3 2 2 9 2 2" xfId="32983"/>
    <cellStyle name="Porcentual 2 2 3 2 2 9 2 3" xfId="32984"/>
    <cellStyle name="Porcentual 2 2 3 2 2 9 2 4" xfId="32985"/>
    <cellStyle name="Porcentual 2 2 3 2 2 9 2 5" xfId="32986"/>
    <cellStyle name="Porcentual 2 2 3 2 2 9 3" xfId="32987"/>
    <cellStyle name="Porcentual 2 2 3 2 2 9 4" xfId="32988"/>
    <cellStyle name="Porcentual 2 2 3 2 2 9 5" xfId="32989"/>
    <cellStyle name="Porcentual 2 2 3 2 20" xfId="32990"/>
    <cellStyle name="Porcentual 2 2 3 2 21" xfId="32991"/>
    <cellStyle name="Porcentual 2 2 3 2 22" xfId="32992"/>
    <cellStyle name="Porcentual 2 2 3 2 23" xfId="32993"/>
    <cellStyle name="Porcentual 2 2 3 2 24" xfId="32994"/>
    <cellStyle name="Porcentual 2 2 3 2 25" xfId="32995"/>
    <cellStyle name="Porcentual 2 2 3 2 26" xfId="32996"/>
    <cellStyle name="Porcentual 2 2 3 2 27" xfId="32997"/>
    <cellStyle name="Porcentual 2 2 3 2 28" xfId="32998"/>
    <cellStyle name="Porcentual 2 2 3 2 29" xfId="32999"/>
    <cellStyle name="Porcentual 2 2 3 2 3" xfId="33000"/>
    <cellStyle name="Porcentual 2 2 3 2 3 2" xfId="33001"/>
    <cellStyle name="Porcentual 2 2 3 2 3 3" xfId="33002"/>
    <cellStyle name="Porcentual 2 2 3 2 3 4" xfId="33003"/>
    <cellStyle name="Porcentual 2 2 3 2 3 5" xfId="33004"/>
    <cellStyle name="Porcentual 2 2 3 2 3 6" xfId="33005"/>
    <cellStyle name="Porcentual 2 2 3 2 3 7" xfId="33006"/>
    <cellStyle name="Porcentual 2 2 3 2 4" xfId="33007"/>
    <cellStyle name="Porcentual 2 2 3 2 5" xfId="33008"/>
    <cellStyle name="Porcentual 2 2 3 2 6" xfId="33009"/>
    <cellStyle name="Porcentual 2 2 3 2 6 2" xfId="33010"/>
    <cellStyle name="Porcentual 2 2 3 2 6 2 2" xfId="33011"/>
    <cellStyle name="Porcentual 2 2 3 2 6 2 2 2" xfId="33012"/>
    <cellStyle name="Porcentual 2 2 3 2 6 2 2 2 2" xfId="33013"/>
    <cellStyle name="Porcentual 2 2 3 2 6 2 2 2 3" xfId="33014"/>
    <cellStyle name="Porcentual 2 2 3 2 6 2 2 2 4" xfId="33015"/>
    <cellStyle name="Porcentual 2 2 3 2 6 2 2 2 5" xfId="33016"/>
    <cellStyle name="Porcentual 2 2 3 2 6 2 2 3" xfId="33017"/>
    <cellStyle name="Porcentual 2 2 3 2 6 2 2 4" xfId="33018"/>
    <cellStyle name="Porcentual 2 2 3 2 6 2 2 5" xfId="33019"/>
    <cellStyle name="Porcentual 2 2 3 2 6 2 3" xfId="33020"/>
    <cellStyle name="Porcentual 2 2 3 2 6 2 4" xfId="33021"/>
    <cellStyle name="Porcentual 2 2 3 2 6 2 5" xfId="33022"/>
    <cellStyle name="Porcentual 2 2 3 2 6 2 6" xfId="33023"/>
    <cellStyle name="Porcentual 2 2 3 2 6 2 7" xfId="33024"/>
    <cellStyle name="Porcentual 2 2 3 2 6 3" xfId="33025"/>
    <cellStyle name="Porcentual 2 2 3 2 6 3 2" xfId="33026"/>
    <cellStyle name="Porcentual 2 2 3 2 6 3 2 2" xfId="33027"/>
    <cellStyle name="Porcentual 2 2 3 2 6 3 2 3" xfId="33028"/>
    <cellStyle name="Porcentual 2 2 3 2 6 3 2 4" xfId="33029"/>
    <cellStyle name="Porcentual 2 2 3 2 6 3 2 5" xfId="33030"/>
    <cellStyle name="Porcentual 2 2 3 2 6 3 3" xfId="33031"/>
    <cellStyle name="Porcentual 2 2 3 2 6 3 4" xfId="33032"/>
    <cellStyle name="Porcentual 2 2 3 2 6 3 5" xfId="33033"/>
    <cellStyle name="Porcentual 2 2 3 2 6 4" xfId="33034"/>
    <cellStyle name="Porcentual 2 2 3 2 6 5" xfId="33035"/>
    <cellStyle name="Porcentual 2 2 3 2 6 6" xfId="33036"/>
    <cellStyle name="Porcentual 2 2 3 2 6 7" xfId="33037"/>
    <cellStyle name="Porcentual 2 2 3 2 7" xfId="33038"/>
    <cellStyle name="Porcentual 2 2 3 2 8" xfId="33039"/>
    <cellStyle name="Porcentual 2 2 3 2 9" xfId="33040"/>
    <cellStyle name="Porcentual 2 2 3 2 9 2" xfId="33041"/>
    <cellStyle name="Porcentual 2 2 3 2 9 2 2" xfId="33042"/>
    <cellStyle name="Porcentual 2 2 3 2 9 2 3" xfId="33043"/>
    <cellStyle name="Porcentual 2 2 3 2 9 2 4" xfId="33044"/>
    <cellStyle name="Porcentual 2 2 3 2 9 2 5" xfId="33045"/>
    <cellStyle name="Porcentual 2 2 3 2 9 3" xfId="33046"/>
    <cellStyle name="Porcentual 2 2 3 2 9 4" xfId="33047"/>
    <cellStyle name="Porcentual 2 2 3 2 9 5" xfId="33048"/>
    <cellStyle name="Porcentual 2 2 3 20" xfId="33049"/>
    <cellStyle name="Porcentual 2 2 3 21" xfId="33050"/>
    <cellStyle name="Porcentual 2 2 3 22" xfId="33051"/>
    <cellStyle name="Porcentual 2 2 3 23" xfId="33052"/>
    <cellStyle name="Porcentual 2 2 3 24" xfId="33053"/>
    <cellStyle name="Porcentual 2 2 3 25" xfId="33054"/>
    <cellStyle name="Porcentual 2 2 3 26" xfId="33055"/>
    <cellStyle name="Porcentual 2 2 3 27" xfId="33056"/>
    <cellStyle name="Porcentual 2 2 3 28" xfId="33057"/>
    <cellStyle name="Porcentual 2 2 3 29" xfId="33058"/>
    <cellStyle name="Porcentual 2 2 3 3" xfId="33059"/>
    <cellStyle name="Porcentual 2 2 3 30" xfId="33060"/>
    <cellStyle name="Porcentual 2 2 3 31" xfId="33061"/>
    <cellStyle name="Porcentual 2 2 3 32" xfId="33062"/>
    <cellStyle name="Porcentual 2 2 3 32 2" xfId="33063"/>
    <cellStyle name="Porcentual 2 2 3 33" xfId="33064"/>
    <cellStyle name="Porcentual 2 2 3 34" xfId="33065"/>
    <cellStyle name="Porcentual 2 2 3 4" xfId="33066"/>
    <cellStyle name="Porcentual 2 2 3 4 2" xfId="33067"/>
    <cellStyle name="Porcentual 2 2 3 4 2 2" xfId="33068"/>
    <cellStyle name="Porcentual 2 2 3 4 2 3" xfId="33069"/>
    <cellStyle name="Porcentual 2 2 3 4 2 4" xfId="33070"/>
    <cellStyle name="Porcentual 2 2 3 4 2 5" xfId="33071"/>
    <cellStyle name="Porcentual 2 2 3 4 2 6" xfId="33072"/>
    <cellStyle name="Porcentual 2 2 3 4 3" xfId="33073"/>
    <cellStyle name="Porcentual 2 2 3 4 4" xfId="33074"/>
    <cellStyle name="Porcentual 2 2 3 4 5" xfId="33075"/>
    <cellStyle name="Porcentual 2 2 3 4 6" xfId="33076"/>
    <cellStyle name="Porcentual 2 2 3 4 7" xfId="33077"/>
    <cellStyle name="Porcentual 2 2 3 4 8" xfId="33078"/>
    <cellStyle name="Porcentual 2 2 3 5" xfId="33079"/>
    <cellStyle name="Porcentual 2 2 3 5 2" xfId="33080"/>
    <cellStyle name="Porcentual 2 2 3 5 2 2" xfId="33081"/>
    <cellStyle name="Porcentual 2 2 3 5 2 3" xfId="33082"/>
    <cellStyle name="Porcentual 2 2 3 5 2 4" xfId="33083"/>
    <cellStyle name="Porcentual 2 2 3 5 2 5" xfId="33084"/>
    <cellStyle name="Porcentual 2 2 3 5 2 6" xfId="33085"/>
    <cellStyle name="Porcentual 2 2 3 5 3" xfId="33086"/>
    <cellStyle name="Porcentual 2 2 3 5 4" xfId="33087"/>
    <cellStyle name="Porcentual 2 2 3 5 5" xfId="33088"/>
    <cellStyle name="Porcentual 2 2 3 6" xfId="33089"/>
    <cellStyle name="Porcentual 2 2 3 6 2" xfId="33090"/>
    <cellStyle name="Porcentual 2 2 3 6 2 2" xfId="33091"/>
    <cellStyle name="Porcentual 2 2 3 6 2 3" xfId="33092"/>
    <cellStyle name="Porcentual 2 2 3 6 2 4" xfId="33093"/>
    <cellStyle name="Porcentual 2 2 3 6 2 5" xfId="33094"/>
    <cellStyle name="Porcentual 2 2 3 6 2 6" xfId="33095"/>
    <cellStyle name="Porcentual 2 2 3 6 3" xfId="33096"/>
    <cellStyle name="Porcentual 2 2 3 6 4" xfId="33097"/>
    <cellStyle name="Porcentual 2 2 3 6 5" xfId="33098"/>
    <cellStyle name="Porcentual 2 2 3 7" xfId="33099"/>
    <cellStyle name="Porcentual 2 2 3 7 2" xfId="33100"/>
    <cellStyle name="Porcentual 2 2 3 7 2 2" xfId="33101"/>
    <cellStyle name="Porcentual 2 2 3 7 3" xfId="33102"/>
    <cellStyle name="Porcentual 2 2 3 7 4" xfId="33103"/>
    <cellStyle name="Porcentual 2 2 3 7 5" xfId="33104"/>
    <cellStyle name="Porcentual 2 2 3 7 6" xfId="33105"/>
    <cellStyle name="Porcentual 2 2 3 7 7" xfId="33106"/>
    <cellStyle name="Porcentual 2 2 3 8" xfId="33107"/>
    <cellStyle name="Porcentual 2 2 3 9" xfId="33108"/>
    <cellStyle name="Porcentual 2 2 30" xfId="33109"/>
    <cellStyle name="Porcentual 2 2 31" xfId="33110"/>
    <cellStyle name="Porcentual 2 2 32" xfId="33111"/>
    <cellStyle name="Porcentual 2 2 33" xfId="33112"/>
    <cellStyle name="Porcentual 2 2 34" xfId="33113"/>
    <cellStyle name="Porcentual 2 2 35" xfId="33114"/>
    <cellStyle name="Porcentual 2 2 36" xfId="33115"/>
    <cellStyle name="Porcentual 2 2 37" xfId="33116"/>
    <cellStyle name="Porcentual 2 2 38" xfId="33117"/>
    <cellStyle name="Porcentual 2 2 39" xfId="33118"/>
    <cellStyle name="Porcentual 2 2 4" xfId="33119"/>
    <cellStyle name="Porcentual 2 2 4 2" xfId="33120"/>
    <cellStyle name="Porcentual 2 2 4 2 2" xfId="33121"/>
    <cellStyle name="Porcentual 2 2 4 2 2 2" xfId="33122"/>
    <cellStyle name="Porcentual 2 2 4 2 2 2 2" xfId="33123"/>
    <cellStyle name="Porcentual 2 2 4 2 2 3" xfId="33124"/>
    <cellStyle name="Porcentual 2 2 4 2 2 4" xfId="33125"/>
    <cellStyle name="Porcentual 2 2 4 2 2 5" xfId="33126"/>
    <cellStyle name="Porcentual 2 2 4 2 3" xfId="33127"/>
    <cellStyle name="Porcentual 2 2 4 2 3 2" xfId="33128"/>
    <cellStyle name="Porcentual 2 2 4 2 4" xfId="33129"/>
    <cellStyle name="Porcentual 2 2 4 2 5" xfId="33130"/>
    <cellStyle name="Porcentual 2 2 4 3" xfId="33131"/>
    <cellStyle name="Porcentual 2 2 4 4" xfId="33132"/>
    <cellStyle name="Porcentual 2 2 4 5" xfId="33133"/>
    <cellStyle name="Porcentual 2 2 4 6" xfId="33134"/>
    <cellStyle name="Porcentual 2 2 4 6 2" xfId="33135"/>
    <cellStyle name="Porcentual 2 2 4 7" xfId="33136"/>
    <cellStyle name="Porcentual 2 2 4 8" xfId="33137"/>
    <cellStyle name="Porcentual 2 2 4 9" xfId="33138"/>
    <cellStyle name="Porcentual 2 2 40" xfId="33139"/>
    <cellStyle name="Porcentual 2 2 41" xfId="33140"/>
    <cellStyle name="Porcentual 2 2 5" xfId="33141"/>
    <cellStyle name="Porcentual 2 2 6" xfId="33142"/>
    <cellStyle name="Porcentual 2 2 7" xfId="33143"/>
    <cellStyle name="Porcentual 2 2 8" xfId="33144"/>
    <cellStyle name="Porcentual 2 2 9" xfId="33145"/>
    <cellStyle name="Porcentual 2 2_11 CC2007 trabajo" xfId="33146"/>
    <cellStyle name="Porcentual 2 20" xfId="33147"/>
    <cellStyle name="Porcentual 2 21" xfId="33148"/>
    <cellStyle name="Porcentual 2 22" xfId="33149"/>
    <cellStyle name="Porcentual 2 23" xfId="33150"/>
    <cellStyle name="Porcentual 2 24" xfId="33151"/>
    <cellStyle name="Porcentual 2 25" xfId="33152"/>
    <cellStyle name="Porcentual 2 25 2" xfId="33153"/>
    <cellStyle name="Porcentual 2 25 2 2" xfId="33154"/>
    <cellStyle name="Porcentual 2 25 2 3" xfId="33155"/>
    <cellStyle name="Porcentual 2 25 2 4" xfId="33156"/>
    <cellStyle name="Porcentual 2 25 2 5" xfId="33157"/>
    <cellStyle name="Porcentual 2 25 2 6" xfId="33158"/>
    <cellStyle name="Porcentual 2 25 3" xfId="33159"/>
    <cellStyle name="Porcentual 2 25 4" xfId="33160"/>
    <cellStyle name="Porcentual 2 25 5" xfId="33161"/>
    <cellStyle name="Porcentual 2 25 6" xfId="33162"/>
    <cellStyle name="Porcentual 2 25 7" xfId="33163"/>
    <cellStyle name="Porcentual 2 25 8" xfId="33164"/>
    <cellStyle name="Porcentual 2 26" xfId="33165"/>
    <cellStyle name="Porcentual 2 26 2" xfId="33166"/>
    <cellStyle name="Porcentual 2 26 2 2" xfId="33167"/>
    <cellStyle name="Porcentual 2 26 2 3" xfId="33168"/>
    <cellStyle name="Porcentual 2 26 2 4" xfId="33169"/>
    <cellStyle name="Porcentual 2 26 2 5" xfId="33170"/>
    <cellStyle name="Porcentual 2 26 2 6" xfId="33171"/>
    <cellStyle name="Porcentual 2 26 3" xfId="33172"/>
    <cellStyle name="Porcentual 2 26 4" xfId="33173"/>
    <cellStyle name="Porcentual 2 26 5" xfId="33174"/>
    <cellStyle name="Porcentual 2 27" xfId="33175"/>
    <cellStyle name="Porcentual 2 27 2" xfId="33176"/>
    <cellStyle name="Porcentual 2 27 2 2" xfId="33177"/>
    <cellStyle name="Porcentual 2 27 2 3" xfId="33178"/>
    <cellStyle name="Porcentual 2 27 2 4" xfId="33179"/>
    <cellStyle name="Porcentual 2 27 2 5" xfId="33180"/>
    <cellStyle name="Porcentual 2 27 2 6" xfId="33181"/>
    <cellStyle name="Porcentual 2 27 3" xfId="33182"/>
    <cellStyle name="Porcentual 2 27 4" xfId="33183"/>
    <cellStyle name="Porcentual 2 27 5" xfId="33184"/>
    <cellStyle name="Porcentual 2 28" xfId="33185"/>
    <cellStyle name="Porcentual 2 28 2" xfId="33186"/>
    <cellStyle name="Porcentual 2 28 3" xfId="33187"/>
    <cellStyle name="Porcentual 2 28 4" xfId="33188"/>
    <cellStyle name="Porcentual 2 28 5" xfId="33189"/>
    <cellStyle name="Porcentual 2 28 6" xfId="33190"/>
    <cellStyle name="Porcentual 2 28 7" xfId="33191"/>
    <cellStyle name="Porcentual 2 29" xfId="33192"/>
    <cellStyle name="Porcentual 2 3" xfId="33193"/>
    <cellStyle name="Porcentual 2 3 10" xfId="33194"/>
    <cellStyle name="Porcentual 2 3 11" xfId="33195"/>
    <cellStyle name="Porcentual 2 3 12" xfId="33196"/>
    <cellStyle name="Porcentual 2 3 13" xfId="33197"/>
    <cellStyle name="Porcentual 2 3 14" xfId="33198"/>
    <cellStyle name="Porcentual 2 3 15" xfId="33199"/>
    <cellStyle name="Porcentual 2 3 16" xfId="33200"/>
    <cellStyle name="Porcentual 2 3 17" xfId="33201"/>
    <cellStyle name="Porcentual 2 3 18" xfId="33202"/>
    <cellStyle name="Porcentual 2 3 19" xfId="33203"/>
    <cellStyle name="Porcentual 2 3 2" xfId="33204"/>
    <cellStyle name="Porcentual 2 3 2 10" xfId="33205"/>
    <cellStyle name="Porcentual 2 3 2 11" xfId="33206"/>
    <cellStyle name="Porcentual 2 3 2 12" xfId="33207"/>
    <cellStyle name="Porcentual 2 3 2 13" xfId="33208"/>
    <cellStyle name="Porcentual 2 3 2 14" xfId="33209"/>
    <cellStyle name="Porcentual 2 3 2 15" xfId="33210"/>
    <cellStyle name="Porcentual 2 3 2 16" xfId="33211"/>
    <cellStyle name="Porcentual 2 3 2 17" xfId="33212"/>
    <cellStyle name="Porcentual 2 3 2 18" xfId="33213"/>
    <cellStyle name="Porcentual 2 3 2 19" xfId="33214"/>
    <cellStyle name="Porcentual 2 3 2 2" xfId="33215"/>
    <cellStyle name="Porcentual 2 3 2 2 2" xfId="33216"/>
    <cellStyle name="Porcentual 2 3 2 2 3" xfId="33217"/>
    <cellStyle name="Porcentual 2 3 2 20" xfId="33218"/>
    <cellStyle name="Porcentual 2 3 2 3" xfId="33219"/>
    <cellStyle name="Porcentual 2 3 2 4" xfId="33220"/>
    <cellStyle name="Porcentual 2 3 2 5" xfId="33221"/>
    <cellStyle name="Porcentual 2 3 2 6" xfId="33222"/>
    <cellStyle name="Porcentual 2 3 2 7" xfId="33223"/>
    <cellStyle name="Porcentual 2 3 2 8" xfId="33224"/>
    <cellStyle name="Porcentual 2 3 2 9" xfId="33225"/>
    <cellStyle name="Porcentual 2 3 20" xfId="33226"/>
    <cellStyle name="Porcentual 2 3 21" xfId="33227"/>
    <cellStyle name="Porcentual 2 3 22" xfId="33228"/>
    <cellStyle name="Porcentual 2 3 23" xfId="33229"/>
    <cellStyle name="Porcentual 2 3 24" xfId="33230"/>
    <cellStyle name="Porcentual 2 3 25" xfId="33231"/>
    <cellStyle name="Porcentual 2 3 26" xfId="33232"/>
    <cellStyle name="Porcentual 2 3 27" xfId="33233"/>
    <cellStyle name="Porcentual 2 3 28" xfId="33234"/>
    <cellStyle name="Porcentual 2 3 29" xfId="33235"/>
    <cellStyle name="Porcentual 2 3 3" xfId="33236"/>
    <cellStyle name="Porcentual 2 3 30" xfId="33237"/>
    <cellStyle name="Porcentual 2 3 31" xfId="33238"/>
    <cellStyle name="Porcentual 2 3 32" xfId="33239"/>
    <cellStyle name="Porcentual 2 3 32 2" xfId="33240"/>
    <cellStyle name="Porcentual 2 3 32 2 2" xfId="33241"/>
    <cellStyle name="Porcentual 2 3 32 2 2 2" xfId="33242"/>
    <cellStyle name="Porcentual 2 3 32 2 2 3" xfId="33243"/>
    <cellStyle name="Porcentual 2 3 32 2 2 4" xfId="33244"/>
    <cellStyle name="Porcentual 2 3 32 2 2 5" xfId="33245"/>
    <cellStyle name="Porcentual 2 3 32 2 2 6" xfId="33246"/>
    <cellStyle name="Porcentual 2 3 32 2 2 7" xfId="33247"/>
    <cellStyle name="Porcentual 2 3 32 2 3" xfId="33248"/>
    <cellStyle name="Porcentual 2 3 32 2 4" xfId="33249"/>
    <cellStyle name="Porcentual 2 3 32 2 5" xfId="33250"/>
    <cellStyle name="Porcentual 2 3 32 2 6" xfId="33251"/>
    <cellStyle name="Porcentual 2 3 32 2 7" xfId="33252"/>
    <cellStyle name="Porcentual 2 3 32 2 8" xfId="33253"/>
    <cellStyle name="Porcentual 2 3 32 2 9" xfId="33254"/>
    <cellStyle name="Porcentual 2 3 32 3" xfId="33255"/>
    <cellStyle name="Porcentual 2 3 32 3 2" xfId="33256"/>
    <cellStyle name="Porcentual 2 3 32 3 3" xfId="33257"/>
    <cellStyle name="Porcentual 2 3 32 3 4" xfId="33258"/>
    <cellStyle name="Porcentual 2 3 32 3 5" xfId="33259"/>
    <cellStyle name="Porcentual 2 3 32 3 6" xfId="33260"/>
    <cellStyle name="Porcentual 2 3 32 3 7" xfId="33261"/>
    <cellStyle name="Porcentual 2 3 32 4" xfId="33262"/>
    <cellStyle name="Porcentual 2 3 32 5" xfId="33263"/>
    <cellStyle name="Porcentual 2 3 32 6" xfId="33264"/>
    <cellStyle name="Porcentual 2 3 32 7" xfId="33265"/>
    <cellStyle name="Porcentual 2 3 32 8" xfId="33266"/>
    <cellStyle name="Porcentual 2 3 32 9" xfId="33267"/>
    <cellStyle name="Porcentual 2 3 33" xfId="33268"/>
    <cellStyle name="Porcentual 2 3 34" xfId="33269"/>
    <cellStyle name="Porcentual 2 3 35" xfId="33270"/>
    <cellStyle name="Porcentual 2 3 36" xfId="33271"/>
    <cellStyle name="Porcentual 2 3 37" xfId="33272"/>
    <cellStyle name="Porcentual 2 3 38" xfId="33273"/>
    <cellStyle name="Porcentual 2 3 39" xfId="33274"/>
    <cellStyle name="Porcentual 2 3 4" xfId="33275"/>
    <cellStyle name="Porcentual 2 3 4 2" xfId="33276"/>
    <cellStyle name="Porcentual 2 3 4 2 2" xfId="33277"/>
    <cellStyle name="Porcentual 2 3 4 2 2 2" xfId="33278"/>
    <cellStyle name="Porcentual 2 3 4 2 3" xfId="33279"/>
    <cellStyle name="Porcentual 2 3 4 2 4" xfId="33280"/>
    <cellStyle name="Porcentual 2 3 4 2 5" xfId="33281"/>
    <cellStyle name="Porcentual 2 3 4 3" xfId="33282"/>
    <cellStyle name="Porcentual 2 3 4 4" xfId="33283"/>
    <cellStyle name="Porcentual 2 3 4 5" xfId="33284"/>
    <cellStyle name="Porcentual 2 3 4 5 2" xfId="33285"/>
    <cellStyle name="Porcentual 2 3 4 5 3" xfId="33286"/>
    <cellStyle name="Porcentual 2 3 4 5 4" xfId="33287"/>
    <cellStyle name="Porcentual 2 3 4 5 5" xfId="33288"/>
    <cellStyle name="Porcentual 2 3 4 5 6" xfId="33289"/>
    <cellStyle name="Porcentual 2 3 4 5 7" xfId="33290"/>
    <cellStyle name="Porcentual 2 3 4 6" xfId="33291"/>
    <cellStyle name="Porcentual 2 3 4 7" xfId="33292"/>
    <cellStyle name="Porcentual 2 3 40" xfId="33293"/>
    <cellStyle name="Porcentual 2 3 5" xfId="33294"/>
    <cellStyle name="Porcentual 2 3 6" xfId="33295"/>
    <cellStyle name="Porcentual 2 3 7" xfId="33296"/>
    <cellStyle name="Porcentual 2 3 8" xfId="33297"/>
    <cellStyle name="Porcentual 2 3 9" xfId="33298"/>
    <cellStyle name="Porcentual 2 30" xfId="33299"/>
    <cellStyle name="Porcentual 2 31" xfId="33300"/>
    <cellStyle name="Porcentual 2 31 2" xfId="33301"/>
    <cellStyle name="Porcentual 2 31 3" xfId="33302"/>
    <cellStyle name="Porcentual 2 31 4" xfId="33303"/>
    <cellStyle name="Porcentual 2 31 5" xfId="33304"/>
    <cellStyle name="Porcentual 2 31 6" xfId="33305"/>
    <cellStyle name="Porcentual 2 32" xfId="33306"/>
    <cellStyle name="Porcentual 2 32 2" xfId="33307"/>
    <cellStyle name="Porcentual 2 32 2 2" xfId="33308"/>
    <cellStyle name="Porcentual 2 32 2 2 2" xfId="33309"/>
    <cellStyle name="Porcentual 2 32 2 2 2 2" xfId="33310"/>
    <cellStyle name="Porcentual 2 32 2 2 2 3" xfId="33311"/>
    <cellStyle name="Porcentual 2 32 2 2 2 4" xfId="33312"/>
    <cellStyle name="Porcentual 2 32 2 2 2 5" xfId="33313"/>
    <cellStyle name="Porcentual 2 32 2 2 3" xfId="33314"/>
    <cellStyle name="Porcentual 2 32 2 2 4" xfId="33315"/>
    <cellStyle name="Porcentual 2 32 2 2 5" xfId="33316"/>
    <cellStyle name="Porcentual 2 32 2 3" xfId="33317"/>
    <cellStyle name="Porcentual 2 32 2 4" xfId="33318"/>
    <cellStyle name="Porcentual 2 32 2 5" xfId="33319"/>
    <cellStyle name="Porcentual 2 32 2 6" xfId="33320"/>
    <cellStyle name="Porcentual 2 32 2 7" xfId="33321"/>
    <cellStyle name="Porcentual 2 32 3" xfId="33322"/>
    <cellStyle name="Porcentual 2 32 3 2" xfId="33323"/>
    <cellStyle name="Porcentual 2 32 3 2 2" xfId="33324"/>
    <cellStyle name="Porcentual 2 32 3 2 3" xfId="33325"/>
    <cellStyle name="Porcentual 2 32 3 2 4" xfId="33326"/>
    <cellStyle name="Porcentual 2 32 3 2 5" xfId="33327"/>
    <cellStyle name="Porcentual 2 32 3 3" xfId="33328"/>
    <cellStyle name="Porcentual 2 32 3 4" xfId="33329"/>
    <cellStyle name="Porcentual 2 32 3 5" xfId="33330"/>
    <cellStyle name="Porcentual 2 32 4" xfId="33331"/>
    <cellStyle name="Porcentual 2 32 5" xfId="33332"/>
    <cellStyle name="Porcentual 2 32 6" xfId="33333"/>
    <cellStyle name="Porcentual 2 32 7" xfId="33334"/>
    <cellStyle name="Porcentual 2 33" xfId="33335"/>
    <cellStyle name="Porcentual 2 33 2" xfId="33336"/>
    <cellStyle name="Porcentual 2 33 2 2" xfId="33337"/>
    <cellStyle name="Porcentual 2 33 2 2 2" xfId="33338"/>
    <cellStyle name="Porcentual 2 33 2 2 2 2" xfId="33339"/>
    <cellStyle name="Porcentual 2 33 2 2 2 3" xfId="33340"/>
    <cellStyle name="Porcentual 2 33 2 2 2 4" xfId="33341"/>
    <cellStyle name="Porcentual 2 33 2 2 2 5" xfId="33342"/>
    <cellStyle name="Porcentual 2 33 2 2 3" xfId="33343"/>
    <cellStyle name="Porcentual 2 33 2 2 4" xfId="33344"/>
    <cellStyle name="Porcentual 2 33 2 2 5" xfId="33345"/>
    <cellStyle name="Porcentual 2 33 2 3" xfId="33346"/>
    <cellStyle name="Porcentual 2 33 2 4" xfId="33347"/>
    <cellStyle name="Porcentual 2 33 2 5" xfId="33348"/>
    <cellStyle name="Porcentual 2 33 2 6" xfId="33349"/>
    <cellStyle name="Porcentual 2 33 2 7" xfId="33350"/>
    <cellStyle name="Porcentual 2 33 3" xfId="33351"/>
    <cellStyle name="Porcentual 2 33 3 2" xfId="33352"/>
    <cellStyle name="Porcentual 2 33 3 2 2" xfId="33353"/>
    <cellStyle name="Porcentual 2 33 3 2 3" xfId="33354"/>
    <cellStyle name="Porcentual 2 33 3 2 4" xfId="33355"/>
    <cellStyle name="Porcentual 2 33 3 2 5" xfId="33356"/>
    <cellStyle name="Porcentual 2 33 3 3" xfId="33357"/>
    <cellStyle name="Porcentual 2 33 3 4" xfId="33358"/>
    <cellStyle name="Porcentual 2 33 3 5" xfId="33359"/>
    <cellStyle name="Porcentual 2 33 4" xfId="33360"/>
    <cellStyle name="Porcentual 2 33 5" xfId="33361"/>
    <cellStyle name="Porcentual 2 33 6" xfId="33362"/>
    <cellStyle name="Porcentual 2 33 7" xfId="33363"/>
    <cellStyle name="Porcentual 2 34" xfId="33364"/>
    <cellStyle name="Porcentual 2 34 2" xfId="33365"/>
    <cellStyle name="Porcentual 2 34 2 2" xfId="33366"/>
    <cellStyle name="Porcentual 2 34 2 2 2" xfId="33367"/>
    <cellStyle name="Porcentual 2 34 2 2 2 2" xfId="33368"/>
    <cellStyle name="Porcentual 2 34 2 2 2 3" xfId="33369"/>
    <cellStyle name="Porcentual 2 34 2 2 2 4" xfId="33370"/>
    <cellStyle name="Porcentual 2 34 2 2 2 5" xfId="33371"/>
    <cellStyle name="Porcentual 2 34 2 2 3" xfId="33372"/>
    <cellStyle name="Porcentual 2 34 2 2 4" xfId="33373"/>
    <cellStyle name="Porcentual 2 34 2 2 5" xfId="33374"/>
    <cellStyle name="Porcentual 2 34 2 3" xfId="33375"/>
    <cellStyle name="Porcentual 2 34 2 4" xfId="33376"/>
    <cellStyle name="Porcentual 2 34 2 5" xfId="33377"/>
    <cellStyle name="Porcentual 2 34 2 6" xfId="33378"/>
    <cellStyle name="Porcentual 2 34 2 7" xfId="33379"/>
    <cellStyle name="Porcentual 2 34 3" xfId="33380"/>
    <cellStyle name="Porcentual 2 34 3 2" xfId="33381"/>
    <cellStyle name="Porcentual 2 34 3 2 2" xfId="33382"/>
    <cellStyle name="Porcentual 2 34 3 2 3" xfId="33383"/>
    <cellStyle name="Porcentual 2 34 3 2 4" xfId="33384"/>
    <cellStyle name="Porcentual 2 34 3 2 5" xfId="33385"/>
    <cellStyle name="Porcentual 2 34 3 3" xfId="33386"/>
    <cellStyle name="Porcentual 2 34 3 4" xfId="33387"/>
    <cellStyle name="Porcentual 2 34 3 5" xfId="33388"/>
    <cellStyle name="Porcentual 2 34 4" xfId="33389"/>
    <cellStyle name="Porcentual 2 34 5" xfId="33390"/>
    <cellStyle name="Porcentual 2 34 6" xfId="33391"/>
    <cellStyle name="Porcentual 2 34 7" xfId="33392"/>
    <cellStyle name="Porcentual 2 35" xfId="33393"/>
    <cellStyle name="Porcentual 2 35 2" xfId="33394"/>
    <cellStyle name="Porcentual 2 35 2 2" xfId="33395"/>
    <cellStyle name="Porcentual 2 35 2 2 2" xfId="33396"/>
    <cellStyle name="Porcentual 2 35 2 2 3" xfId="33397"/>
    <cellStyle name="Porcentual 2 35 2 2 4" xfId="33398"/>
    <cellStyle name="Porcentual 2 35 2 2 5" xfId="33399"/>
    <cellStyle name="Porcentual 2 35 2 3" xfId="33400"/>
    <cellStyle name="Porcentual 2 35 2 4" xfId="33401"/>
    <cellStyle name="Porcentual 2 35 2 5" xfId="33402"/>
    <cellStyle name="Porcentual 2 35 3" xfId="33403"/>
    <cellStyle name="Porcentual 2 35 4" xfId="33404"/>
    <cellStyle name="Porcentual 2 35 5" xfId="33405"/>
    <cellStyle name="Porcentual 2 35 6" xfId="33406"/>
    <cellStyle name="Porcentual 2 35 7" xfId="33407"/>
    <cellStyle name="Porcentual 2 36" xfId="33408"/>
    <cellStyle name="Porcentual 2 36 2" xfId="33409"/>
    <cellStyle name="Porcentual 2 36 3" xfId="33410"/>
    <cellStyle name="Porcentual 2 36 4" xfId="33411"/>
    <cellStyle name="Porcentual 2 36 5" xfId="33412"/>
    <cellStyle name="Porcentual 2 36 6" xfId="33413"/>
    <cellStyle name="Porcentual 2 37" xfId="33414"/>
    <cellStyle name="Porcentual 2 37 2" xfId="33415"/>
    <cellStyle name="Porcentual 2 37 2 2" xfId="33416"/>
    <cellStyle name="Porcentual 2 37 2 3" xfId="33417"/>
    <cellStyle name="Porcentual 2 37 2 4" xfId="33418"/>
    <cellStyle name="Porcentual 2 37 2 5" xfId="33419"/>
    <cellStyle name="Porcentual 2 37 3" xfId="33420"/>
    <cellStyle name="Porcentual 2 37 4" xfId="33421"/>
    <cellStyle name="Porcentual 2 37 5" xfId="33422"/>
    <cellStyle name="Porcentual 2 38" xfId="33423"/>
    <cellStyle name="Porcentual 2 39" xfId="33424"/>
    <cellStyle name="Porcentual 2 4" xfId="33425"/>
    <cellStyle name="Porcentual 2 4 10" xfId="33426"/>
    <cellStyle name="Porcentual 2 4 11" xfId="33427"/>
    <cellStyle name="Porcentual 2 4 12" xfId="33428"/>
    <cellStyle name="Porcentual 2 4 13" xfId="33429"/>
    <cellStyle name="Porcentual 2 4 14" xfId="33430"/>
    <cellStyle name="Porcentual 2 4 15" xfId="33431"/>
    <cellStyle name="Porcentual 2 4 16" xfId="33432"/>
    <cellStyle name="Porcentual 2 4 17" xfId="33433"/>
    <cellStyle name="Porcentual 2 4 18" xfId="33434"/>
    <cellStyle name="Porcentual 2 4 19" xfId="33435"/>
    <cellStyle name="Porcentual 2 4 2" xfId="33436"/>
    <cellStyle name="Porcentual 2 4 2 10" xfId="33437"/>
    <cellStyle name="Porcentual 2 4 2 11" xfId="33438"/>
    <cellStyle name="Porcentual 2 4 2 12" xfId="33439"/>
    <cellStyle name="Porcentual 2 4 2 13" xfId="33440"/>
    <cellStyle name="Porcentual 2 4 2 14" xfId="33441"/>
    <cellStyle name="Porcentual 2 4 2 15" xfId="33442"/>
    <cellStyle name="Porcentual 2 4 2 16" xfId="33443"/>
    <cellStyle name="Porcentual 2 4 2 17" xfId="33444"/>
    <cellStyle name="Porcentual 2 4 2 18" xfId="33445"/>
    <cellStyle name="Porcentual 2 4 2 19" xfId="33446"/>
    <cellStyle name="Porcentual 2 4 2 2" xfId="33447"/>
    <cellStyle name="Porcentual 2 4 2 2 2" xfId="33448"/>
    <cellStyle name="Porcentual 2 4 2 2 3" xfId="33449"/>
    <cellStyle name="Porcentual 2 4 2 20" xfId="33450"/>
    <cellStyle name="Porcentual 2 4 2 3" xfId="33451"/>
    <cellStyle name="Porcentual 2 4 2 4" xfId="33452"/>
    <cellStyle name="Porcentual 2 4 2 5" xfId="33453"/>
    <cellStyle name="Porcentual 2 4 2 6" xfId="33454"/>
    <cellStyle name="Porcentual 2 4 2 7" xfId="33455"/>
    <cellStyle name="Porcentual 2 4 2 8" xfId="33456"/>
    <cellStyle name="Porcentual 2 4 2 9" xfId="33457"/>
    <cellStyle name="Porcentual 2 4 20" xfId="33458"/>
    <cellStyle name="Porcentual 2 4 21" xfId="33459"/>
    <cellStyle name="Porcentual 2 4 22" xfId="33460"/>
    <cellStyle name="Porcentual 2 4 23" xfId="33461"/>
    <cellStyle name="Porcentual 2 4 24" xfId="33462"/>
    <cellStyle name="Porcentual 2 4 25" xfId="33463"/>
    <cellStyle name="Porcentual 2 4 26" xfId="33464"/>
    <cellStyle name="Porcentual 2 4 27" xfId="33465"/>
    <cellStyle name="Porcentual 2 4 28" xfId="33466"/>
    <cellStyle name="Porcentual 2 4 29" xfId="33467"/>
    <cellStyle name="Porcentual 2 4 3" xfId="33468"/>
    <cellStyle name="Porcentual 2 4 30" xfId="33469"/>
    <cellStyle name="Porcentual 2 4 31" xfId="33470"/>
    <cellStyle name="Porcentual 2 4 32" xfId="33471"/>
    <cellStyle name="Porcentual 2 4 32 2" xfId="33472"/>
    <cellStyle name="Porcentual 2 4 32 2 2" xfId="33473"/>
    <cellStyle name="Porcentual 2 4 32 2 2 2" xfId="33474"/>
    <cellStyle name="Porcentual 2 4 32 2 2 3" xfId="33475"/>
    <cellStyle name="Porcentual 2 4 32 2 2 4" xfId="33476"/>
    <cellStyle name="Porcentual 2 4 32 2 2 5" xfId="33477"/>
    <cellStyle name="Porcentual 2 4 32 2 2 6" xfId="33478"/>
    <cellStyle name="Porcentual 2 4 32 2 2 7" xfId="33479"/>
    <cellStyle name="Porcentual 2 4 32 2 3" xfId="33480"/>
    <cellStyle name="Porcentual 2 4 32 2 4" xfId="33481"/>
    <cellStyle name="Porcentual 2 4 32 2 5" xfId="33482"/>
    <cellStyle name="Porcentual 2 4 32 2 6" xfId="33483"/>
    <cellStyle name="Porcentual 2 4 32 2 7" xfId="33484"/>
    <cellStyle name="Porcentual 2 4 32 2 8" xfId="33485"/>
    <cellStyle name="Porcentual 2 4 32 2 9" xfId="33486"/>
    <cellStyle name="Porcentual 2 4 32 3" xfId="33487"/>
    <cellStyle name="Porcentual 2 4 32 3 2" xfId="33488"/>
    <cellStyle name="Porcentual 2 4 32 3 3" xfId="33489"/>
    <cellStyle name="Porcentual 2 4 32 3 4" xfId="33490"/>
    <cellStyle name="Porcentual 2 4 32 3 5" xfId="33491"/>
    <cellStyle name="Porcentual 2 4 32 3 6" xfId="33492"/>
    <cellStyle name="Porcentual 2 4 32 3 7" xfId="33493"/>
    <cellStyle name="Porcentual 2 4 32 4" xfId="33494"/>
    <cellStyle name="Porcentual 2 4 32 5" xfId="33495"/>
    <cellStyle name="Porcentual 2 4 32 6" xfId="33496"/>
    <cellStyle name="Porcentual 2 4 32 7" xfId="33497"/>
    <cellStyle name="Porcentual 2 4 32 8" xfId="33498"/>
    <cellStyle name="Porcentual 2 4 32 9" xfId="33499"/>
    <cellStyle name="Porcentual 2 4 33" xfId="33500"/>
    <cellStyle name="Porcentual 2 4 34" xfId="33501"/>
    <cellStyle name="Porcentual 2 4 35" xfId="33502"/>
    <cellStyle name="Porcentual 2 4 36" xfId="33503"/>
    <cellStyle name="Porcentual 2 4 37" xfId="33504"/>
    <cellStyle name="Porcentual 2 4 38" xfId="33505"/>
    <cellStyle name="Porcentual 2 4 39" xfId="33506"/>
    <cellStyle name="Porcentual 2 4 4" xfId="33507"/>
    <cellStyle name="Porcentual 2 4 4 2" xfId="33508"/>
    <cellStyle name="Porcentual 2 4 4 2 2" xfId="33509"/>
    <cellStyle name="Porcentual 2 4 4 2 2 2" xfId="33510"/>
    <cellStyle name="Porcentual 2 4 4 2 3" xfId="33511"/>
    <cellStyle name="Porcentual 2 4 4 2 4" xfId="33512"/>
    <cellStyle name="Porcentual 2 4 4 2 5" xfId="33513"/>
    <cellStyle name="Porcentual 2 4 4 3" xfId="33514"/>
    <cellStyle name="Porcentual 2 4 4 4" xfId="33515"/>
    <cellStyle name="Porcentual 2 4 4 5" xfId="33516"/>
    <cellStyle name="Porcentual 2 4 4 5 2" xfId="33517"/>
    <cellStyle name="Porcentual 2 4 4 5 3" xfId="33518"/>
    <cellStyle name="Porcentual 2 4 4 5 4" xfId="33519"/>
    <cellStyle name="Porcentual 2 4 4 5 5" xfId="33520"/>
    <cellStyle name="Porcentual 2 4 4 5 6" xfId="33521"/>
    <cellStyle name="Porcentual 2 4 4 5 7" xfId="33522"/>
    <cellStyle name="Porcentual 2 4 4 6" xfId="33523"/>
    <cellStyle name="Porcentual 2 4 4 7" xfId="33524"/>
    <cellStyle name="Porcentual 2 4 40" xfId="33525"/>
    <cellStyle name="Porcentual 2 4 5" xfId="33526"/>
    <cellStyle name="Porcentual 2 4 6" xfId="33527"/>
    <cellStyle name="Porcentual 2 4 7" xfId="33528"/>
    <cellStyle name="Porcentual 2 4 8" xfId="33529"/>
    <cellStyle name="Porcentual 2 4 9" xfId="33530"/>
    <cellStyle name="Porcentual 2 40" xfId="33531"/>
    <cellStyle name="Porcentual 2 41" xfId="33532"/>
    <cellStyle name="Porcentual 2 42" xfId="33533"/>
    <cellStyle name="Porcentual 2 43" xfId="33534"/>
    <cellStyle name="Porcentual 2 5" xfId="33535"/>
    <cellStyle name="Porcentual 2 5 10" xfId="33536"/>
    <cellStyle name="Porcentual 2 5 11" xfId="33537"/>
    <cellStyle name="Porcentual 2 5 12" xfId="33538"/>
    <cellStyle name="Porcentual 2 5 13" xfId="33539"/>
    <cellStyle name="Porcentual 2 5 14" xfId="33540"/>
    <cellStyle name="Porcentual 2 5 15" xfId="33541"/>
    <cellStyle name="Porcentual 2 5 16" xfId="33542"/>
    <cellStyle name="Porcentual 2 5 17" xfId="33543"/>
    <cellStyle name="Porcentual 2 5 18" xfId="33544"/>
    <cellStyle name="Porcentual 2 5 19" xfId="33545"/>
    <cellStyle name="Porcentual 2 5 2" xfId="33546"/>
    <cellStyle name="Porcentual 2 5 2 10" xfId="33547"/>
    <cellStyle name="Porcentual 2 5 2 11" xfId="33548"/>
    <cellStyle name="Porcentual 2 5 2 12" xfId="33549"/>
    <cellStyle name="Porcentual 2 5 2 13" xfId="33550"/>
    <cellStyle name="Porcentual 2 5 2 14" xfId="33551"/>
    <cellStyle name="Porcentual 2 5 2 15" xfId="33552"/>
    <cellStyle name="Porcentual 2 5 2 16" xfId="33553"/>
    <cellStyle name="Porcentual 2 5 2 17" xfId="33554"/>
    <cellStyle name="Porcentual 2 5 2 18" xfId="33555"/>
    <cellStyle name="Porcentual 2 5 2 19" xfId="33556"/>
    <cellStyle name="Porcentual 2 5 2 2" xfId="33557"/>
    <cellStyle name="Porcentual 2 5 2 2 2" xfId="33558"/>
    <cellStyle name="Porcentual 2 5 2 2 3" xfId="33559"/>
    <cellStyle name="Porcentual 2 5 2 20" xfId="33560"/>
    <cellStyle name="Porcentual 2 5 2 3" xfId="33561"/>
    <cellStyle name="Porcentual 2 5 2 4" xfId="33562"/>
    <cellStyle name="Porcentual 2 5 2 5" xfId="33563"/>
    <cellStyle name="Porcentual 2 5 2 6" xfId="33564"/>
    <cellStyle name="Porcentual 2 5 2 7" xfId="33565"/>
    <cellStyle name="Porcentual 2 5 2 8" xfId="33566"/>
    <cellStyle name="Porcentual 2 5 2 9" xfId="33567"/>
    <cellStyle name="Porcentual 2 5 20" xfId="33568"/>
    <cellStyle name="Porcentual 2 5 21" xfId="33569"/>
    <cellStyle name="Porcentual 2 5 22" xfId="33570"/>
    <cellStyle name="Porcentual 2 5 23" xfId="33571"/>
    <cellStyle name="Porcentual 2 5 24" xfId="33572"/>
    <cellStyle name="Porcentual 2 5 25" xfId="33573"/>
    <cellStyle name="Porcentual 2 5 26" xfId="33574"/>
    <cellStyle name="Porcentual 2 5 27" xfId="33575"/>
    <cellStyle name="Porcentual 2 5 28" xfId="33576"/>
    <cellStyle name="Porcentual 2 5 29" xfId="33577"/>
    <cellStyle name="Porcentual 2 5 3" xfId="33578"/>
    <cellStyle name="Porcentual 2 5 30" xfId="33579"/>
    <cellStyle name="Porcentual 2 5 31" xfId="33580"/>
    <cellStyle name="Porcentual 2 5 32" xfId="33581"/>
    <cellStyle name="Porcentual 2 5 32 2" xfId="33582"/>
    <cellStyle name="Porcentual 2 5 32 2 2" xfId="33583"/>
    <cellStyle name="Porcentual 2 5 32 2 2 2" xfId="33584"/>
    <cellStyle name="Porcentual 2 5 32 2 2 3" xfId="33585"/>
    <cellStyle name="Porcentual 2 5 32 2 2 4" xfId="33586"/>
    <cellStyle name="Porcentual 2 5 32 2 2 5" xfId="33587"/>
    <cellStyle name="Porcentual 2 5 32 2 2 6" xfId="33588"/>
    <cellStyle name="Porcentual 2 5 32 2 2 7" xfId="33589"/>
    <cellStyle name="Porcentual 2 5 32 2 3" xfId="33590"/>
    <cellStyle name="Porcentual 2 5 32 2 4" xfId="33591"/>
    <cellStyle name="Porcentual 2 5 32 2 5" xfId="33592"/>
    <cellStyle name="Porcentual 2 5 32 2 6" xfId="33593"/>
    <cellStyle name="Porcentual 2 5 32 2 7" xfId="33594"/>
    <cellStyle name="Porcentual 2 5 32 2 8" xfId="33595"/>
    <cellStyle name="Porcentual 2 5 32 2 9" xfId="33596"/>
    <cellStyle name="Porcentual 2 5 32 3" xfId="33597"/>
    <cellStyle name="Porcentual 2 5 32 3 2" xfId="33598"/>
    <cellStyle name="Porcentual 2 5 32 3 3" xfId="33599"/>
    <cellStyle name="Porcentual 2 5 32 3 4" xfId="33600"/>
    <cellStyle name="Porcentual 2 5 32 3 5" xfId="33601"/>
    <cellStyle name="Porcentual 2 5 32 3 6" xfId="33602"/>
    <cellStyle name="Porcentual 2 5 32 3 7" xfId="33603"/>
    <cellStyle name="Porcentual 2 5 32 4" xfId="33604"/>
    <cellStyle name="Porcentual 2 5 32 5" xfId="33605"/>
    <cellStyle name="Porcentual 2 5 32 6" xfId="33606"/>
    <cellStyle name="Porcentual 2 5 32 7" xfId="33607"/>
    <cellStyle name="Porcentual 2 5 32 8" xfId="33608"/>
    <cellStyle name="Porcentual 2 5 32 9" xfId="33609"/>
    <cellStyle name="Porcentual 2 5 33" xfId="33610"/>
    <cellStyle name="Porcentual 2 5 34" xfId="33611"/>
    <cellStyle name="Porcentual 2 5 35" xfId="33612"/>
    <cellStyle name="Porcentual 2 5 36" xfId="33613"/>
    <cellStyle name="Porcentual 2 5 37" xfId="33614"/>
    <cellStyle name="Porcentual 2 5 38" xfId="33615"/>
    <cellStyle name="Porcentual 2 5 39" xfId="33616"/>
    <cellStyle name="Porcentual 2 5 4" xfId="33617"/>
    <cellStyle name="Porcentual 2 5 4 2" xfId="33618"/>
    <cellStyle name="Porcentual 2 5 4 2 2" xfId="33619"/>
    <cellStyle name="Porcentual 2 5 4 2 2 2" xfId="33620"/>
    <cellStyle name="Porcentual 2 5 4 2 3" xfId="33621"/>
    <cellStyle name="Porcentual 2 5 4 2 4" xfId="33622"/>
    <cellStyle name="Porcentual 2 5 4 2 5" xfId="33623"/>
    <cellStyle name="Porcentual 2 5 4 3" xfId="33624"/>
    <cellStyle name="Porcentual 2 5 4 4" xfId="33625"/>
    <cellStyle name="Porcentual 2 5 4 5" xfId="33626"/>
    <cellStyle name="Porcentual 2 5 4 5 2" xfId="33627"/>
    <cellStyle name="Porcentual 2 5 4 5 3" xfId="33628"/>
    <cellStyle name="Porcentual 2 5 4 5 4" xfId="33629"/>
    <cellStyle name="Porcentual 2 5 4 5 5" xfId="33630"/>
    <cellStyle name="Porcentual 2 5 4 5 6" xfId="33631"/>
    <cellStyle name="Porcentual 2 5 4 5 7" xfId="33632"/>
    <cellStyle name="Porcentual 2 5 4 6" xfId="33633"/>
    <cellStyle name="Porcentual 2 5 4 7" xfId="33634"/>
    <cellStyle name="Porcentual 2 5 40" xfId="33635"/>
    <cellStyle name="Porcentual 2 5 5" xfId="33636"/>
    <cellStyle name="Porcentual 2 5 6" xfId="33637"/>
    <cellStyle name="Porcentual 2 5 7" xfId="33638"/>
    <cellStyle name="Porcentual 2 5 8" xfId="33639"/>
    <cellStyle name="Porcentual 2 5 9" xfId="33640"/>
    <cellStyle name="Porcentual 2 6" xfId="33641"/>
    <cellStyle name="Porcentual 2 6 10" xfId="33642"/>
    <cellStyle name="Porcentual 2 6 11" xfId="33643"/>
    <cellStyle name="Porcentual 2 6 12" xfId="33644"/>
    <cellStyle name="Porcentual 2 6 13" xfId="33645"/>
    <cellStyle name="Porcentual 2 6 14" xfId="33646"/>
    <cellStyle name="Porcentual 2 6 15" xfId="33647"/>
    <cellStyle name="Porcentual 2 6 16" xfId="33648"/>
    <cellStyle name="Porcentual 2 6 17" xfId="33649"/>
    <cellStyle name="Porcentual 2 6 18" xfId="33650"/>
    <cellStyle name="Porcentual 2 6 19" xfId="33651"/>
    <cellStyle name="Porcentual 2 6 2" xfId="33652"/>
    <cellStyle name="Porcentual 2 6 2 10" xfId="33653"/>
    <cellStyle name="Porcentual 2 6 2 11" xfId="33654"/>
    <cellStyle name="Porcentual 2 6 2 12" xfId="33655"/>
    <cellStyle name="Porcentual 2 6 2 13" xfId="33656"/>
    <cellStyle name="Porcentual 2 6 2 14" xfId="33657"/>
    <cellStyle name="Porcentual 2 6 2 15" xfId="33658"/>
    <cellStyle name="Porcentual 2 6 2 16" xfId="33659"/>
    <cellStyle name="Porcentual 2 6 2 17" xfId="33660"/>
    <cellStyle name="Porcentual 2 6 2 18" xfId="33661"/>
    <cellStyle name="Porcentual 2 6 2 19" xfId="33662"/>
    <cellStyle name="Porcentual 2 6 2 2" xfId="33663"/>
    <cellStyle name="Porcentual 2 6 2 2 10" xfId="33664"/>
    <cellStyle name="Porcentual 2 6 2 2 10 2" xfId="33665"/>
    <cellStyle name="Porcentual 2 6 2 2 10 2 2" xfId="33666"/>
    <cellStyle name="Porcentual 2 6 2 2 10 2 2 2" xfId="33667"/>
    <cellStyle name="Porcentual 2 6 2 2 10 2 2 2 2" xfId="33668"/>
    <cellStyle name="Porcentual 2 6 2 2 10 2 2 2 3" xfId="33669"/>
    <cellStyle name="Porcentual 2 6 2 2 10 2 2 2 4" xfId="33670"/>
    <cellStyle name="Porcentual 2 6 2 2 10 2 2 2 5" xfId="33671"/>
    <cellStyle name="Porcentual 2 6 2 2 10 2 2 3" xfId="33672"/>
    <cellStyle name="Porcentual 2 6 2 2 10 2 2 4" xfId="33673"/>
    <cellStyle name="Porcentual 2 6 2 2 10 2 2 5" xfId="33674"/>
    <cellStyle name="Porcentual 2 6 2 2 10 2 3" xfId="33675"/>
    <cellStyle name="Porcentual 2 6 2 2 10 2 4" xfId="33676"/>
    <cellStyle name="Porcentual 2 6 2 2 10 2 5" xfId="33677"/>
    <cellStyle name="Porcentual 2 6 2 2 10 2 6" xfId="33678"/>
    <cellStyle name="Porcentual 2 6 2 2 10 2 7" xfId="33679"/>
    <cellStyle name="Porcentual 2 6 2 2 10 3" xfId="33680"/>
    <cellStyle name="Porcentual 2 6 2 2 10 3 2" xfId="33681"/>
    <cellStyle name="Porcentual 2 6 2 2 10 3 2 2" xfId="33682"/>
    <cellStyle name="Porcentual 2 6 2 2 10 3 2 3" xfId="33683"/>
    <cellStyle name="Porcentual 2 6 2 2 10 3 2 4" xfId="33684"/>
    <cellStyle name="Porcentual 2 6 2 2 10 3 2 5" xfId="33685"/>
    <cellStyle name="Porcentual 2 6 2 2 10 3 3" xfId="33686"/>
    <cellStyle name="Porcentual 2 6 2 2 10 3 4" xfId="33687"/>
    <cellStyle name="Porcentual 2 6 2 2 10 3 5" xfId="33688"/>
    <cellStyle name="Porcentual 2 6 2 2 10 4" xfId="33689"/>
    <cellStyle name="Porcentual 2 6 2 2 10 5" xfId="33690"/>
    <cellStyle name="Porcentual 2 6 2 2 10 6" xfId="33691"/>
    <cellStyle name="Porcentual 2 6 2 2 10 7" xfId="33692"/>
    <cellStyle name="Porcentual 2 6 2 2 11" xfId="33693"/>
    <cellStyle name="Porcentual 2 6 2 2 12" xfId="33694"/>
    <cellStyle name="Porcentual 2 6 2 2 13" xfId="33695"/>
    <cellStyle name="Porcentual 2 6 2 2 13 2" xfId="33696"/>
    <cellStyle name="Porcentual 2 6 2 2 13 2 2" xfId="33697"/>
    <cellStyle name="Porcentual 2 6 2 2 13 2 3" xfId="33698"/>
    <cellStyle name="Porcentual 2 6 2 2 13 2 4" xfId="33699"/>
    <cellStyle name="Porcentual 2 6 2 2 13 2 5" xfId="33700"/>
    <cellStyle name="Porcentual 2 6 2 2 13 3" xfId="33701"/>
    <cellStyle name="Porcentual 2 6 2 2 13 4" xfId="33702"/>
    <cellStyle name="Porcentual 2 6 2 2 13 5" xfId="33703"/>
    <cellStyle name="Porcentual 2 6 2 2 14" xfId="33704"/>
    <cellStyle name="Porcentual 2 6 2 2 15" xfId="33705"/>
    <cellStyle name="Porcentual 2 6 2 2 16" xfId="33706"/>
    <cellStyle name="Porcentual 2 6 2 2 17" xfId="33707"/>
    <cellStyle name="Porcentual 2 6 2 2 18" xfId="33708"/>
    <cellStyle name="Porcentual 2 6 2 2 19" xfId="33709"/>
    <cellStyle name="Porcentual 2 6 2 2 2" xfId="33710"/>
    <cellStyle name="Porcentual 2 6 2 2 2 10" xfId="33711"/>
    <cellStyle name="Porcentual 2 6 2 2 2 10 2" xfId="33712"/>
    <cellStyle name="Porcentual 2 6 2 2 2 10 2 2" xfId="33713"/>
    <cellStyle name="Porcentual 2 6 2 2 2 10 2 2 2" xfId="33714"/>
    <cellStyle name="Porcentual 2 6 2 2 2 10 2 2 2 2" xfId="33715"/>
    <cellStyle name="Porcentual 2 6 2 2 2 10 2 2 2 3" xfId="33716"/>
    <cellStyle name="Porcentual 2 6 2 2 2 10 2 2 2 4" xfId="33717"/>
    <cellStyle name="Porcentual 2 6 2 2 2 10 2 2 2 5" xfId="33718"/>
    <cellStyle name="Porcentual 2 6 2 2 2 10 2 2 3" xfId="33719"/>
    <cellStyle name="Porcentual 2 6 2 2 2 10 2 2 4" xfId="33720"/>
    <cellStyle name="Porcentual 2 6 2 2 2 10 2 2 5" xfId="33721"/>
    <cellStyle name="Porcentual 2 6 2 2 2 10 2 3" xfId="33722"/>
    <cellStyle name="Porcentual 2 6 2 2 2 10 2 4" xfId="33723"/>
    <cellStyle name="Porcentual 2 6 2 2 2 10 2 5" xfId="33724"/>
    <cellStyle name="Porcentual 2 6 2 2 2 10 2 6" xfId="33725"/>
    <cellStyle name="Porcentual 2 6 2 2 2 10 2 7" xfId="33726"/>
    <cellStyle name="Porcentual 2 6 2 2 2 10 3" xfId="33727"/>
    <cellStyle name="Porcentual 2 6 2 2 2 10 3 2" xfId="33728"/>
    <cellStyle name="Porcentual 2 6 2 2 2 10 3 2 2" xfId="33729"/>
    <cellStyle name="Porcentual 2 6 2 2 2 10 3 2 3" xfId="33730"/>
    <cellStyle name="Porcentual 2 6 2 2 2 10 3 2 4" xfId="33731"/>
    <cellStyle name="Porcentual 2 6 2 2 2 10 3 2 5" xfId="33732"/>
    <cellStyle name="Porcentual 2 6 2 2 2 10 3 3" xfId="33733"/>
    <cellStyle name="Porcentual 2 6 2 2 2 10 3 4" xfId="33734"/>
    <cellStyle name="Porcentual 2 6 2 2 2 10 3 5" xfId="33735"/>
    <cellStyle name="Porcentual 2 6 2 2 2 10 4" xfId="33736"/>
    <cellStyle name="Porcentual 2 6 2 2 2 10 5" xfId="33737"/>
    <cellStyle name="Porcentual 2 6 2 2 2 10 6" xfId="33738"/>
    <cellStyle name="Porcentual 2 6 2 2 2 10 7" xfId="33739"/>
    <cellStyle name="Porcentual 2 6 2 2 2 11" xfId="33740"/>
    <cellStyle name="Porcentual 2 6 2 2 2 12" xfId="33741"/>
    <cellStyle name="Porcentual 2 6 2 2 2 13" xfId="33742"/>
    <cellStyle name="Porcentual 2 6 2 2 2 13 2" xfId="33743"/>
    <cellStyle name="Porcentual 2 6 2 2 2 13 2 2" xfId="33744"/>
    <cellStyle name="Porcentual 2 6 2 2 2 13 2 3" xfId="33745"/>
    <cellStyle name="Porcentual 2 6 2 2 2 13 2 4" xfId="33746"/>
    <cellStyle name="Porcentual 2 6 2 2 2 13 2 5" xfId="33747"/>
    <cellStyle name="Porcentual 2 6 2 2 2 13 3" xfId="33748"/>
    <cellStyle name="Porcentual 2 6 2 2 2 13 4" xfId="33749"/>
    <cellStyle name="Porcentual 2 6 2 2 2 13 5" xfId="33750"/>
    <cellStyle name="Porcentual 2 6 2 2 2 14" xfId="33751"/>
    <cellStyle name="Porcentual 2 6 2 2 2 15" xfId="33752"/>
    <cellStyle name="Porcentual 2 6 2 2 2 16" xfId="33753"/>
    <cellStyle name="Porcentual 2 6 2 2 2 17" xfId="33754"/>
    <cellStyle name="Porcentual 2 6 2 2 2 18" xfId="33755"/>
    <cellStyle name="Porcentual 2 6 2 2 2 19" xfId="33756"/>
    <cellStyle name="Porcentual 2 6 2 2 2 2" xfId="33757"/>
    <cellStyle name="Porcentual 2 6 2 2 2 2 10" xfId="33758"/>
    <cellStyle name="Porcentual 2 6 2 2 2 2 11" xfId="33759"/>
    <cellStyle name="Porcentual 2 6 2 2 2 2 12" xfId="33760"/>
    <cellStyle name="Porcentual 2 6 2 2 2 2 13" xfId="33761"/>
    <cellStyle name="Porcentual 2 6 2 2 2 2 14" xfId="33762"/>
    <cellStyle name="Porcentual 2 6 2 2 2 2 15" xfId="33763"/>
    <cellStyle name="Porcentual 2 6 2 2 2 2 16" xfId="33764"/>
    <cellStyle name="Porcentual 2 6 2 2 2 2 17" xfId="33765"/>
    <cellStyle name="Porcentual 2 6 2 2 2 2 18" xfId="33766"/>
    <cellStyle name="Porcentual 2 6 2 2 2 2 19" xfId="33767"/>
    <cellStyle name="Porcentual 2 6 2 2 2 2 2" xfId="33768"/>
    <cellStyle name="Porcentual 2 6 2 2 2 2 2 10" xfId="33769"/>
    <cellStyle name="Porcentual 2 6 2 2 2 2 2 11" xfId="33770"/>
    <cellStyle name="Porcentual 2 6 2 2 2 2 2 12" xfId="33771"/>
    <cellStyle name="Porcentual 2 6 2 2 2 2 2 13" xfId="33772"/>
    <cellStyle name="Porcentual 2 6 2 2 2 2 2 14" xfId="33773"/>
    <cellStyle name="Porcentual 2 6 2 2 2 2 2 2" xfId="33774"/>
    <cellStyle name="Porcentual 2 6 2 2 2 2 2 2 10" xfId="33775"/>
    <cellStyle name="Porcentual 2 6 2 2 2 2 2 2 11" xfId="33776"/>
    <cellStyle name="Porcentual 2 6 2 2 2 2 2 2 12" xfId="33777"/>
    <cellStyle name="Porcentual 2 6 2 2 2 2 2 2 13" xfId="33778"/>
    <cellStyle name="Porcentual 2 6 2 2 2 2 2 2 14" xfId="33779"/>
    <cellStyle name="Porcentual 2 6 2 2 2 2 2 2 2" xfId="33780"/>
    <cellStyle name="Porcentual 2 6 2 2 2 2 2 2 2 10" xfId="33781"/>
    <cellStyle name="Porcentual 2 6 2 2 2 2 2 2 2 11" xfId="33782"/>
    <cellStyle name="Porcentual 2 6 2 2 2 2 2 2 2 2" xfId="33783"/>
    <cellStyle name="Porcentual 2 6 2 2 2 2 2 2 2 2 10" xfId="33784"/>
    <cellStyle name="Porcentual 2 6 2 2 2 2 2 2 2 2 11" xfId="33785"/>
    <cellStyle name="Porcentual 2 6 2 2 2 2 2 2 2 2 2" xfId="33786"/>
    <cellStyle name="Porcentual 2 6 2 2 2 2 2 2 2 2 2 2" xfId="33787"/>
    <cellStyle name="Porcentual 2 6 2 2 2 2 2 2 2 2 2 2 2" xfId="33788"/>
    <cellStyle name="Porcentual 2 6 2 2 2 2 2 2 2 2 2 2 2 2" xfId="33789"/>
    <cellStyle name="Porcentual 2 6 2 2 2 2 2 2 2 2 2 2 2 2 2" xfId="33790"/>
    <cellStyle name="Porcentual 2 6 2 2 2 2 2 2 2 2 2 2 2 2 3" xfId="33791"/>
    <cellStyle name="Porcentual 2 6 2 2 2 2 2 2 2 2 2 2 2 2 4" xfId="33792"/>
    <cellStyle name="Porcentual 2 6 2 2 2 2 2 2 2 2 2 2 2 2 5" xfId="33793"/>
    <cellStyle name="Porcentual 2 6 2 2 2 2 2 2 2 2 2 2 2 3" xfId="33794"/>
    <cellStyle name="Porcentual 2 6 2 2 2 2 2 2 2 2 2 2 2 4" xfId="33795"/>
    <cellStyle name="Porcentual 2 6 2 2 2 2 2 2 2 2 2 2 2 5" xfId="33796"/>
    <cellStyle name="Porcentual 2 6 2 2 2 2 2 2 2 2 2 2 3" xfId="33797"/>
    <cellStyle name="Porcentual 2 6 2 2 2 2 2 2 2 2 2 2 4" xfId="33798"/>
    <cellStyle name="Porcentual 2 6 2 2 2 2 2 2 2 2 2 2 5" xfId="33799"/>
    <cellStyle name="Porcentual 2 6 2 2 2 2 2 2 2 2 2 2 6" xfId="33800"/>
    <cellStyle name="Porcentual 2 6 2 2 2 2 2 2 2 2 2 2 7" xfId="33801"/>
    <cellStyle name="Porcentual 2 6 2 2 2 2 2 2 2 2 2 3" xfId="33802"/>
    <cellStyle name="Porcentual 2 6 2 2 2 2 2 2 2 2 2 3 2" xfId="33803"/>
    <cellStyle name="Porcentual 2 6 2 2 2 2 2 2 2 2 2 3 2 2" xfId="33804"/>
    <cellStyle name="Porcentual 2 6 2 2 2 2 2 2 2 2 2 3 2 3" xfId="33805"/>
    <cellStyle name="Porcentual 2 6 2 2 2 2 2 2 2 2 2 3 2 4" xfId="33806"/>
    <cellStyle name="Porcentual 2 6 2 2 2 2 2 2 2 2 2 3 2 5" xfId="33807"/>
    <cellStyle name="Porcentual 2 6 2 2 2 2 2 2 2 2 2 3 3" xfId="33808"/>
    <cellStyle name="Porcentual 2 6 2 2 2 2 2 2 2 2 2 3 4" xfId="33809"/>
    <cellStyle name="Porcentual 2 6 2 2 2 2 2 2 2 2 2 3 5" xfId="33810"/>
    <cellStyle name="Porcentual 2 6 2 2 2 2 2 2 2 2 2 4" xfId="33811"/>
    <cellStyle name="Porcentual 2 6 2 2 2 2 2 2 2 2 2 5" xfId="33812"/>
    <cellStyle name="Porcentual 2 6 2 2 2 2 2 2 2 2 2 6" xfId="33813"/>
    <cellStyle name="Porcentual 2 6 2 2 2 2 2 2 2 2 2 7" xfId="33814"/>
    <cellStyle name="Porcentual 2 6 2 2 2 2 2 2 2 2 3" xfId="33815"/>
    <cellStyle name="Porcentual 2 6 2 2 2 2 2 2 2 2 4" xfId="33816"/>
    <cellStyle name="Porcentual 2 6 2 2 2 2 2 2 2 2 5" xfId="33817"/>
    <cellStyle name="Porcentual 2 6 2 2 2 2 2 2 2 2 6" xfId="33818"/>
    <cellStyle name="Porcentual 2 6 2 2 2 2 2 2 2 2 6 2" xfId="33819"/>
    <cellStyle name="Porcentual 2 6 2 2 2 2 2 2 2 2 6 2 2" xfId="33820"/>
    <cellStyle name="Porcentual 2 6 2 2 2 2 2 2 2 2 6 2 3" xfId="33821"/>
    <cellStyle name="Porcentual 2 6 2 2 2 2 2 2 2 2 6 2 4" xfId="33822"/>
    <cellStyle name="Porcentual 2 6 2 2 2 2 2 2 2 2 6 2 5" xfId="33823"/>
    <cellStyle name="Porcentual 2 6 2 2 2 2 2 2 2 2 6 3" xfId="33824"/>
    <cellStyle name="Porcentual 2 6 2 2 2 2 2 2 2 2 6 4" xfId="33825"/>
    <cellStyle name="Porcentual 2 6 2 2 2 2 2 2 2 2 6 5" xfId="33826"/>
    <cellStyle name="Porcentual 2 6 2 2 2 2 2 2 2 2 7" xfId="33827"/>
    <cellStyle name="Porcentual 2 6 2 2 2 2 2 2 2 2 8" xfId="33828"/>
    <cellStyle name="Porcentual 2 6 2 2 2 2 2 2 2 2 9" xfId="33829"/>
    <cellStyle name="Porcentual 2 6 2 2 2 2 2 2 2 3" xfId="33830"/>
    <cellStyle name="Porcentual 2 6 2 2 2 2 2 2 2 3 2" xfId="33831"/>
    <cellStyle name="Porcentual 2 6 2 2 2 2 2 2 2 3 2 2" xfId="33832"/>
    <cellStyle name="Porcentual 2 6 2 2 2 2 2 2 2 3 2 2 2" xfId="33833"/>
    <cellStyle name="Porcentual 2 6 2 2 2 2 2 2 2 3 2 2 2 2" xfId="33834"/>
    <cellStyle name="Porcentual 2 6 2 2 2 2 2 2 2 3 2 2 2 3" xfId="33835"/>
    <cellStyle name="Porcentual 2 6 2 2 2 2 2 2 2 3 2 2 2 4" xfId="33836"/>
    <cellStyle name="Porcentual 2 6 2 2 2 2 2 2 2 3 2 2 2 5" xfId="33837"/>
    <cellStyle name="Porcentual 2 6 2 2 2 2 2 2 2 3 2 2 3" xfId="33838"/>
    <cellStyle name="Porcentual 2 6 2 2 2 2 2 2 2 3 2 2 4" xfId="33839"/>
    <cellStyle name="Porcentual 2 6 2 2 2 2 2 2 2 3 2 2 5" xfId="33840"/>
    <cellStyle name="Porcentual 2 6 2 2 2 2 2 2 2 3 2 3" xfId="33841"/>
    <cellStyle name="Porcentual 2 6 2 2 2 2 2 2 2 3 2 4" xfId="33842"/>
    <cellStyle name="Porcentual 2 6 2 2 2 2 2 2 2 3 2 5" xfId="33843"/>
    <cellStyle name="Porcentual 2 6 2 2 2 2 2 2 2 3 2 6" xfId="33844"/>
    <cellStyle name="Porcentual 2 6 2 2 2 2 2 2 2 3 2 7" xfId="33845"/>
    <cellStyle name="Porcentual 2 6 2 2 2 2 2 2 2 3 3" xfId="33846"/>
    <cellStyle name="Porcentual 2 6 2 2 2 2 2 2 2 3 3 2" xfId="33847"/>
    <cellStyle name="Porcentual 2 6 2 2 2 2 2 2 2 3 3 2 2" xfId="33848"/>
    <cellStyle name="Porcentual 2 6 2 2 2 2 2 2 2 3 3 2 3" xfId="33849"/>
    <cellStyle name="Porcentual 2 6 2 2 2 2 2 2 2 3 3 2 4" xfId="33850"/>
    <cellStyle name="Porcentual 2 6 2 2 2 2 2 2 2 3 3 2 5" xfId="33851"/>
    <cellStyle name="Porcentual 2 6 2 2 2 2 2 2 2 3 3 3" xfId="33852"/>
    <cellStyle name="Porcentual 2 6 2 2 2 2 2 2 2 3 3 4" xfId="33853"/>
    <cellStyle name="Porcentual 2 6 2 2 2 2 2 2 2 3 3 5" xfId="33854"/>
    <cellStyle name="Porcentual 2 6 2 2 2 2 2 2 2 3 4" xfId="33855"/>
    <cellStyle name="Porcentual 2 6 2 2 2 2 2 2 2 3 5" xfId="33856"/>
    <cellStyle name="Porcentual 2 6 2 2 2 2 2 2 2 3 6" xfId="33857"/>
    <cellStyle name="Porcentual 2 6 2 2 2 2 2 2 2 3 7" xfId="33858"/>
    <cellStyle name="Porcentual 2 6 2 2 2 2 2 2 2 4" xfId="33859"/>
    <cellStyle name="Porcentual 2 6 2 2 2 2 2 2 2 5" xfId="33860"/>
    <cellStyle name="Porcentual 2 6 2 2 2 2 2 2 2 6" xfId="33861"/>
    <cellStyle name="Porcentual 2 6 2 2 2 2 2 2 2 6 2" xfId="33862"/>
    <cellStyle name="Porcentual 2 6 2 2 2 2 2 2 2 6 2 2" xfId="33863"/>
    <cellStyle name="Porcentual 2 6 2 2 2 2 2 2 2 6 2 3" xfId="33864"/>
    <cellStyle name="Porcentual 2 6 2 2 2 2 2 2 2 6 2 4" xfId="33865"/>
    <cellStyle name="Porcentual 2 6 2 2 2 2 2 2 2 6 2 5" xfId="33866"/>
    <cellStyle name="Porcentual 2 6 2 2 2 2 2 2 2 6 3" xfId="33867"/>
    <cellStyle name="Porcentual 2 6 2 2 2 2 2 2 2 6 4" xfId="33868"/>
    <cellStyle name="Porcentual 2 6 2 2 2 2 2 2 2 6 5" xfId="33869"/>
    <cellStyle name="Porcentual 2 6 2 2 2 2 2 2 2 7" xfId="33870"/>
    <cellStyle name="Porcentual 2 6 2 2 2 2 2 2 2 8" xfId="33871"/>
    <cellStyle name="Porcentual 2 6 2 2 2 2 2 2 2 9" xfId="33872"/>
    <cellStyle name="Porcentual 2 6 2 2 2 2 2 2 3" xfId="33873"/>
    <cellStyle name="Porcentual 2 6 2 2 2 2 2 2 4" xfId="33874"/>
    <cellStyle name="Porcentual 2 6 2 2 2 2 2 2 5" xfId="33875"/>
    <cellStyle name="Porcentual 2 6 2 2 2 2 2 2 6" xfId="33876"/>
    <cellStyle name="Porcentual 2 6 2 2 2 2 2 2 6 2" xfId="33877"/>
    <cellStyle name="Porcentual 2 6 2 2 2 2 2 2 6 2 2" xfId="33878"/>
    <cellStyle name="Porcentual 2 6 2 2 2 2 2 2 6 2 2 2" xfId="33879"/>
    <cellStyle name="Porcentual 2 6 2 2 2 2 2 2 6 2 2 2 2" xfId="33880"/>
    <cellStyle name="Porcentual 2 6 2 2 2 2 2 2 6 2 2 2 3" xfId="33881"/>
    <cellStyle name="Porcentual 2 6 2 2 2 2 2 2 6 2 2 2 4" xfId="33882"/>
    <cellStyle name="Porcentual 2 6 2 2 2 2 2 2 6 2 2 2 5" xfId="33883"/>
    <cellStyle name="Porcentual 2 6 2 2 2 2 2 2 6 2 2 3" xfId="33884"/>
    <cellStyle name="Porcentual 2 6 2 2 2 2 2 2 6 2 2 4" xfId="33885"/>
    <cellStyle name="Porcentual 2 6 2 2 2 2 2 2 6 2 2 5" xfId="33886"/>
    <cellStyle name="Porcentual 2 6 2 2 2 2 2 2 6 2 3" xfId="33887"/>
    <cellStyle name="Porcentual 2 6 2 2 2 2 2 2 6 2 4" xfId="33888"/>
    <cellStyle name="Porcentual 2 6 2 2 2 2 2 2 6 2 5" xfId="33889"/>
    <cellStyle name="Porcentual 2 6 2 2 2 2 2 2 6 2 6" xfId="33890"/>
    <cellStyle name="Porcentual 2 6 2 2 2 2 2 2 6 2 7" xfId="33891"/>
    <cellStyle name="Porcentual 2 6 2 2 2 2 2 2 6 3" xfId="33892"/>
    <cellStyle name="Porcentual 2 6 2 2 2 2 2 2 6 3 2" xfId="33893"/>
    <cellStyle name="Porcentual 2 6 2 2 2 2 2 2 6 3 2 2" xfId="33894"/>
    <cellStyle name="Porcentual 2 6 2 2 2 2 2 2 6 3 2 3" xfId="33895"/>
    <cellStyle name="Porcentual 2 6 2 2 2 2 2 2 6 3 2 4" xfId="33896"/>
    <cellStyle name="Porcentual 2 6 2 2 2 2 2 2 6 3 2 5" xfId="33897"/>
    <cellStyle name="Porcentual 2 6 2 2 2 2 2 2 6 3 3" xfId="33898"/>
    <cellStyle name="Porcentual 2 6 2 2 2 2 2 2 6 3 4" xfId="33899"/>
    <cellStyle name="Porcentual 2 6 2 2 2 2 2 2 6 3 5" xfId="33900"/>
    <cellStyle name="Porcentual 2 6 2 2 2 2 2 2 6 4" xfId="33901"/>
    <cellStyle name="Porcentual 2 6 2 2 2 2 2 2 6 5" xfId="33902"/>
    <cellStyle name="Porcentual 2 6 2 2 2 2 2 2 6 6" xfId="33903"/>
    <cellStyle name="Porcentual 2 6 2 2 2 2 2 2 6 7" xfId="33904"/>
    <cellStyle name="Porcentual 2 6 2 2 2 2 2 2 7" xfId="33905"/>
    <cellStyle name="Porcentual 2 6 2 2 2 2 2 2 8" xfId="33906"/>
    <cellStyle name="Porcentual 2 6 2 2 2 2 2 2 9" xfId="33907"/>
    <cellStyle name="Porcentual 2 6 2 2 2 2 2 2 9 2" xfId="33908"/>
    <cellStyle name="Porcentual 2 6 2 2 2 2 2 2 9 2 2" xfId="33909"/>
    <cellStyle name="Porcentual 2 6 2 2 2 2 2 2 9 2 3" xfId="33910"/>
    <cellStyle name="Porcentual 2 6 2 2 2 2 2 2 9 2 4" xfId="33911"/>
    <cellStyle name="Porcentual 2 6 2 2 2 2 2 2 9 2 5" xfId="33912"/>
    <cellStyle name="Porcentual 2 6 2 2 2 2 2 2 9 3" xfId="33913"/>
    <cellStyle name="Porcentual 2 6 2 2 2 2 2 2 9 4" xfId="33914"/>
    <cellStyle name="Porcentual 2 6 2 2 2 2 2 2 9 5" xfId="33915"/>
    <cellStyle name="Porcentual 2 6 2 2 2 2 2 3" xfId="33916"/>
    <cellStyle name="Porcentual 2 6 2 2 2 2 2 3 2" xfId="33917"/>
    <cellStyle name="Porcentual 2 6 2 2 2 2 2 3 3" xfId="33918"/>
    <cellStyle name="Porcentual 2 6 2 2 2 2 2 3 4" xfId="33919"/>
    <cellStyle name="Porcentual 2 6 2 2 2 2 2 3 5" xfId="33920"/>
    <cellStyle name="Porcentual 2 6 2 2 2 2 2 3 6" xfId="33921"/>
    <cellStyle name="Porcentual 2 6 2 2 2 2 2 3 7" xfId="33922"/>
    <cellStyle name="Porcentual 2 6 2 2 2 2 2 4" xfId="33923"/>
    <cellStyle name="Porcentual 2 6 2 2 2 2 2 5" xfId="33924"/>
    <cellStyle name="Porcentual 2 6 2 2 2 2 2 6" xfId="33925"/>
    <cellStyle name="Porcentual 2 6 2 2 2 2 2 6 2" xfId="33926"/>
    <cellStyle name="Porcentual 2 6 2 2 2 2 2 6 2 2" xfId="33927"/>
    <cellStyle name="Porcentual 2 6 2 2 2 2 2 6 2 2 2" xfId="33928"/>
    <cellStyle name="Porcentual 2 6 2 2 2 2 2 6 2 2 2 2" xfId="33929"/>
    <cellStyle name="Porcentual 2 6 2 2 2 2 2 6 2 2 2 3" xfId="33930"/>
    <cellStyle name="Porcentual 2 6 2 2 2 2 2 6 2 2 2 4" xfId="33931"/>
    <cellStyle name="Porcentual 2 6 2 2 2 2 2 6 2 2 2 5" xfId="33932"/>
    <cellStyle name="Porcentual 2 6 2 2 2 2 2 6 2 2 3" xfId="33933"/>
    <cellStyle name="Porcentual 2 6 2 2 2 2 2 6 2 2 4" xfId="33934"/>
    <cellStyle name="Porcentual 2 6 2 2 2 2 2 6 2 2 5" xfId="33935"/>
    <cellStyle name="Porcentual 2 6 2 2 2 2 2 6 2 3" xfId="33936"/>
    <cellStyle name="Porcentual 2 6 2 2 2 2 2 6 2 4" xfId="33937"/>
    <cellStyle name="Porcentual 2 6 2 2 2 2 2 6 2 5" xfId="33938"/>
    <cellStyle name="Porcentual 2 6 2 2 2 2 2 6 2 6" xfId="33939"/>
    <cellStyle name="Porcentual 2 6 2 2 2 2 2 6 2 7" xfId="33940"/>
    <cellStyle name="Porcentual 2 6 2 2 2 2 2 6 3" xfId="33941"/>
    <cellStyle name="Porcentual 2 6 2 2 2 2 2 6 3 2" xfId="33942"/>
    <cellStyle name="Porcentual 2 6 2 2 2 2 2 6 3 2 2" xfId="33943"/>
    <cellStyle name="Porcentual 2 6 2 2 2 2 2 6 3 2 3" xfId="33944"/>
    <cellStyle name="Porcentual 2 6 2 2 2 2 2 6 3 2 4" xfId="33945"/>
    <cellStyle name="Porcentual 2 6 2 2 2 2 2 6 3 2 5" xfId="33946"/>
    <cellStyle name="Porcentual 2 6 2 2 2 2 2 6 3 3" xfId="33947"/>
    <cellStyle name="Porcentual 2 6 2 2 2 2 2 6 3 4" xfId="33948"/>
    <cellStyle name="Porcentual 2 6 2 2 2 2 2 6 3 5" xfId="33949"/>
    <cellStyle name="Porcentual 2 6 2 2 2 2 2 6 4" xfId="33950"/>
    <cellStyle name="Porcentual 2 6 2 2 2 2 2 6 5" xfId="33951"/>
    <cellStyle name="Porcentual 2 6 2 2 2 2 2 6 6" xfId="33952"/>
    <cellStyle name="Porcentual 2 6 2 2 2 2 2 6 7" xfId="33953"/>
    <cellStyle name="Porcentual 2 6 2 2 2 2 2 7" xfId="33954"/>
    <cellStyle name="Porcentual 2 6 2 2 2 2 2 8" xfId="33955"/>
    <cellStyle name="Porcentual 2 6 2 2 2 2 2 9" xfId="33956"/>
    <cellStyle name="Porcentual 2 6 2 2 2 2 2 9 2" xfId="33957"/>
    <cellStyle name="Porcentual 2 6 2 2 2 2 2 9 2 2" xfId="33958"/>
    <cellStyle name="Porcentual 2 6 2 2 2 2 2 9 2 3" xfId="33959"/>
    <cellStyle name="Porcentual 2 6 2 2 2 2 2 9 2 4" xfId="33960"/>
    <cellStyle name="Porcentual 2 6 2 2 2 2 2 9 2 5" xfId="33961"/>
    <cellStyle name="Porcentual 2 6 2 2 2 2 2 9 3" xfId="33962"/>
    <cellStyle name="Porcentual 2 6 2 2 2 2 2 9 4" xfId="33963"/>
    <cellStyle name="Porcentual 2 6 2 2 2 2 2 9 5" xfId="33964"/>
    <cellStyle name="Porcentual 2 6 2 2 2 2 20" xfId="33965"/>
    <cellStyle name="Porcentual 2 6 2 2 2 2 21" xfId="33966"/>
    <cellStyle name="Porcentual 2 6 2 2 2 2 22" xfId="33967"/>
    <cellStyle name="Porcentual 2 6 2 2 2 2 23" xfId="33968"/>
    <cellStyle name="Porcentual 2 6 2 2 2 2 24" xfId="33969"/>
    <cellStyle name="Porcentual 2 6 2 2 2 2 25" xfId="33970"/>
    <cellStyle name="Porcentual 2 6 2 2 2 2 26" xfId="33971"/>
    <cellStyle name="Porcentual 2 6 2 2 2 2 27" xfId="33972"/>
    <cellStyle name="Porcentual 2 6 2 2 2 2 28" xfId="33973"/>
    <cellStyle name="Porcentual 2 6 2 2 2 2 29" xfId="33974"/>
    <cellStyle name="Porcentual 2 6 2 2 2 2 3" xfId="33975"/>
    <cellStyle name="Porcentual 2 6 2 2 2 2 3 2" xfId="33976"/>
    <cellStyle name="Porcentual 2 6 2 2 2 2 3 3" xfId="33977"/>
    <cellStyle name="Porcentual 2 6 2 2 2 2 3 4" xfId="33978"/>
    <cellStyle name="Porcentual 2 6 2 2 2 2 3 5" xfId="33979"/>
    <cellStyle name="Porcentual 2 6 2 2 2 2 3 6" xfId="33980"/>
    <cellStyle name="Porcentual 2 6 2 2 2 2 3 7" xfId="33981"/>
    <cellStyle name="Porcentual 2 6 2 2 2 2 4" xfId="33982"/>
    <cellStyle name="Porcentual 2 6 2 2 2 2 5" xfId="33983"/>
    <cellStyle name="Porcentual 2 6 2 2 2 2 6" xfId="33984"/>
    <cellStyle name="Porcentual 2 6 2 2 2 2 6 2" xfId="33985"/>
    <cellStyle name="Porcentual 2 6 2 2 2 2 6 2 2" xfId="33986"/>
    <cellStyle name="Porcentual 2 6 2 2 2 2 6 2 2 2" xfId="33987"/>
    <cellStyle name="Porcentual 2 6 2 2 2 2 6 2 2 2 2" xfId="33988"/>
    <cellStyle name="Porcentual 2 6 2 2 2 2 6 2 2 2 3" xfId="33989"/>
    <cellStyle name="Porcentual 2 6 2 2 2 2 6 2 2 2 4" xfId="33990"/>
    <cellStyle name="Porcentual 2 6 2 2 2 2 6 2 2 2 5" xfId="33991"/>
    <cellStyle name="Porcentual 2 6 2 2 2 2 6 2 2 3" xfId="33992"/>
    <cellStyle name="Porcentual 2 6 2 2 2 2 6 2 2 4" xfId="33993"/>
    <cellStyle name="Porcentual 2 6 2 2 2 2 6 2 2 5" xfId="33994"/>
    <cellStyle name="Porcentual 2 6 2 2 2 2 6 2 3" xfId="33995"/>
    <cellStyle name="Porcentual 2 6 2 2 2 2 6 2 4" xfId="33996"/>
    <cellStyle name="Porcentual 2 6 2 2 2 2 6 2 5" xfId="33997"/>
    <cellStyle name="Porcentual 2 6 2 2 2 2 6 2 6" xfId="33998"/>
    <cellStyle name="Porcentual 2 6 2 2 2 2 6 2 7" xfId="33999"/>
    <cellStyle name="Porcentual 2 6 2 2 2 2 6 3" xfId="34000"/>
    <cellStyle name="Porcentual 2 6 2 2 2 2 6 3 2" xfId="34001"/>
    <cellStyle name="Porcentual 2 6 2 2 2 2 6 3 2 2" xfId="34002"/>
    <cellStyle name="Porcentual 2 6 2 2 2 2 6 3 2 3" xfId="34003"/>
    <cellStyle name="Porcentual 2 6 2 2 2 2 6 3 2 4" xfId="34004"/>
    <cellStyle name="Porcentual 2 6 2 2 2 2 6 3 2 5" xfId="34005"/>
    <cellStyle name="Porcentual 2 6 2 2 2 2 6 3 3" xfId="34006"/>
    <cellStyle name="Porcentual 2 6 2 2 2 2 6 3 4" xfId="34007"/>
    <cellStyle name="Porcentual 2 6 2 2 2 2 6 3 5" xfId="34008"/>
    <cellStyle name="Porcentual 2 6 2 2 2 2 6 4" xfId="34009"/>
    <cellStyle name="Porcentual 2 6 2 2 2 2 6 5" xfId="34010"/>
    <cellStyle name="Porcentual 2 6 2 2 2 2 6 6" xfId="34011"/>
    <cellStyle name="Porcentual 2 6 2 2 2 2 6 7" xfId="34012"/>
    <cellStyle name="Porcentual 2 6 2 2 2 2 7" xfId="34013"/>
    <cellStyle name="Porcentual 2 6 2 2 2 2 8" xfId="34014"/>
    <cellStyle name="Porcentual 2 6 2 2 2 2 9" xfId="34015"/>
    <cellStyle name="Porcentual 2 6 2 2 2 2 9 2" xfId="34016"/>
    <cellStyle name="Porcentual 2 6 2 2 2 2 9 2 2" xfId="34017"/>
    <cellStyle name="Porcentual 2 6 2 2 2 2 9 2 3" xfId="34018"/>
    <cellStyle name="Porcentual 2 6 2 2 2 2 9 2 4" xfId="34019"/>
    <cellStyle name="Porcentual 2 6 2 2 2 2 9 2 5" xfId="34020"/>
    <cellStyle name="Porcentual 2 6 2 2 2 2 9 3" xfId="34021"/>
    <cellStyle name="Porcentual 2 6 2 2 2 2 9 4" xfId="34022"/>
    <cellStyle name="Porcentual 2 6 2 2 2 2 9 5" xfId="34023"/>
    <cellStyle name="Porcentual 2 6 2 2 2 20" xfId="34024"/>
    <cellStyle name="Porcentual 2 6 2 2 2 21" xfId="34025"/>
    <cellStyle name="Porcentual 2 6 2 2 2 22" xfId="34026"/>
    <cellStyle name="Porcentual 2 6 2 2 2 23" xfId="34027"/>
    <cellStyle name="Porcentual 2 6 2 2 2 24" xfId="34028"/>
    <cellStyle name="Porcentual 2 6 2 2 2 25" xfId="34029"/>
    <cellStyle name="Porcentual 2 6 2 2 2 26" xfId="34030"/>
    <cellStyle name="Porcentual 2 6 2 2 2 27" xfId="34031"/>
    <cellStyle name="Porcentual 2 6 2 2 2 28" xfId="34032"/>
    <cellStyle name="Porcentual 2 6 2 2 2 29" xfId="34033"/>
    <cellStyle name="Porcentual 2 6 2 2 2 3" xfId="34034"/>
    <cellStyle name="Porcentual 2 6 2 2 2 30" xfId="34035"/>
    <cellStyle name="Porcentual 2 6 2 2 2 4" xfId="34036"/>
    <cellStyle name="Porcentual 2 6 2 2 2 4 2" xfId="34037"/>
    <cellStyle name="Porcentual 2 6 2 2 2 4 2 2" xfId="34038"/>
    <cellStyle name="Porcentual 2 6 2 2 2 4 2 3" xfId="34039"/>
    <cellStyle name="Porcentual 2 6 2 2 2 4 2 4" xfId="34040"/>
    <cellStyle name="Porcentual 2 6 2 2 2 4 2 5" xfId="34041"/>
    <cellStyle name="Porcentual 2 6 2 2 2 4 2 6" xfId="34042"/>
    <cellStyle name="Porcentual 2 6 2 2 2 4 3" xfId="34043"/>
    <cellStyle name="Porcentual 2 6 2 2 2 4 4" xfId="34044"/>
    <cellStyle name="Porcentual 2 6 2 2 2 4 5" xfId="34045"/>
    <cellStyle name="Porcentual 2 6 2 2 2 4 6" xfId="34046"/>
    <cellStyle name="Porcentual 2 6 2 2 2 4 7" xfId="34047"/>
    <cellStyle name="Porcentual 2 6 2 2 2 4 8" xfId="34048"/>
    <cellStyle name="Porcentual 2 6 2 2 2 5" xfId="34049"/>
    <cellStyle name="Porcentual 2 6 2 2 2 5 2" xfId="34050"/>
    <cellStyle name="Porcentual 2 6 2 2 2 5 2 2" xfId="34051"/>
    <cellStyle name="Porcentual 2 6 2 2 2 5 2 3" xfId="34052"/>
    <cellStyle name="Porcentual 2 6 2 2 2 5 2 4" xfId="34053"/>
    <cellStyle name="Porcentual 2 6 2 2 2 5 2 5" xfId="34054"/>
    <cellStyle name="Porcentual 2 6 2 2 2 5 2 6" xfId="34055"/>
    <cellStyle name="Porcentual 2 6 2 2 2 5 3" xfId="34056"/>
    <cellStyle name="Porcentual 2 6 2 2 2 5 4" xfId="34057"/>
    <cellStyle name="Porcentual 2 6 2 2 2 5 5" xfId="34058"/>
    <cellStyle name="Porcentual 2 6 2 2 2 6" xfId="34059"/>
    <cellStyle name="Porcentual 2 6 2 2 2 6 2" xfId="34060"/>
    <cellStyle name="Porcentual 2 6 2 2 2 6 2 2" xfId="34061"/>
    <cellStyle name="Porcentual 2 6 2 2 2 6 2 3" xfId="34062"/>
    <cellStyle name="Porcentual 2 6 2 2 2 6 2 4" xfId="34063"/>
    <cellStyle name="Porcentual 2 6 2 2 2 6 2 5" xfId="34064"/>
    <cellStyle name="Porcentual 2 6 2 2 2 6 2 6" xfId="34065"/>
    <cellStyle name="Porcentual 2 6 2 2 2 6 3" xfId="34066"/>
    <cellStyle name="Porcentual 2 6 2 2 2 6 4" xfId="34067"/>
    <cellStyle name="Porcentual 2 6 2 2 2 6 5" xfId="34068"/>
    <cellStyle name="Porcentual 2 6 2 2 2 7" xfId="34069"/>
    <cellStyle name="Porcentual 2 6 2 2 2 7 2" xfId="34070"/>
    <cellStyle name="Porcentual 2 6 2 2 2 7 3" xfId="34071"/>
    <cellStyle name="Porcentual 2 6 2 2 2 7 4" xfId="34072"/>
    <cellStyle name="Porcentual 2 6 2 2 2 7 5" xfId="34073"/>
    <cellStyle name="Porcentual 2 6 2 2 2 7 6" xfId="34074"/>
    <cellStyle name="Porcentual 2 6 2 2 2 7 7" xfId="34075"/>
    <cellStyle name="Porcentual 2 6 2 2 2 8" xfId="34076"/>
    <cellStyle name="Porcentual 2 6 2 2 2 9" xfId="34077"/>
    <cellStyle name="Porcentual 2 6 2 2 20" xfId="34078"/>
    <cellStyle name="Porcentual 2 6 2 2 21" xfId="34079"/>
    <cellStyle name="Porcentual 2 6 2 2 22" xfId="34080"/>
    <cellStyle name="Porcentual 2 6 2 2 23" xfId="34081"/>
    <cellStyle name="Porcentual 2 6 2 2 24" xfId="34082"/>
    <cellStyle name="Porcentual 2 6 2 2 25" xfId="34083"/>
    <cellStyle name="Porcentual 2 6 2 2 26" xfId="34084"/>
    <cellStyle name="Porcentual 2 6 2 2 27" xfId="34085"/>
    <cellStyle name="Porcentual 2 6 2 2 28" xfId="34086"/>
    <cellStyle name="Porcentual 2 6 2 2 29" xfId="34087"/>
    <cellStyle name="Porcentual 2 6 2 2 3" xfId="34088"/>
    <cellStyle name="Porcentual 2 6 2 2 3 2" xfId="34089"/>
    <cellStyle name="Porcentual 2 6 2 2 3 2 2" xfId="34090"/>
    <cellStyle name="Porcentual 2 6 2 2 3 2 2 2" xfId="34091"/>
    <cellStyle name="Porcentual 2 6 2 2 3 2 2 2 2" xfId="34092"/>
    <cellStyle name="Porcentual 2 6 2 2 3 2 2 2 2 2" xfId="34093"/>
    <cellStyle name="Porcentual 2 6 2 2 3 2 2 2 3" xfId="34094"/>
    <cellStyle name="Porcentual 2 6 2 2 3 2 2 2 4" xfId="34095"/>
    <cellStyle name="Porcentual 2 6 2 2 3 2 2 2 5" xfId="34096"/>
    <cellStyle name="Porcentual 2 6 2 2 3 2 2 3" xfId="34097"/>
    <cellStyle name="Porcentual 2 6 2 2 3 2 2 3 2" xfId="34098"/>
    <cellStyle name="Porcentual 2 6 2 2 3 2 2 4" xfId="34099"/>
    <cellStyle name="Porcentual 2 6 2 2 3 2 2 5" xfId="34100"/>
    <cellStyle name="Porcentual 2 6 2 2 3 2 3" xfId="34101"/>
    <cellStyle name="Porcentual 2 6 2 2 3 2 4" xfId="34102"/>
    <cellStyle name="Porcentual 2 6 2 2 3 2 5" xfId="34103"/>
    <cellStyle name="Porcentual 2 6 2 2 3 2 6" xfId="34104"/>
    <cellStyle name="Porcentual 2 6 2 2 3 2 6 2" xfId="34105"/>
    <cellStyle name="Porcentual 2 6 2 2 3 2 7" xfId="34106"/>
    <cellStyle name="Porcentual 2 6 2 2 3 2 8" xfId="34107"/>
    <cellStyle name="Porcentual 2 6 2 2 3 3" xfId="34108"/>
    <cellStyle name="Porcentual 2 6 2 2 3 3 2" xfId="34109"/>
    <cellStyle name="Porcentual 2 6 2 2 3 3 2 2" xfId="34110"/>
    <cellStyle name="Porcentual 2 6 2 2 3 3 3" xfId="34111"/>
    <cellStyle name="Porcentual 2 6 2 2 3 3 4" xfId="34112"/>
    <cellStyle name="Porcentual 2 6 2 2 3 3 5" xfId="34113"/>
    <cellStyle name="Porcentual 2 6 2 2 3 4" xfId="34114"/>
    <cellStyle name="Porcentual 2 6 2 2 3 4 2" xfId="34115"/>
    <cellStyle name="Porcentual 2 6 2 2 3 4 3" xfId="34116"/>
    <cellStyle name="Porcentual 2 6 2 2 3 4 4" xfId="34117"/>
    <cellStyle name="Porcentual 2 6 2 2 3 4 5" xfId="34118"/>
    <cellStyle name="Porcentual 2 6 2 2 3 4 6" xfId="34119"/>
    <cellStyle name="Porcentual 2 6 2 2 3 4 7" xfId="34120"/>
    <cellStyle name="Porcentual 2 6 2 2 3 5" xfId="34121"/>
    <cellStyle name="Porcentual 2 6 2 2 3 6" xfId="34122"/>
    <cellStyle name="Porcentual 2 6 2 2 3 7" xfId="34123"/>
    <cellStyle name="Porcentual 2 6 2 2 3 7 2" xfId="34124"/>
    <cellStyle name="Porcentual 2 6 2 2 3 8" xfId="34125"/>
    <cellStyle name="Porcentual 2 6 2 2 3 9" xfId="34126"/>
    <cellStyle name="Porcentual 2 6 2 2 30" xfId="34127"/>
    <cellStyle name="Porcentual 2 6 2 2 4" xfId="34128"/>
    <cellStyle name="Porcentual 2 6 2 2 4 2" xfId="34129"/>
    <cellStyle name="Porcentual 2 6 2 2 4 2 2" xfId="34130"/>
    <cellStyle name="Porcentual 2 6 2 2 4 2 3" xfId="34131"/>
    <cellStyle name="Porcentual 2 6 2 2 4 2 4" xfId="34132"/>
    <cellStyle name="Porcentual 2 6 2 2 4 2 5" xfId="34133"/>
    <cellStyle name="Porcentual 2 6 2 2 4 2 6" xfId="34134"/>
    <cellStyle name="Porcentual 2 6 2 2 4 2 7" xfId="34135"/>
    <cellStyle name="Porcentual 2 6 2 2 4 3" xfId="34136"/>
    <cellStyle name="Porcentual 2 6 2 2 4 4" xfId="34137"/>
    <cellStyle name="Porcentual 2 6 2 2 4 5" xfId="34138"/>
    <cellStyle name="Porcentual 2 6 2 2 4 6" xfId="34139"/>
    <cellStyle name="Porcentual 2 6 2 2 4 7" xfId="34140"/>
    <cellStyle name="Porcentual 2 6 2 2 4 8" xfId="34141"/>
    <cellStyle name="Porcentual 2 6 2 2 4 9" xfId="34142"/>
    <cellStyle name="Porcentual 2 6 2 2 5" xfId="34143"/>
    <cellStyle name="Porcentual 2 6 2 2 5 2" xfId="34144"/>
    <cellStyle name="Porcentual 2 6 2 2 5 2 2" xfId="34145"/>
    <cellStyle name="Porcentual 2 6 2 2 5 2 3" xfId="34146"/>
    <cellStyle name="Porcentual 2 6 2 2 5 2 4" xfId="34147"/>
    <cellStyle name="Porcentual 2 6 2 2 5 2 5" xfId="34148"/>
    <cellStyle name="Porcentual 2 6 2 2 5 2 6" xfId="34149"/>
    <cellStyle name="Porcentual 2 6 2 2 5 3" xfId="34150"/>
    <cellStyle name="Porcentual 2 6 2 2 5 4" xfId="34151"/>
    <cellStyle name="Porcentual 2 6 2 2 5 5" xfId="34152"/>
    <cellStyle name="Porcentual 2 6 2 2 6" xfId="34153"/>
    <cellStyle name="Porcentual 2 6 2 2 6 2" xfId="34154"/>
    <cellStyle name="Porcentual 2 6 2 2 6 2 2" xfId="34155"/>
    <cellStyle name="Porcentual 2 6 2 2 6 2 3" xfId="34156"/>
    <cellStyle name="Porcentual 2 6 2 2 6 2 4" xfId="34157"/>
    <cellStyle name="Porcentual 2 6 2 2 6 2 5" xfId="34158"/>
    <cellStyle name="Porcentual 2 6 2 2 6 2 6" xfId="34159"/>
    <cellStyle name="Porcentual 2 6 2 2 6 3" xfId="34160"/>
    <cellStyle name="Porcentual 2 6 2 2 6 4" xfId="34161"/>
    <cellStyle name="Porcentual 2 6 2 2 6 5" xfId="34162"/>
    <cellStyle name="Porcentual 2 6 2 2 7" xfId="34163"/>
    <cellStyle name="Porcentual 2 6 2 2 7 2" xfId="34164"/>
    <cellStyle name="Porcentual 2 6 2 2 7 3" xfId="34165"/>
    <cellStyle name="Porcentual 2 6 2 2 7 4" xfId="34166"/>
    <cellStyle name="Porcentual 2 6 2 2 7 5" xfId="34167"/>
    <cellStyle name="Porcentual 2 6 2 2 7 6" xfId="34168"/>
    <cellStyle name="Porcentual 2 6 2 2 7 7" xfId="34169"/>
    <cellStyle name="Porcentual 2 6 2 2 8" xfId="34170"/>
    <cellStyle name="Porcentual 2 6 2 2 9" xfId="34171"/>
    <cellStyle name="Porcentual 2 6 2 20" xfId="34172"/>
    <cellStyle name="Porcentual 2 6 2 20 2" xfId="34173"/>
    <cellStyle name="Porcentual 2 6 2 20 2 2" xfId="34174"/>
    <cellStyle name="Porcentual 2 6 2 20 2 2 2" xfId="34175"/>
    <cellStyle name="Porcentual 2 6 2 20 2 2 2 2" xfId="34176"/>
    <cellStyle name="Porcentual 2 6 2 20 2 2 2 2 2" xfId="34177"/>
    <cellStyle name="Porcentual 2 6 2 20 2 2 2 3" xfId="34178"/>
    <cellStyle name="Porcentual 2 6 2 20 2 2 2 4" xfId="34179"/>
    <cellStyle name="Porcentual 2 6 2 20 2 2 2 5" xfId="34180"/>
    <cellStyle name="Porcentual 2 6 2 20 2 2 3" xfId="34181"/>
    <cellStyle name="Porcentual 2 6 2 20 2 2 3 2" xfId="34182"/>
    <cellStyle name="Porcentual 2 6 2 20 2 2 4" xfId="34183"/>
    <cellStyle name="Porcentual 2 6 2 20 2 2 5" xfId="34184"/>
    <cellStyle name="Porcentual 2 6 2 20 2 3" xfId="34185"/>
    <cellStyle name="Porcentual 2 6 2 20 2 4" xfId="34186"/>
    <cellStyle name="Porcentual 2 6 2 20 2 5" xfId="34187"/>
    <cellStyle name="Porcentual 2 6 2 20 2 6" xfId="34188"/>
    <cellStyle name="Porcentual 2 6 2 20 2 6 2" xfId="34189"/>
    <cellStyle name="Porcentual 2 6 2 20 2 7" xfId="34190"/>
    <cellStyle name="Porcentual 2 6 2 20 2 8" xfId="34191"/>
    <cellStyle name="Porcentual 2 6 2 20 3" xfId="34192"/>
    <cellStyle name="Porcentual 2 6 2 20 3 2" xfId="34193"/>
    <cellStyle name="Porcentual 2 6 2 20 3 2 2" xfId="34194"/>
    <cellStyle name="Porcentual 2 6 2 20 3 3" xfId="34195"/>
    <cellStyle name="Porcentual 2 6 2 20 3 4" xfId="34196"/>
    <cellStyle name="Porcentual 2 6 2 20 3 5" xfId="34197"/>
    <cellStyle name="Porcentual 2 6 2 20 4" xfId="34198"/>
    <cellStyle name="Porcentual 2 6 2 20 4 2" xfId="34199"/>
    <cellStyle name="Porcentual 2 6 2 20 4 3" xfId="34200"/>
    <cellStyle name="Porcentual 2 6 2 20 4 4" xfId="34201"/>
    <cellStyle name="Porcentual 2 6 2 20 4 5" xfId="34202"/>
    <cellStyle name="Porcentual 2 6 2 20 4 6" xfId="34203"/>
    <cellStyle name="Porcentual 2 6 2 20 4 7" xfId="34204"/>
    <cellStyle name="Porcentual 2 6 2 20 5" xfId="34205"/>
    <cellStyle name="Porcentual 2 6 2 20 6" xfId="34206"/>
    <cellStyle name="Porcentual 2 6 2 20 7" xfId="34207"/>
    <cellStyle name="Porcentual 2 6 2 20 7 2" xfId="34208"/>
    <cellStyle name="Porcentual 2 6 2 20 8" xfId="34209"/>
    <cellStyle name="Porcentual 2 6 2 20 9" xfId="34210"/>
    <cellStyle name="Porcentual 2 6 2 21" xfId="34211"/>
    <cellStyle name="Porcentual 2 6 2 21 2" xfId="34212"/>
    <cellStyle name="Porcentual 2 6 2 21 2 2" xfId="34213"/>
    <cellStyle name="Porcentual 2 6 2 21 2 3" xfId="34214"/>
    <cellStyle name="Porcentual 2 6 2 21 2 4" xfId="34215"/>
    <cellStyle name="Porcentual 2 6 2 21 2 5" xfId="34216"/>
    <cellStyle name="Porcentual 2 6 2 21 2 6" xfId="34217"/>
    <cellStyle name="Porcentual 2 6 2 21 2 7" xfId="34218"/>
    <cellStyle name="Porcentual 2 6 2 21 3" xfId="34219"/>
    <cellStyle name="Porcentual 2 6 2 21 4" xfId="34220"/>
    <cellStyle name="Porcentual 2 6 2 21 5" xfId="34221"/>
    <cellStyle name="Porcentual 2 6 2 21 6" xfId="34222"/>
    <cellStyle name="Porcentual 2 6 2 21 7" xfId="34223"/>
    <cellStyle name="Porcentual 2 6 2 21 8" xfId="34224"/>
    <cellStyle name="Porcentual 2 6 2 21 9" xfId="34225"/>
    <cellStyle name="Porcentual 2 6 2 22" xfId="34226"/>
    <cellStyle name="Porcentual 2 6 2 22 2" xfId="34227"/>
    <cellStyle name="Porcentual 2 6 2 22 2 2" xfId="34228"/>
    <cellStyle name="Porcentual 2 6 2 22 2 3" xfId="34229"/>
    <cellStyle name="Porcentual 2 6 2 22 2 4" xfId="34230"/>
    <cellStyle name="Porcentual 2 6 2 22 2 5" xfId="34231"/>
    <cellStyle name="Porcentual 2 6 2 22 2 6" xfId="34232"/>
    <cellStyle name="Porcentual 2 6 2 22 3" xfId="34233"/>
    <cellStyle name="Porcentual 2 6 2 22 4" xfId="34234"/>
    <cellStyle name="Porcentual 2 6 2 22 5" xfId="34235"/>
    <cellStyle name="Porcentual 2 6 2 23" xfId="34236"/>
    <cellStyle name="Porcentual 2 6 2 23 2" xfId="34237"/>
    <cellStyle name="Porcentual 2 6 2 23 2 2" xfId="34238"/>
    <cellStyle name="Porcentual 2 6 2 23 2 3" xfId="34239"/>
    <cellStyle name="Porcentual 2 6 2 23 2 4" xfId="34240"/>
    <cellStyle name="Porcentual 2 6 2 23 2 5" xfId="34241"/>
    <cellStyle name="Porcentual 2 6 2 23 2 6" xfId="34242"/>
    <cellStyle name="Porcentual 2 6 2 23 3" xfId="34243"/>
    <cellStyle name="Porcentual 2 6 2 23 4" xfId="34244"/>
    <cellStyle name="Porcentual 2 6 2 23 5" xfId="34245"/>
    <cellStyle name="Porcentual 2 6 2 24" xfId="34246"/>
    <cellStyle name="Porcentual 2 6 2 24 2" xfId="34247"/>
    <cellStyle name="Porcentual 2 6 2 24 3" xfId="34248"/>
    <cellStyle name="Porcentual 2 6 2 24 4" xfId="34249"/>
    <cellStyle name="Porcentual 2 6 2 24 5" xfId="34250"/>
    <cellStyle name="Porcentual 2 6 2 24 6" xfId="34251"/>
    <cellStyle name="Porcentual 2 6 2 24 7" xfId="34252"/>
    <cellStyle name="Porcentual 2 6 2 25" xfId="34253"/>
    <cellStyle name="Porcentual 2 6 2 26" xfId="34254"/>
    <cellStyle name="Porcentual 2 6 2 27" xfId="34255"/>
    <cellStyle name="Porcentual 2 6 2 27 2" xfId="34256"/>
    <cellStyle name="Porcentual 2 6 2 27 2 2" xfId="34257"/>
    <cellStyle name="Porcentual 2 6 2 27 2 2 2" xfId="34258"/>
    <cellStyle name="Porcentual 2 6 2 27 2 2 2 2" xfId="34259"/>
    <cellStyle name="Porcentual 2 6 2 27 2 2 2 3" xfId="34260"/>
    <cellStyle name="Porcentual 2 6 2 27 2 2 2 4" xfId="34261"/>
    <cellStyle name="Porcentual 2 6 2 27 2 2 2 5" xfId="34262"/>
    <cellStyle name="Porcentual 2 6 2 27 2 2 3" xfId="34263"/>
    <cellStyle name="Porcentual 2 6 2 27 2 2 4" xfId="34264"/>
    <cellStyle name="Porcentual 2 6 2 27 2 2 5" xfId="34265"/>
    <cellStyle name="Porcentual 2 6 2 27 2 3" xfId="34266"/>
    <cellStyle name="Porcentual 2 6 2 27 2 4" xfId="34267"/>
    <cellStyle name="Porcentual 2 6 2 27 2 5" xfId="34268"/>
    <cellStyle name="Porcentual 2 6 2 27 2 6" xfId="34269"/>
    <cellStyle name="Porcentual 2 6 2 27 2 7" xfId="34270"/>
    <cellStyle name="Porcentual 2 6 2 27 3" xfId="34271"/>
    <cellStyle name="Porcentual 2 6 2 27 3 2" xfId="34272"/>
    <cellStyle name="Porcentual 2 6 2 27 3 2 2" xfId="34273"/>
    <cellStyle name="Porcentual 2 6 2 27 3 2 3" xfId="34274"/>
    <cellStyle name="Porcentual 2 6 2 27 3 2 4" xfId="34275"/>
    <cellStyle name="Porcentual 2 6 2 27 3 2 5" xfId="34276"/>
    <cellStyle name="Porcentual 2 6 2 27 3 3" xfId="34277"/>
    <cellStyle name="Porcentual 2 6 2 27 3 4" xfId="34278"/>
    <cellStyle name="Porcentual 2 6 2 27 3 5" xfId="34279"/>
    <cellStyle name="Porcentual 2 6 2 27 4" xfId="34280"/>
    <cellStyle name="Porcentual 2 6 2 27 5" xfId="34281"/>
    <cellStyle name="Porcentual 2 6 2 27 6" xfId="34282"/>
    <cellStyle name="Porcentual 2 6 2 27 7" xfId="34283"/>
    <cellStyle name="Porcentual 2 6 2 28" xfId="34284"/>
    <cellStyle name="Porcentual 2 6 2 29" xfId="34285"/>
    <cellStyle name="Porcentual 2 6 2 3" xfId="34286"/>
    <cellStyle name="Porcentual 2 6 2 30" xfId="34287"/>
    <cellStyle name="Porcentual 2 6 2 30 2" xfId="34288"/>
    <cellStyle name="Porcentual 2 6 2 30 2 2" xfId="34289"/>
    <cellStyle name="Porcentual 2 6 2 30 2 3" xfId="34290"/>
    <cellStyle name="Porcentual 2 6 2 30 2 4" xfId="34291"/>
    <cellStyle name="Porcentual 2 6 2 30 2 5" xfId="34292"/>
    <cellStyle name="Porcentual 2 6 2 30 3" xfId="34293"/>
    <cellStyle name="Porcentual 2 6 2 30 4" xfId="34294"/>
    <cellStyle name="Porcentual 2 6 2 30 5" xfId="34295"/>
    <cellStyle name="Porcentual 2 6 2 31" xfId="34296"/>
    <cellStyle name="Porcentual 2 6 2 32" xfId="34297"/>
    <cellStyle name="Porcentual 2 6 2 33" xfId="34298"/>
    <cellStyle name="Porcentual 2 6 2 34" xfId="34299"/>
    <cellStyle name="Porcentual 2 6 2 35" xfId="34300"/>
    <cellStyle name="Porcentual 2 6 2 36" xfId="34301"/>
    <cellStyle name="Porcentual 2 6 2 37" xfId="34302"/>
    <cellStyle name="Porcentual 2 6 2 38" xfId="34303"/>
    <cellStyle name="Porcentual 2 6 2 39" xfId="34304"/>
    <cellStyle name="Porcentual 2 6 2 4" xfId="34305"/>
    <cellStyle name="Porcentual 2 6 2 40" xfId="34306"/>
    <cellStyle name="Porcentual 2 6 2 41" xfId="34307"/>
    <cellStyle name="Porcentual 2 6 2 42" xfId="34308"/>
    <cellStyle name="Porcentual 2 6 2 43" xfId="34309"/>
    <cellStyle name="Porcentual 2 6 2 44" xfId="34310"/>
    <cellStyle name="Porcentual 2 6 2 45" xfId="34311"/>
    <cellStyle name="Porcentual 2 6 2 46" xfId="34312"/>
    <cellStyle name="Porcentual 2 6 2 47" xfId="34313"/>
    <cellStyle name="Porcentual 2 6 2 5" xfId="34314"/>
    <cellStyle name="Porcentual 2 6 2 6" xfId="34315"/>
    <cellStyle name="Porcentual 2 6 2 7" xfId="34316"/>
    <cellStyle name="Porcentual 2 6 2 8" xfId="34317"/>
    <cellStyle name="Porcentual 2 6 2 9" xfId="34318"/>
    <cellStyle name="Porcentual 2 6 20" xfId="34319"/>
    <cellStyle name="Porcentual 2 6 21" xfId="34320"/>
    <cellStyle name="Porcentual 2 6 22" xfId="34321"/>
    <cellStyle name="Porcentual 2 6 23" xfId="34322"/>
    <cellStyle name="Porcentual 2 6 24" xfId="34323"/>
    <cellStyle name="Porcentual 2 6 25" xfId="34324"/>
    <cellStyle name="Porcentual 2 6 26" xfId="34325"/>
    <cellStyle name="Porcentual 2 6 27" xfId="34326"/>
    <cellStyle name="Porcentual 2 6 28" xfId="34327"/>
    <cellStyle name="Porcentual 2 6 29" xfId="34328"/>
    <cellStyle name="Porcentual 2 6 29 2" xfId="34329"/>
    <cellStyle name="Porcentual 2 6 29 2 2" xfId="34330"/>
    <cellStyle name="Porcentual 2 6 29 3" xfId="34331"/>
    <cellStyle name="Porcentual 2 6 29 4" xfId="34332"/>
    <cellStyle name="Porcentual 2 6 29 5" xfId="34333"/>
    <cellStyle name="Porcentual 2 6 29 6" xfId="34334"/>
    <cellStyle name="Porcentual 2 6 29 7" xfId="34335"/>
    <cellStyle name="Porcentual 2 6 29 8" xfId="34336"/>
    <cellStyle name="Porcentual 2 6 29 9" xfId="34337"/>
    <cellStyle name="Porcentual 2 6 3" xfId="34338"/>
    <cellStyle name="Porcentual 2 6 3 10" xfId="34339"/>
    <cellStyle name="Porcentual 2 6 3 11" xfId="34340"/>
    <cellStyle name="Porcentual 2 6 3 2" xfId="34341"/>
    <cellStyle name="Porcentual 2 6 3 2 2" xfId="34342"/>
    <cellStyle name="Porcentual 2 6 3 2 2 2" xfId="34343"/>
    <cellStyle name="Porcentual 2 6 3 2 2 2 2" xfId="34344"/>
    <cellStyle name="Porcentual 2 6 3 2 2 2 2 2" xfId="34345"/>
    <cellStyle name="Porcentual 2 6 3 2 2 2 3" xfId="34346"/>
    <cellStyle name="Porcentual 2 6 3 2 2 2 4" xfId="34347"/>
    <cellStyle name="Porcentual 2 6 3 2 2 2 5" xfId="34348"/>
    <cellStyle name="Porcentual 2 6 3 2 2 3" xfId="34349"/>
    <cellStyle name="Porcentual 2 6 3 2 2 3 2" xfId="34350"/>
    <cellStyle name="Porcentual 2 6 3 2 2 4" xfId="34351"/>
    <cellStyle name="Porcentual 2 6 3 2 2 5" xfId="34352"/>
    <cellStyle name="Porcentual 2 6 3 2 3" xfId="34353"/>
    <cellStyle name="Porcentual 2 6 3 2 4" xfId="34354"/>
    <cellStyle name="Porcentual 2 6 3 2 5" xfId="34355"/>
    <cellStyle name="Porcentual 2 6 3 2 6" xfId="34356"/>
    <cellStyle name="Porcentual 2 6 3 2 6 2" xfId="34357"/>
    <cellStyle name="Porcentual 2 6 3 2 7" xfId="34358"/>
    <cellStyle name="Porcentual 2 6 3 2 8" xfId="34359"/>
    <cellStyle name="Porcentual 2 6 3 2 9" xfId="34360"/>
    <cellStyle name="Porcentual 2 6 3 3" xfId="34361"/>
    <cellStyle name="Porcentual 2 6 3 4" xfId="34362"/>
    <cellStyle name="Porcentual 2 6 3 4 2" xfId="34363"/>
    <cellStyle name="Porcentual 2 6 3 4 2 2" xfId="34364"/>
    <cellStyle name="Porcentual 2 6 3 4 3" xfId="34365"/>
    <cellStyle name="Porcentual 2 6 3 4 4" xfId="34366"/>
    <cellStyle name="Porcentual 2 6 3 4 5" xfId="34367"/>
    <cellStyle name="Porcentual 2 6 3 5" xfId="34368"/>
    <cellStyle name="Porcentual 2 6 3 5 2" xfId="34369"/>
    <cellStyle name="Porcentual 2 6 3 5 2 2" xfId="34370"/>
    <cellStyle name="Porcentual 2 6 3 5 3" xfId="34371"/>
    <cellStyle name="Porcentual 2 6 3 5 4" xfId="34372"/>
    <cellStyle name="Porcentual 2 6 3 5 5" xfId="34373"/>
    <cellStyle name="Porcentual 2 6 3 6" xfId="34374"/>
    <cellStyle name="Porcentual 2 6 3 6 2" xfId="34375"/>
    <cellStyle name="Porcentual 2 6 3 6 3" xfId="34376"/>
    <cellStyle name="Porcentual 2 6 3 6 4" xfId="34377"/>
    <cellStyle name="Porcentual 2 6 3 6 5" xfId="34378"/>
    <cellStyle name="Porcentual 2 6 3 6 6" xfId="34379"/>
    <cellStyle name="Porcentual 2 6 3 6 7" xfId="34380"/>
    <cellStyle name="Porcentual 2 6 3 7" xfId="34381"/>
    <cellStyle name="Porcentual 2 6 3 8" xfId="34382"/>
    <cellStyle name="Porcentual 2 6 3 9" xfId="34383"/>
    <cellStyle name="Porcentual 2 6 3 9 2" xfId="34384"/>
    <cellStyle name="Porcentual 2 6 30" xfId="34385"/>
    <cellStyle name="Porcentual 2 6 31" xfId="34386"/>
    <cellStyle name="Porcentual 2 6 32" xfId="34387"/>
    <cellStyle name="Porcentual 2 6 32 2" xfId="34388"/>
    <cellStyle name="Porcentual 2 6 32 2 2" xfId="34389"/>
    <cellStyle name="Porcentual 2 6 32 2 2 2" xfId="34390"/>
    <cellStyle name="Porcentual 2 6 32 2 2 3" xfId="34391"/>
    <cellStyle name="Porcentual 2 6 32 2 2 4" xfId="34392"/>
    <cellStyle name="Porcentual 2 6 32 2 2 5" xfId="34393"/>
    <cellStyle name="Porcentual 2 6 32 2 2 6" xfId="34394"/>
    <cellStyle name="Porcentual 2 6 32 2 3" xfId="34395"/>
    <cellStyle name="Porcentual 2 6 32 2 4" xfId="34396"/>
    <cellStyle name="Porcentual 2 6 32 2 5" xfId="34397"/>
    <cellStyle name="Porcentual 2 6 32 3" xfId="34398"/>
    <cellStyle name="Porcentual 2 6 32 3 2" xfId="34399"/>
    <cellStyle name="Porcentual 2 6 32 3 3" xfId="34400"/>
    <cellStyle name="Porcentual 2 6 32 3 4" xfId="34401"/>
    <cellStyle name="Porcentual 2 6 32 3 5" xfId="34402"/>
    <cellStyle name="Porcentual 2 6 32 3 6" xfId="34403"/>
    <cellStyle name="Porcentual 2 6 32 4" xfId="34404"/>
    <cellStyle name="Porcentual 2 6 32 5" xfId="34405"/>
    <cellStyle name="Porcentual 2 6 32 6" xfId="34406"/>
    <cellStyle name="Porcentual 2 6 32 7" xfId="34407"/>
    <cellStyle name="Porcentual 2 6 32 8" xfId="34408"/>
    <cellStyle name="Porcentual 2 6 33" xfId="34409"/>
    <cellStyle name="Porcentual 2 6 33 2" xfId="34410"/>
    <cellStyle name="Porcentual 2 6 33 2 2" xfId="34411"/>
    <cellStyle name="Porcentual 2 6 33 2 3" xfId="34412"/>
    <cellStyle name="Porcentual 2 6 33 2 4" xfId="34413"/>
    <cellStyle name="Porcentual 2 6 33 2 5" xfId="34414"/>
    <cellStyle name="Porcentual 2 6 33 2 6" xfId="34415"/>
    <cellStyle name="Porcentual 2 6 33 3" xfId="34416"/>
    <cellStyle name="Porcentual 2 6 33 4" xfId="34417"/>
    <cellStyle name="Porcentual 2 6 33 5" xfId="34418"/>
    <cellStyle name="Porcentual 2 6 34" xfId="34419"/>
    <cellStyle name="Porcentual 2 6 34 2" xfId="34420"/>
    <cellStyle name="Porcentual 2 6 34 2 2" xfId="34421"/>
    <cellStyle name="Porcentual 2 6 34 2 3" xfId="34422"/>
    <cellStyle name="Porcentual 2 6 34 2 4" xfId="34423"/>
    <cellStyle name="Porcentual 2 6 34 2 5" xfId="34424"/>
    <cellStyle name="Porcentual 2 6 34 2 6" xfId="34425"/>
    <cellStyle name="Porcentual 2 6 34 3" xfId="34426"/>
    <cellStyle name="Porcentual 2 6 34 4" xfId="34427"/>
    <cellStyle name="Porcentual 2 6 34 5" xfId="34428"/>
    <cellStyle name="Porcentual 2 6 35" xfId="34429"/>
    <cellStyle name="Porcentual 2 6 35 2" xfId="34430"/>
    <cellStyle name="Porcentual 2 6 35 2 2" xfId="34431"/>
    <cellStyle name="Porcentual 2 6 35 2 3" xfId="34432"/>
    <cellStyle name="Porcentual 2 6 35 2 4" xfId="34433"/>
    <cellStyle name="Porcentual 2 6 35 2 5" xfId="34434"/>
    <cellStyle name="Porcentual 2 6 35 2 6" xfId="34435"/>
    <cellStyle name="Porcentual 2 6 35 3" xfId="34436"/>
    <cellStyle name="Porcentual 2 6 35 4" xfId="34437"/>
    <cellStyle name="Porcentual 2 6 35 5" xfId="34438"/>
    <cellStyle name="Porcentual 2 6 36" xfId="34439"/>
    <cellStyle name="Porcentual 2 6 36 2" xfId="34440"/>
    <cellStyle name="Porcentual 2 6 36 2 2" xfId="34441"/>
    <cellStyle name="Porcentual 2 6 36 2 3" xfId="34442"/>
    <cellStyle name="Porcentual 2 6 36 2 4" xfId="34443"/>
    <cellStyle name="Porcentual 2 6 36 2 5" xfId="34444"/>
    <cellStyle name="Porcentual 2 6 36 2 6" xfId="34445"/>
    <cellStyle name="Porcentual 2 6 36 3" xfId="34446"/>
    <cellStyle name="Porcentual 2 6 36 4" xfId="34447"/>
    <cellStyle name="Porcentual 2 6 36 5" xfId="34448"/>
    <cellStyle name="Porcentual 2 6 37" xfId="34449"/>
    <cellStyle name="Porcentual 2 6 37 2" xfId="34450"/>
    <cellStyle name="Porcentual 2 6 37 2 2" xfId="34451"/>
    <cellStyle name="Porcentual 2 6 37 2 3" xfId="34452"/>
    <cellStyle name="Porcentual 2 6 37 2 4" xfId="34453"/>
    <cellStyle name="Porcentual 2 6 37 2 5" xfId="34454"/>
    <cellStyle name="Porcentual 2 6 37 2 6" xfId="34455"/>
    <cellStyle name="Porcentual 2 6 37 3" xfId="34456"/>
    <cellStyle name="Porcentual 2 6 37 4" xfId="34457"/>
    <cellStyle name="Porcentual 2 6 37 5" xfId="34458"/>
    <cellStyle name="Porcentual 2 6 38" xfId="34459"/>
    <cellStyle name="Porcentual 2 6 38 2" xfId="34460"/>
    <cellStyle name="Porcentual 2 6 38 2 2" xfId="34461"/>
    <cellStyle name="Porcentual 2 6 38 2 3" xfId="34462"/>
    <cellStyle name="Porcentual 2 6 38 2 4" xfId="34463"/>
    <cellStyle name="Porcentual 2 6 38 2 5" xfId="34464"/>
    <cellStyle name="Porcentual 2 6 38 2 6" xfId="34465"/>
    <cellStyle name="Porcentual 2 6 38 3" xfId="34466"/>
    <cellStyle name="Porcentual 2 6 38 4" xfId="34467"/>
    <cellStyle name="Porcentual 2 6 38 5" xfId="34468"/>
    <cellStyle name="Porcentual 2 6 39" xfId="34469"/>
    <cellStyle name="Porcentual 2 6 39 2" xfId="34470"/>
    <cellStyle name="Porcentual 2 6 39 2 2" xfId="34471"/>
    <cellStyle name="Porcentual 2 6 39 2 3" xfId="34472"/>
    <cellStyle name="Porcentual 2 6 39 2 4" xfId="34473"/>
    <cellStyle name="Porcentual 2 6 39 2 5" xfId="34474"/>
    <cellStyle name="Porcentual 2 6 39 2 6" xfId="34475"/>
    <cellStyle name="Porcentual 2 6 39 3" xfId="34476"/>
    <cellStyle name="Porcentual 2 6 39 4" xfId="34477"/>
    <cellStyle name="Porcentual 2 6 39 5" xfId="34478"/>
    <cellStyle name="Porcentual 2 6 4" xfId="34479"/>
    <cellStyle name="Porcentual 2 6 4 10" xfId="34480"/>
    <cellStyle name="Porcentual 2 6 4 2" xfId="34481"/>
    <cellStyle name="Porcentual 2 6 4 2 10" xfId="34482"/>
    <cellStyle name="Porcentual 2 6 4 2 2" xfId="34483"/>
    <cellStyle name="Porcentual 2 6 4 2 2 2" xfId="34484"/>
    <cellStyle name="Porcentual 2 6 4 2 2 2 2" xfId="34485"/>
    <cellStyle name="Porcentual 2 6 4 2 2 3" xfId="34486"/>
    <cellStyle name="Porcentual 2 6 4 2 2 4" xfId="34487"/>
    <cellStyle name="Porcentual 2 6 4 2 2 5" xfId="34488"/>
    <cellStyle name="Porcentual 2 6 4 2 2 6" xfId="34489"/>
    <cellStyle name="Porcentual 2 6 4 2 2 7" xfId="34490"/>
    <cellStyle name="Porcentual 2 6 4 2 2 8" xfId="34491"/>
    <cellStyle name="Porcentual 2 6 4 2 2 9" xfId="34492"/>
    <cellStyle name="Porcentual 2 6 4 2 3" xfId="34493"/>
    <cellStyle name="Porcentual 2 6 4 2 4" xfId="34494"/>
    <cellStyle name="Porcentual 2 6 4 2 4 2" xfId="34495"/>
    <cellStyle name="Porcentual 2 6 4 2 5" xfId="34496"/>
    <cellStyle name="Porcentual 2 6 4 2 6" xfId="34497"/>
    <cellStyle name="Porcentual 2 6 4 2 7" xfId="34498"/>
    <cellStyle name="Porcentual 2 6 4 2 8" xfId="34499"/>
    <cellStyle name="Porcentual 2 6 4 2 9" xfId="34500"/>
    <cellStyle name="Porcentual 2 6 4 3" xfId="34501"/>
    <cellStyle name="Porcentual 2 6 4 3 2" xfId="34502"/>
    <cellStyle name="Porcentual 2 6 4 3 2 2" xfId="34503"/>
    <cellStyle name="Porcentual 2 6 4 3 3" xfId="34504"/>
    <cellStyle name="Porcentual 2 6 4 3 4" xfId="34505"/>
    <cellStyle name="Porcentual 2 6 4 3 5" xfId="34506"/>
    <cellStyle name="Porcentual 2 6 4 3 6" xfId="34507"/>
    <cellStyle name="Porcentual 2 6 4 3 7" xfId="34508"/>
    <cellStyle name="Porcentual 2 6 4 3 8" xfId="34509"/>
    <cellStyle name="Porcentual 2 6 4 3 9" xfId="34510"/>
    <cellStyle name="Porcentual 2 6 4 4" xfId="34511"/>
    <cellStyle name="Porcentual 2 6 4 4 2" xfId="34512"/>
    <cellStyle name="Porcentual 2 6 4 5" xfId="34513"/>
    <cellStyle name="Porcentual 2 6 4 6" xfId="34514"/>
    <cellStyle name="Porcentual 2 6 4 7" xfId="34515"/>
    <cellStyle name="Porcentual 2 6 4 8" xfId="34516"/>
    <cellStyle name="Porcentual 2 6 4 9" xfId="34517"/>
    <cellStyle name="Porcentual 2 6 40" xfId="34518"/>
    <cellStyle name="Porcentual 2 6 41" xfId="34519"/>
    <cellStyle name="Porcentual 2 6 41 2" xfId="34520"/>
    <cellStyle name="Porcentual 2 6 41 3" xfId="34521"/>
    <cellStyle name="Porcentual 2 6 41 4" xfId="34522"/>
    <cellStyle name="Porcentual 2 6 41 5" xfId="34523"/>
    <cellStyle name="Porcentual 2 6 41 6" xfId="34524"/>
    <cellStyle name="Porcentual 2 6 41 7" xfId="34525"/>
    <cellStyle name="Porcentual 2 6 42" xfId="34526"/>
    <cellStyle name="Porcentual 2 6 43" xfId="34527"/>
    <cellStyle name="Porcentual 2 6 44" xfId="34528"/>
    <cellStyle name="Porcentual 2 6 45" xfId="34529"/>
    <cellStyle name="Porcentual 2 6 45 2" xfId="34530"/>
    <cellStyle name="Porcentual 2 6 45 3" xfId="34531"/>
    <cellStyle name="Porcentual 2 6 45 4" xfId="34532"/>
    <cellStyle name="Porcentual 2 6 45 5" xfId="34533"/>
    <cellStyle name="Porcentual 2 6 45 6" xfId="34534"/>
    <cellStyle name="Porcentual 2 6 46" xfId="34535"/>
    <cellStyle name="Porcentual 2 6 46 2" xfId="34536"/>
    <cellStyle name="Porcentual 2 6 46 2 2" xfId="34537"/>
    <cellStyle name="Porcentual 2 6 46 2 2 2" xfId="34538"/>
    <cellStyle name="Porcentual 2 6 46 2 2 2 2" xfId="34539"/>
    <cellStyle name="Porcentual 2 6 46 2 2 2 3" xfId="34540"/>
    <cellStyle name="Porcentual 2 6 46 2 2 2 4" xfId="34541"/>
    <cellStyle name="Porcentual 2 6 46 2 2 2 5" xfId="34542"/>
    <cellStyle name="Porcentual 2 6 46 2 2 3" xfId="34543"/>
    <cellStyle name="Porcentual 2 6 46 2 2 4" xfId="34544"/>
    <cellStyle name="Porcentual 2 6 46 2 2 5" xfId="34545"/>
    <cellStyle name="Porcentual 2 6 46 2 3" xfId="34546"/>
    <cellStyle name="Porcentual 2 6 46 2 4" xfId="34547"/>
    <cellStyle name="Porcentual 2 6 46 2 5" xfId="34548"/>
    <cellStyle name="Porcentual 2 6 46 2 6" xfId="34549"/>
    <cellStyle name="Porcentual 2 6 46 2 7" xfId="34550"/>
    <cellStyle name="Porcentual 2 6 46 3" xfId="34551"/>
    <cellStyle name="Porcentual 2 6 46 3 2" xfId="34552"/>
    <cellStyle name="Porcentual 2 6 46 3 2 2" xfId="34553"/>
    <cellStyle name="Porcentual 2 6 46 3 2 3" xfId="34554"/>
    <cellStyle name="Porcentual 2 6 46 3 2 4" xfId="34555"/>
    <cellStyle name="Porcentual 2 6 46 3 2 5" xfId="34556"/>
    <cellStyle name="Porcentual 2 6 46 3 3" xfId="34557"/>
    <cellStyle name="Porcentual 2 6 46 3 4" xfId="34558"/>
    <cellStyle name="Porcentual 2 6 46 3 5" xfId="34559"/>
    <cellStyle name="Porcentual 2 6 46 4" xfId="34560"/>
    <cellStyle name="Porcentual 2 6 46 5" xfId="34561"/>
    <cellStyle name="Porcentual 2 6 46 6" xfId="34562"/>
    <cellStyle name="Porcentual 2 6 46 7" xfId="34563"/>
    <cellStyle name="Porcentual 2 6 47" xfId="34564"/>
    <cellStyle name="Porcentual 2 6 47 2" xfId="34565"/>
    <cellStyle name="Porcentual 2 6 47 2 2" xfId="34566"/>
    <cellStyle name="Porcentual 2 6 47 2 2 2" xfId="34567"/>
    <cellStyle name="Porcentual 2 6 47 2 2 2 2" xfId="34568"/>
    <cellStyle name="Porcentual 2 6 47 2 2 2 3" xfId="34569"/>
    <cellStyle name="Porcentual 2 6 47 2 2 2 4" xfId="34570"/>
    <cellStyle name="Porcentual 2 6 47 2 2 2 5" xfId="34571"/>
    <cellStyle name="Porcentual 2 6 47 2 2 3" xfId="34572"/>
    <cellStyle name="Porcentual 2 6 47 2 2 4" xfId="34573"/>
    <cellStyle name="Porcentual 2 6 47 2 2 5" xfId="34574"/>
    <cellStyle name="Porcentual 2 6 47 2 3" xfId="34575"/>
    <cellStyle name="Porcentual 2 6 47 2 4" xfId="34576"/>
    <cellStyle name="Porcentual 2 6 47 2 5" xfId="34577"/>
    <cellStyle name="Porcentual 2 6 47 2 6" xfId="34578"/>
    <cellStyle name="Porcentual 2 6 47 2 7" xfId="34579"/>
    <cellStyle name="Porcentual 2 6 47 3" xfId="34580"/>
    <cellStyle name="Porcentual 2 6 47 3 2" xfId="34581"/>
    <cellStyle name="Porcentual 2 6 47 3 2 2" xfId="34582"/>
    <cellStyle name="Porcentual 2 6 47 3 2 3" xfId="34583"/>
    <cellStyle name="Porcentual 2 6 47 3 2 4" xfId="34584"/>
    <cellStyle name="Porcentual 2 6 47 3 2 5" xfId="34585"/>
    <cellStyle name="Porcentual 2 6 47 3 3" xfId="34586"/>
    <cellStyle name="Porcentual 2 6 47 3 4" xfId="34587"/>
    <cellStyle name="Porcentual 2 6 47 3 5" xfId="34588"/>
    <cellStyle name="Porcentual 2 6 47 4" xfId="34589"/>
    <cellStyle name="Porcentual 2 6 47 5" xfId="34590"/>
    <cellStyle name="Porcentual 2 6 47 6" xfId="34591"/>
    <cellStyle name="Porcentual 2 6 47 7" xfId="34592"/>
    <cellStyle name="Porcentual 2 6 48" xfId="34593"/>
    <cellStyle name="Porcentual 2 6 48 2" xfId="34594"/>
    <cellStyle name="Porcentual 2 6 48 2 2" xfId="34595"/>
    <cellStyle name="Porcentual 2 6 48 2 2 2" xfId="34596"/>
    <cellStyle name="Porcentual 2 6 48 2 2 2 2" xfId="34597"/>
    <cellStyle name="Porcentual 2 6 48 2 2 2 3" xfId="34598"/>
    <cellStyle name="Porcentual 2 6 48 2 2 2 4" xfId="34599"/>
    <cellStyle name="Porcentual 2 6 48 2 2 2 5" xfId="34600"/>
    <cellStyle name="Porcentual 2 6 48 2 2 3" xfId="34601"/>
    <cellStyle name="Porcentual 2 6 48 2 2 4" xfId="34602"/>
    <cellStyle name="Porcentual 2 6 48 2 2 5" xfId="34603"/>
    <cellStyle name="Porcentual 2 6 48 2 3" xfId="34604"/>
    <cellStyle name="Porcentual 2 6 48 2 4" xfId="34605"/>
    <cellStyle name="Porcentual 2 6 48 2 5" xfId="34606"/>
    <cellStyle name="Porcentual 2 6 48 2 6" xfId="34607"/>
    <cellStyle name="Porcentual 2 6 48 2 7" xfId="34608"/>
    <cellStyle name="Porcentual 2 6 48 3" xfId="34609"/>
    <cellStyle name="Porcentual 2 6 48 3 2" xfId="34610"/>
    <cellStyle name="Porcentual 2 6 48 3 2 2" xfId="34611"/>
    <cellStyle name="Porcentual 2 6 48 3 2 3" xfId="34612"/>
    <cellStyle name="Porcentual 2 6 48 3 2 4" xfId="34613"/>
    <cellStyle name="Porcentual 2 6 48 3 2 5" xfId="34614"/>
    <cellStyle name="Porcentual 2 6 48 3 3" xfId="34615"/>
    <cellStyle name="Porcentual 2 6 48 3 4" xfId="34616"/>
    <cellStyle name="Porcentual 2 6 48 3 5" xfId="34617"/>
    <cellStyle name="Porcentual 2 6 48 4" xfId="34618"/>
    <cellStyle name="Porcentual 2 6 48 5" xfId="34619"/>
    <cellStyle name="Porcentual 2 6 48 6" xfId="34620"/>
    <cellStyle name="Porcentual 2 6 48 7" xfId="34621"/>
    <cellStyle name="Porcentual 2 6 49" xfId="34622"/>
    <cellStyle name="Porcentual 2 6 49 2" xfId="34623"/>
    <cellStyle name="Porcentual 2 6 49 2 2" xfId="34624"/>
    <cellStyle name="Porcentual 2 6 49 2 2 2" xfId="34625"/>
    <cellStyle name="Porcentual 2 6 49 2 2 3" xfId="34626"/>
    <cellStyle name="Porcentual 2 6 49 2 2 4" xfId="34627"/>
    <cellStyle name="Porcentual 2 6 49 2 2 5" xfId="34628"/>
    <cellStyle name="Porcentual 2 6 49 2 3" xfId="34629"/>
    <cellStyle name="Porcentual 2 6 49 2 4" xfId="34630"/>
    <cellStyle name="Porcentual 2 6 49 2 5" xfId="34631"/>
    <cellStyle name="Porcentual 2 6 49 3" xfId="34632"/>
    <cellStyle name="Porcentual 2 6 49 4" xfId="34633"/>
    <cellStyle name="Porcentual 2 6 49 5" xfId="34634"/>
    <cellStyle name="Porcentual 2 6 49 6" xfId="34635"/>
    <cellStyle name="Porcentual 2 6 49 7" xfId="34636"/>
    <cellStyle name="Porcentual 2 6 5" xfId="34637"/>
    <cellStyle name="Porcentual 2 6 50" xfId="34638"/>
    <cellStyle name="Porcentual 2 6 50 2" xfId="34639"/>
    <cellStyle name="Porcentual 2 6 50 3" xfId="34640"/>
    <cellStyle name="Porcentual 2 6 50 4" xfId="34641"/>
    <cellStyle name="Porcentual 2 6 50 5" xfId="34642"/>
    <cellStyle name="Porcentual 2 6 50 6" xfId="34643"/>
    <cellStyle name="Porcentual 2 6 51" xfId="34644"/>
    <cellStyle name="Porcentual 2 6 51 2" xfId="34645"/>
    <cellStyle name="Porcentual 2 6 51 2 2" xfId="34646"/>
    <cellStyle name="Porcentual 2 6 51 2 3" xfId="34647"/>
    <cellStyle name="Porcentual 2 6 51 2 4" xfId="34648"/>
    <cellStyle name="Porcentual 2 6 51 2 5" xfId="34649"/>
    <cellStyle name="Porcentual 2 6 51 3" xfId="34650"/>
    <cellStyle name="Porcentual 2 6 51 4" xfId="34651"/>
    <cellStyle name="Porcentual 2 6 51 5" xfId="34652"/>
    <cellStyle name="Porcentual 2 6 52" xfId="34653"/>
    <cellStyle name="Porcentual 2 6 53" xfId="34654"/>
    <cellStyle name="Porcentual 2 6 54" xfId="34655"/>
    <cellStyle name="Porcentual 2 6 55" xfId="34656"/>
    <cellStyle name="Porcentual 2 6 56" xfId="34657"/>
    <cellStyle name="Porcentual 2 6 57" xfId="34658"/>
    <cellStyle name="Porcentual 2 6 58" xfId="34659"/>
    <cellStyle name="Porcentual 2 6 6" xfId="34660"/>
    <cellStyle name="Porcentual 2 6 7" xfId="34661"/>
    <cellStyle name="Porcentual 2 6 8" xfId="34662"/>
    <cellStyle name="Porcentual 2 6 9" xfId="34663"/>
    <cellStyle name="Porcentual 2 7" xfId="34664"/>
    <cellStyle name="Porcentual 2 7 10" xfId="34665"/>
    <cellStyle name="Porcentual 2 7 11" xfId="34666"/>
    <cellStyle name="Porcentual 2 7 12" xfId="34667"/>
    <cellStyle name="Porcentual 2 7 13" xfId="34668"/>
    <cellStyle name="Porcentual 2 7 14" xfId="34669"/>
    <cellStyle name="Porcentual 2 7 15" xfId="34670"/>
    <cellStyle name="Porcentual 2 7 16" xfId="34671"/>
    <cellStyle name="Porcentual 2 7 17" xfId="34672"/>
    <cellStyle name="Porcentual 2 7 18" xfId="34673"/>
    <cellStyle name="Porcentual 2 7 19" xfId="34674"/>
    <cellStyle name="Porcentual 2 7 2" xfId="34675"/>
    <cellStyle name="Porcentual 2 7 2 10" xfId="34676"/>
    <cellStyle name="Porcentual 2 7 2 11" xfId="34677"/>
    <cellStyle name="Porcentual 2 7 2 2" xfId="34678"/>
    <cellStyle name="Porcentual 2 7 2 2 10" xfId="34679"/>
    <cellStyle name="Porcentual 2 7 2 2 11" xfId="34680"/>
    <cellStyle name="Porcentual 2 7 2 2 2" xfId="34681"/>
    <cellStyle name="Porcentual 2 7 2 2 2 2" xfId="34682"/>
    <cellStyle name="Porcentual 2 7 2 2 2 2 2" xfId="34683"/>
    <cellStyle name="Porcentual 2 7 2 2 2 2 2 2" xfId="34684"/>
    <cellStyle name="Porcentual 2 7 2 2 2 2 2 2 2" xfId="34685"/>
    <cellStyle name="Porcentual 2 7 2 2 2 2 2 2 3" xfId="34686"/>
    <cellStyle name="Porcentual 2 7 2 2 2 2 2 2 4" xfId="34687"/>
    <cellStyle name="Porcentual 2 7 2 2 2 2 2 2 5" xfId="34688"/>
    <cellStyle name="Porcentual 2 7 2 2 2 2 2 3" xfId="34689"/>
    <cellStyle name="Porcentual 2 7 2 2 2 2 2 4" xfId="34690"/>
    <cellStyle name="Porcentual 2 7 2 2 2 2 2 5" xfId="34691"/>
    <cellStyle name="Porcentual 2 7 2 2 2 2 3" xfId="34692"/>
    <cellStyle name="Porcentual 2 7 2 2 2 2 4" xfId="34693"/>
    <cellStyle name="Porcentual 2 7 2 2 2 2 5" xfId="34694"/>
    <cellStyle name="Porcentual 2 7 2 2 2 2 6" xfId="34695"/>
    <cellStyle name="Porcentual 2 7 2 2 2 2 7" xfId="34696"/>
    <cellStyle name="Porcentual 2 7 2 2 2 3" xfId="34697"/>
    <cellStyle name="Porcentual 2 7 2 2 2 3 2" xfId="34698"/>
    <cellStyle name="Porcentual 2 7 2 2 2 3 2 2" xfId="34699"/>
    <cellStyle name="Porcentual 2 7 2 2 2 3 2 3" xfId="34700"/>
    <cellStyle name="Porcentual 2 7 2 2 2 3 2 4" xfId="34701"/>
    <cellStyle name="Porcentual 2 7 2 2 2 3 2 5" xfId="34702"/>
    <cellStyle name="Porcentual 2 7 2 2 2 3 3" xfId="34703"/>
    <cellStyle name="Porcentual 2 7 2 2 2 3 4" xfId="34704"/>
    <cellStyle name="Porcentual 2 7 2 2 2 3 5" xfId="34705"/>
    <cellStyle name="Porcentual 2 7 2 2 2 3 6" xfId="34706"/>
    <cellStyle name="Porcentual 2 7 2 2 2 4" xfId="34707"/>
    <cellStyle name="Porcentual 2 7 2 2 2 4 2" xfId="34708"/>
    <cellStyle name="Porcentual 2 7 2 2 2 5" xfId="34709"/>
    <cellStyle name="Porcentual 2 7 2 2 2 5 2" xfId="34710"/>
    <cellStyle name="Porcentual 2 7 2 2 2 6" xfId="34711"/>
    <cellStyle name="Porcentual 2 7 2 2 2 7" xfId="34712"/>
    <cellStyle name="Porcentual 2 7 2 2 3" xfId="34713"/>
    <cellStyle name="Porcentual 2 7 2 2 4" xfId="34714"/>
    <cellStyle name="Porcentual 2 7 2 2 5" xfId="34715"/>
    <cellStyle name="Porcentual 2 7 2 2 6" xfId="34716"/>
    <cellStyle name="Porcentual 2 7 2 2 6 2" xfId="34717"/>
    <cellStyle name="Porcentual 2 7 2 2 6 2 2" xfId="34718"/>
    <cellStyle name="Porcentual 2 7 2 2 6 2 3" xfId="34719"/>
    <cellStyle name="Porcentual 2 7 2 2 6 2 4" xfId="34720"/>
    <cellStyle name="Porcentual 2 7 2 2 6 2 5" xfId="34721"/>
    <cellStyle name="Porcentual 2 7 2 2 6 3" xfId="34722"/>
    <cellStyle name="Porcentual 2 7 2 2 6 4" xfId="34723"/>
    <cellStyle name="Porcentual 2 7 2 2 6 5" xfId="34724"/>
    <cellStyle name="Porcentual 2 7 2 2 7" xfId="34725"/>
    <cellStyle name="Porcentual 2 7 2 2 7 2" xfId="34726"/>
    <cellStyle name="Porcentual 2 7 2 2 8" xfId="34727"/>
    <cellStyle name="Porcentual 2 7 2 2 8 2" xfId="34728"/>
    <cellStyle name="Porcentual 2 7 2 2 9" xfId="34729"/>
    <cellStyle name="Porcentual 2 7 2 3" xfId="34730"/>
    <cellStyle name="Porcentual 2 7 2 3 2" xfId="34731"/>
    <cellStyle name="Porcentual 2 7 2 3 2 2" xfId="34732"/>
    <cellStyle name="Porcentual 2 7 2 3 2 2 2" xfId="34733"/>
    <cellStyle name="Porcentual 2 7 2 3 2 2 2 2" xfId="34734"/>
    <cellStyle name="Porcentual 2 7 2 3 2 2 2 3" xfId="34735"/>
    <cellStyle name="Porcentual 2 7 2 3 2 2 2 4" xfId="34736"/>
    <cellStyle name="Porcentual 2 7 2 3 2 2 2 5" xfId="34737"/>
    <cellStyle name="Porcentual 2 7 2 3 2 2 3" xfId="34738"/>
    <cellStyle name="Porcentual 2 7 2 3 2 2 4" xfId="34739"/>
    <cellStyle name="Porcentual 2 7 2 3 2 2 5" xfId="34740"/>
    <cellStyle name="Porcentual 2 7 2 3 2 3" xfId="34741"/>
    <cellStyle name="Porcentual 2 7 2 3 2 4" xfId="34742"/>
    <cellStyle name="Porcentual 2 7 2 3 2 5" xfId="34743"/>
    <cellStyle name="Porcentual 2 7 2 3 2 6" xfId="34744"/>
    <cellStyle name="Porcentual 2 7 2 3 2 7" xfId="34745"/>
    <cellStyle name="Porcentual 2 7 2 3 3" xfId="34746"/>
    <cellStyle name="Porcentual 2 7 2 3 3 2" xfId="34747"/>
    <cellStyle name="Porcentual 2 7 2 3 3 2 2" xfId="34748"/>
    <cellStyle name="Porcentual 2 7 2 3 3 2 3" xfId="34749"/>
    <cellStyle name="Porcentual 2 7 2 3 3 2 4" xfId="34750"/>
    <cellStyle name="Porcentual 2 7 2 3 3 2 5" xfId="34751"/>
    <cellStyle name="Porcentual 2 7 2 3 3 3" xfId="34752"/>
    <cellStyle name="Porcentual 2 7 2 3 3 4" xfId="34753"/>
    <cellStyle name="Porcentual 2 7 2 3 3 5" xfId="34754"/>
    <cellStyle name="Porcentual 2 7 2 3 4" xfId="34755"/>
    <cellStyle name="Porcentual 2 7 2 3 5" xfId="34756"/>
    <cellStyle name="Porcentual 2 7 2 3 6" xfId="34757"/>
    <cellStyle name="Porcentual 2 7 2 3 7" xfId="34758"/>
    <cellStyle name="Porcentual 2 7 2 4" xfId="34759"/>
    <cellStyle name="Porcentual 2 7 2 5" xfId="34760"/>
    <cellStyle name="Porcentual 2 7 2 6" xfId="34761"/>
    <cellStyle name="Porcentual 2 7 2 6 2" xfId="34762"/>
    <cellStyle name="Porcentual 2 7 2 6 2 2" xfId="34763"/>
    <cellStyle name="Porcentual 2 7 2 6 2 3" xfId="34764"/>
    <cellStyle name="Porcentual 2 7 2 6 2 4" xfId="34765"/>
    <cellStyle name="Porcentual 2 7 2 6 2 5" xfId="34766"/>
    <cellStyle name="Porcentual 2 7 2 6 3" xfId="34767"/>
    <cellStyle name="Porcentual 2 7 2 6 4" xfId="34768"/>
    <cellStyle name="Porcentual 2 7 2 6 5" xfId="34769"/>
    <cellStyle name="Porcentual 2 7 2 7" xfId="34770"/>
    <cellStyle name="Porcentual 2 7 2 7 2" xfId="34771"/>
    <cellStyle name="Porcentual 2 7 2 8" xfId="34772"/>
    <cellStyle name="Porcentual 2 7 2 8 2" xfId="34773"/>
    <cellStyle name="Porcentual 2 7 2 9" xfId="34774"/>
    <cellStyle name="Porcentual 2 7 20" xfId="34775"/>
    <cellStyle name="Porcentual 2 7 21" xfId="34776"/>
    <cellStyle name="Porcentual 2 7 22" xfId="34777"/>
    <cellStyle name="Porcentual 2 7 23" xfId="34778"/>
    <cellStyle name="Porcentual 2 7 24" xfId="34779"/>
    <cellStyle name="Porcentual 2 7 25" xfId="34780"/>
    <cellStyle name="Porcentual 2 7 26" xfId="34781"/>
    <cellStyle name="Porcentual 2 7 27" xfId="34782"/>
    <cellStyle name="Porcentual 2 7 28" xfId="34783"/>
    <cellStyle name="Porcentual 2 7 29" xfId="34784"/>
    <cellStyle name="Porcentual 2 7 3" xfId="34785"/>
    <cellStyle name="Porcentual 2 7 3 2" xfId="34786"/>
    <cellStyle name="Porcentual 2 7 3 2 2" xfId="34787"/>
    <cellStyle name="Porcentual 2 7 3 2 2 2" xfId="34788"/>
    <cellStyle name="Porcentual 2 7 3 2 2 2 2" xfId="34789"/>
    <cellStyle name="Porcentual 2 7 3 2 2 2 3" xfId="34790"/>
    <cellStyle name="Porcentual 2 7 3 2 2 2 4" xfId="34791"/>
    <cellStyle name="Porcentual 2 7 3 2 2 2 5" xfId="34792"/>
    <cellStyle name="Porcentual 2 7 3 2 2 3" xfId="34793"/>
    <cellStyle name="Porcentual 2 7 3 2 2 4" xfId="34794"/>
    <cellStyle name="Porcentual 2 7 3 2 2 5" xfId="34795"/>
    <cellStyle name="Porcentual 2 7 3 2 3" xfId="34796"/>
    <cellStyle name="Porcentual 2 7 3 2 4" xfId="34797"/>
    <cellStyle name="Porcentual 2 7 3 2 5" xfId="34798"/>
    <cellStyle name="Porcentual 2 7 3 2 6" xfId="34799"/>
    <cellStyle name="Porcentual 2 7 3 2 7" xfId="34800"/>
    <cellStyle name="Porcentual 2 7 3 3" xfId="34801"/>
    <cellStyle name="Porcentual 2 7 3 3 2" xfId="34802"/>
    <cellStyle name="Porcentual 2 7 3 3 2 2" xfId="34803"/>
    <cellStyle name="Porcentual 2 7 3 3 2 3" xfId="34804"/>
    <cellStyle name="Porcentual 2 7 3 3 2 4" xfId="34805"/>
    <cellStyle name="Porcentual 2 7 3 3 2 5" xfId="34806"/>
    <cellStyle name="Porcentual 2 7 3 3 3" xfId="34807"/>
    <cellStyle name="Porcentual 2 7 3 3 4" xfId="34808"/>
    <cellStyle name="Porcentual 2 7 3 3 5" xfId="34809"/>
    <cellStyle name="Porcentual 2 7 3 4" xfId="34810"/>
    <cellStyle name="Porcentual 2 7 3 5" xfId="34811"/>
    <cellStyle name="Porcentual 2 7 3 6" xfId="34812"/>
    <cellStyle name="Porcentual 2 7 3 7" xfId="34813"/>
    <cellStyle name="Porcentual 2 7 30" xfId="34814"/>
    <cellStyle name="Porcentual 2 7 31" xfId="34815"/>
    <cellStyle name="Porcentual 2 7 31 2" xfId="34816"/>
    <cellStyle name="Porcentual 2 7 32" xfId="34817"/>
    <cellStyle name="Porcentual 2 7 33" xfId="34818"/>
    <cellStyle name="Porcentual 2 7 4" xfId="34819"/>
    <cellStyle name="Porcentual 2 7 5" xfId="34820"/>
    <cellStyle name="Porcentual 2 7 6" xfId="34821"/>
    <cellStyle name="Porcentual 2 7 6 2" xfId="34822"/>
    <cellStyle name="Porcentual 2 7 6 2 2" xfId="34823"/>
    <cellStyle name="Porcentual 2 7 6 2 3" xfId="34824"/>
    <cellStyle name="Porcentual 2 7 6 2 4" xfId="34825"/>
    <cellStyle name="Porcentual 2 7 6 2 5" xfId="34826"/>
    <cellStyle name="Porcentual 2 7 6 3" xfId="34827"/>
    <cellStyle name="Porcentual 2 7 6 4" xfId="34828"/>
    <cellStyle name="Porcentual 2 7 6 5" xfId="34829"/>
    <cellStyle name="Porcentual 2 7 7" xfId="34830"/>
    <cellStyle name="Porcentual 2 7 8" xfId="34831"/>
    <cellStyle name="Porcentual 2 7 9" xfId="34832"/>
    <cellStyle name="Porcentual 2 8" xfId="34833"/>
    <cellStyle name="Porcentual 2 9" xfId="34834"/>
    <cellStyle name="Porcentual 3" xfId="34835"/>
    <cellStyle name="Porcentual 3 10" xfId="34836"/>
    <cellStyle name="Porcentual 3 11" xfId="34837"/>
    <cellStyle name="Porcentual 3 12" xfId="34838"/>
    <cellStyle name="Porcentual 3 13" xfId="34839"/>
    <cellStyle name="Porcentual 3 14" xfId="34840"/>
    <cellStyle name="Porcentual 3 15" xfId="34841"/>
    <cellStyle name="Porcentual 3 2" xfId="34842"/>
    <cellStyle name="Porcentual 3 2 10" xfId="34843"/>
    <cellStyle name="Porcentual 3 2 11" xfId="34844"/>
    <cellStyle name="Porcentual 3 2 12" xfId="34845"/>
    <cellStyle name="Porcentual 3 2 13" xfId="34846"/>
    <cellStyle name="Porcentual 3 2 14" xfId="34847"/>
    <cellStyle name="Porcentual 3 2 15" xfId="34848"/>
    <cellStyle name="Porcentual 3 2 15 2" xfId="34849"/>
    <cellStyle name="Porcentual 3 2 15 2 2" xfId="34850"/>
    <cellStyle name="Porcentual 3 2 15 2 3" xfId="34851"/>
    <cellStyle name="Porcentual 3 2 15 2 4" xfId="34852"/>
    <cellStyle name="Porcentual 3 2 15 2 5" xfId="34853"/>
    <cellStyle name="Porcentual 3 2 15 2 6" xfId="34854"/>
    <cellStyle name="Porcentual 3 2 15 3" xfId="34855"/>
    <cellStyle name="Porcentual 3 2 15 4" xfId="34856"/>
    <cellStyle name="Porcentual 3 2 15 5" xfId="34857"/>
    <cellStyle name="Porcentual 3 2 15 6" xfId="34858"/>
    <cellStyle name="Porcentual 3 2 15 7" xfId="34859"/>
    <cellStyle name="Porcentual 3 2 15 8" xfId="34860"/>
    <cellStyle name="Porcentual 3 2 16" xfId="34861"/>
    <cellStyle name="Porcentual 3 2 16 2" xfId="34862"/>
    <cellStyle name="Porcentual 3 2 16 2 2" xfId="34863"/>
    <cellStyle name="Porcentual 3 2 16 2 3" xfId="34864"/>
    <cellStyle name="Porcentual 3 2 16 2 4" xfId="34865"/>
    <cellStyle name="Porcentual 3 2 16 2 5" xfId="34866"/>
    <cellStyle name="Porcentual 3 2 16 2 6" xfId="34867"/>
    <cellStyle name="Porcentual 3 2 16 3" xfId="34868"/>
    <cellStyle name="Porcentual 3 2 16 4" xfId="34869"/>
    <cellStyle name="Porcentual 3 2 16 5" xfId="34870"/>
    <cellStyle name="Porcentual 3 2 17" xfId="34871"/>
    <cellStyle name="Porcentual 3 2 17 2" xfId="34872"/>
    <cellStyle name="Porcentual 3 2 17 2 2" xfId="34873"/>
    <cellStyle name="Porcentual 3 2 17 2 3" xfId="34874"/>
    <cellStyle name="Porcentual 3 2 17 2 4" xfId="34875"/>
    <cellStyle name="Porcentual 3 2 17 2 5" xfId="34876"/>
    <cellStyle name="Porcentual 3 2 17 2 6" xfId="34877"/>
    <cellStyle name="Porcentual 3 2 17 3" xfId="34878"/>
    <cellStyle name="Porcentual 3 2 17 4" xfId="34879"/>
    <cellStyle name="Porcentual 3 2 17 5" xfId="34880"/>
    <cellStyle name="Porcentual 3 2 18" xfId="34881"/>
    <cellStyle name="Porcentual 3 2 18 2" xfId="34882"/>
    <cellStyle name="Porcentual 3 2 18 3" xfId="34883"/>
    <cellStyle name="Porcentual 3 2 18 4" xfId="34884"/>
    <cellStyle name="Porcentual 3 2 18 5" xfId="34885"/>
    <cellStyle name="Porcentual 3 2 18 6" xfId="34886"/>
    <cellStyle name="Porcentual 3 2 18 7" xfId="34887"/>
    <cellStyle name="Porcentual 3 2 19" xfId="34888"/>
    <cellStyle name="Porcentual 3 2 2" xfId="34889"/>
    <cellStyle name="Porcentual 3 2 2 10" xfId="34890"/>
    <cellStyle name="Porcentual 3 2 2 11" xfId="34891"/>
    <cellStyle name="Porcentual 3 2 2 12" xfId="34892"/>
    <cellStyle name="Porcentual 3 2 2 13" xfId="34893"/>
    <cellStyle name="Porcentual 3 2 2 14" xfId="34894"/>
    <cellStyle name="Porcentual 3 2 2 15" xfId="34895"/>
    <cellStyle name="Porcentual 3 2 2 16" xfId="34896"/>
    <cellStyle name="Porcentual 3 2 2 17" xfId="34897"/>
    <cellStyle name="Porcentual 3 2 2 18" xfId="34898"/>
    <cellStyle name="Porcentual 3 2 2 19" xfId="34899"/>
    <cellStyle name="Porcentual 3 2 2 2" xfId="34900"/>
    <cellStyle name="Porcentual 3 2 2 2 10" xfId="34901"/>
    <cellStyle name="Porcentual 3 2 2 2 11" xfId="34902"/>
    <cellStyle name="Porcentual 3 2 2 2 12" xfId="34903"/>
    <cellStyle name="Porcentual 3 2 2 2 13" xfId="34904"/>
    <cellStyle name="Porcentual 3 2 2 2 14" xfId="34905"/>
    <cellStyle name="Porcentual 3 2 2 2 2" xfId="34906"/>
    <cellStyle name="Porcentual 3 2 2 2 2 10" xfId="34907"/>
    <cellStyle name="Porcentual 3 2 2 2 2 11" xfId="34908"/>
    <cellStyle name="Porcentual 3 2 2 2 2 12" xfId="34909"/>
    <cellStyle name="Porcentual 3 2 2 2 2 13" xfId="34910"/>
    <cellStyle name="Porcentual 3 2 2 2 2 14" xfId="34911"/>
    <cellStyle name="Porcentual 3 2 2 2 2 2" xfId="34912"/>
    <cellStyle name="Porcentual 3 2 2 2 2 2 10" xfId="34913"/>
    <cellStyle name="Porcentual 3 2 2 2 2 2 11" xfId="34914"/>
    <cellStyle name="Porcentual 3 2 2 2 2 2 2" xfId="34915"/>
    <cellStyle name="Porcentual 3 2 2 2 2 2 2 10" xfId="34916"/>
    <cellStyle name="Porcentual 3 2 2 2 2 2 2 11" xfId="34917"/>
    <cellStyle name="Porcentual 3 2 2 2 2 2 2 2" xfId="34918"/>
    <cellStyle name="Porcentual 3 2 2 2 2 2 2 2 2" xfId="34919"/>
    <cellStyle name="Porcentual 3 2 2 2 2 2 2 2 2 2" xfId="34920"/>
    <cellStyle name="Porcentual 3 2 2 2 2 2 2 2 2 2 2" xfId="34921"/>
    <cellStyle name="Porcentual 3 2 2 2 2 2 2 2 2 2 2 2" xfId="34922"/>
    <cellStyle name="Porcentual 3 2 2 2 2 2 2 2 2 2 2 3" xfId="34923"/>
    <cellStyle name="Porcentual 3 2 2 2 2 2 2 2 2 2 2 4" xfId="34924"/>
    <cellStyle name="Porcentual 3 2 2 2 2 2 2 2 2 2 2 5" xfId="34925"/>
    <cellStyle name="Porcentual 3 2 2 2 2 2 2 2 2 2 3" xfId="34926"/>
    <cellStyle name="Porcentual 3 2 2 2 2 2 2 2 2 2 4" xfId="34927"/>
    <cellStyle name="Porcentual 3 2 2 2 2 2 2 2 2 2 5" xfId="34928"/>
    <cellStyle name="Porcentual 3 2 2 2 2 2 2 2 2 3" xfId="34929"/>
    <cellStyle name="Porcentual 3 2 2 2 2 2 2 2 2 4" xfId="34930"/>
    <cellStyle name="Porcentual 3 2 2 2 2 2 2 2 2 5" xfId="34931"/>
    <cellStyle name="Porcentual 3 2 2 2 2 2 2 2 2 6" xfId="34932"/>
    <cellStyle name="Porcentual 3 2 2 2 2 2 2 2 2 7" xfId="34933"/>
    <cellStyle name="Porcentual 3 2 2 2 2 2 2 2 3" xfId="34934"/>
    <cellStyle name="Porcentual 3 2 2 2 2 2 2 2 3 2" xfId="34935"/>
    <cellStyle name="Porcentual 3 2 2 2 2 2 2 2 3 2 2" xfId="34936"/>
    <cellStyle name="Porcentual 3 2 2 2 2 2 2 2 3 2 3" xfId="34937"/>
    <cellStyle name="Porcentual 3 2 2 2 2 2 2 2 3 2 4" xfId="34938"/>
    <cellStyle name="Porcentual 3 2 2 2 2 2 2 2 3 2 5" xfId="34939"/>
    <cellStyle name="Porcentual 3 2 2 2 2 2 2 2 3 3" xfId="34940"/>
    <cellStyle name="Porcentual 3 2 2 2 2 2 2 2 3 4" xfId="34941"/>
    <cellStyle name="Porcentual 3 2 2 2 2 2 2 2 3 5" xfId="34942"/>
    <cellStyle name="Porcentual 3 2 2 2 2 2 2 2 4" xfId="34943"/>
    <cellStyle name="Porcentual 3 2 2 2 2 2 2 2 5" xfId="34944"/>
    <cellStyle name="Porcentual 3 2 2 2 2 2 2 2 6" xfId="34945"/>
    <cellStyle name="Porcentual 3 2 2 2 2 2 2 2 7" xfId="34946"/>
    <cellStyle name="Porcentual 3 2 2 2 2 2 2 3" xfId="34947"/>
    <cellStyle name="Porcentual 3 2 2 2 2 2 2 4" xfId="34948"/>
    <cellStyle name="Porcentual 3 2 2 2 2 2 2 5" xfId="34949"/>
    <cellStyle name="Porcentual 3 2 2 2 2 2 2 6" xfId="34950"/>
    <cellStyle name="Porcentual 3 2 2 2 2 2 2 6 2" xfId="34951"/>
    <cellStyle name="Porcentual 3 2 2 2 2 2 2 6 2 2" xfId="34952"/>
    <cellStyle name="Porcentual 3 2 2 2 2 2 2 6 2 3" xfId="34953"/>
    <cellStyle name="Porcentual 3 2 2 2 2 2 2 6 2 4" xfId="34954"/>
    <cellStyle name="Porcentual 3 2 2 2 2 2 2 6 2 5" xfId="34955"/>
    <cellStyle name="Porcentual 3 2 2 2 2 2 2 6 3" xfId="34956"/>
    <cellStyle name="Porcentual 3 2 2 2 2 2 2 6 4" xfId="34957"/>
    <cellStyle name="Porcentual 3 2 2 2 2 2 2 6 5" xfId="34958"/>
    <cellStyle name="Porcentual 3 2 2 2 2 2 2 7" xfId="34959"/>
    <cellStyle name="Porcentual 3 2 2 2 2 2 2 8" xfId="34960"/>
    <cellStyle name="Porcentual 3 2 2 2 2 2 2 9" xfId="34961"/>
    <cellStyle name="Porcentual 3 2 2 2 2 2 3" xfId="34962"/>
    <cellStyle name="Porcentual 3 2 2 2 2 2 3 2" xfId="34963"/>
    <cellStyle name="Porcentual 3 2 2 2 2 2 3 2 2" xfId="34964"/>
    <cellStyle name="Porcentual 3 2 2 2 2 2 3 2 2 2" xfId="34965"/>
    <cellStyle name="Porcentual 3 2 2 2 2 2 3 2 2 2 2" xfId="34966"/>
    <cellStyle name="Porcentual 3 2 2 2 2 2 3 2 2 2 3" xfId="34967"/>
    <cellStyle name="Porcentual 3 2 2 2 2 2 3 2 2 2 4" xfId="34968"/>
    <cellStyle name="Porcentual 3 2 2 2 2 2 3 2 2 2 5" xfId="34969"/>
    <cellStyle name="Porcentual 3 2 2 2 2 2 3 2 2 3" xfId="34970"/>
    <cellStyle name="Porcentual 3 2 2 2 2 2 3 2 2 4" xfId="34971"/>
    <cellStyle name="Porcentual 3 2 2 2 2 2 3 2 2 5" xfId="34972"/>
    <cellStyle name="Porcentual 3 2 2 2 2 2 3 2 3" xfId="34973"/>
    <cellStyle name="Porcentual 3 2 2 2 2 2 3 2 4" xfId="34974"/>
    <cellStyle name="Porcentual 3 2 2 2 2 2 3 2 5" xfId="34975"/>
    <cellStyle name="Porcentual 3 2 2 2 2 2 3 2 6" xfId="34976"/>
    <cellStyle name="Porcentual 3 2 2 2 2 2 3 2 7" xfId="34977"/>
    <cellStyle name="Porcentual 3 2 2 2 2 2 3 3" xfId="34978"/>
    <cellStyle name="Porcentual 3 2 2 2 2 2 3 3 2" xfId="34979"/>
    <cellStyle name="Porcentual 3 2 2 2 2 2 3 3 2 2" xfId="34980"/>
    <cellStyle name="Porcentual 3 2 2 2 2 2 3 3 2 3" xfId="34981"/>
    <cellStyle name="Porcentual 3 2 2 2 2 2 3 3 2 4" xfId="34982"/>
    <cellStyle name="Porcentual 3 2 2 2 2 2 3 3 2 5" xfId="34983"/>
    <cellStyle name="Porcentual 3 2 2 2 2 2 3 3 3" xfId="34984"/>
    <cellStyle name="Porcentual 3 2 2 2 2 2 3 3 4" xfId="34985"/>
    <cellStyle name="Porcentual 3 2 2 2 2 2 3 3 5" xfId="34986"/>
    <cellStyle name="Porcentual 3 2 2 2 2 2 3 4" xfId="34987"/>
    <cellStyle name="Porcentual 3 2 2 2 2 2 3 5" xfId="34988"/>
    <cellStyle name="Porcentual 3 2 2 2 2 2 3 6" xfId="34989"/>
    <cellStyle name="Porcentual 3 2 2 2 2 2 3 7" xfId="34990"/>
    <cellStyle name="Porcentual 3 2 2 2 2 2 4" xfId="34991"/>
    <cellStyle name="Porcentual 3 2 2 2 2 2 5" xfId="34992"/>
    <cellStyle name="Porcentual 3 2 2 2 2 2 6" xfId="34993"/>
    <cellStyle name="Porcentual 3 2 2 2 2 2 6 2" xfId="34994"/>
    <cellStyle name="Porcentual 3 2 2 2 2 2 6 2 2" xfId="34995"/>
    <cellStyle name="Porcentual 3 2 2 2 2 2 6 2 3" xfId="34996"/>
    <cellStyle name="Porcentual 3 2 2 2 2 2 6 2 4" xfId="34997"/>
    <cellStyle name="Porcentual 3 2 2 2 2 2 6 2 5" xfId="34998"/>
    <cellStyle name="Porcentual 3 2 2 2 2 2 6 3" xfId="34999"/>
    <cellStyle name="Porcentual 3 2 2 2 2 2 6 4" xfId="35000"/>
    <cellStyle name="Porcentual 3 2 2 2 2 2 6 5" xfId="35001"/>
    <cellStyle name="Porcentual 3 2 2 2 2 2 7" xfId="35002"/>
    <cellStyle name="Porcentual 3 2 2 2 2 2 8" xfId="35003"/>
    <cellStyle name="Porcentual 3 2 2 2 2 2 9" xfId="35004"/>
    <cellStyle name="Porcentual 3 2 2 2 2 3" xfId="35005"/>
    <cellStyle name="Porcentual 3 2 2 2 2 4" xfId="35006"/>
    <cellStyle name="Porcentual 3 2 2 2 2 5" xfId="35007"/>
    <cellStyle name="Porcentual 3 2 2 2 2 6" xfId="35008"/>
    <cellStyle name="Porcentual 3 2 2 2 2 6 2" xfId="35009"/>
    <cellStyle name="Porcentual 3 2 2 2 2 6 2 2" xfId="35010"/>
    <cellStyle name="Porcentual 3 2 2 2 2 6 2 2 2" xfId="35011"/>
    <cellStyle name="Porcentual 3 2 2 2 2 6 2 2 2 2" xfId="35012"/>
    <cellStyle name="Porcentual 3 2 2 2 2 6 2 2 2 3" xfId="35013"/>
    <cellStyle name="Porcentual 3 2 2 2 2 6 2 2 2 4" xfId="35014"/>
    <cellStyle name="Porcentual 3 2 2 2 2 6 2 2 2 5" xfId="35015"/>
    <cellStyle name="Porcentual 3 2 2 2 2 6 2 2 3" xfId="35016"/>
    <cellStyle name="Porcentual 3 2 2 2 2 6 2 2 4" xfId="35017"/>
    <cellStyle name="Porcentual 3 2 2 2 2 6 2 2 5" xfId="35018"/>
    <cellStyle name="Porcentual 3 2 2 2 2 6 2 3" xfId="35019"/>
    <cellStyle name="Porcentual 3 2 2 2 2 6 2 4" xfId="35020"/>
    <cellStyle name="Porcentual 3 2 2 2 2 6 2 5" xfId="35021"/>
    <cellStyle name="Porcentual 3 2 2 2 2 6 2 6" xfId="35022"/>
    <cellStyle name="Porcentual 3 2 2 2 2 6 2 7" xfId="35023"/>
    <cellStyle name="Porcentual 3 2 2 2 2 6 3" xfId="35024"/>
    <cellStyle name="Porcentual 3 2 2 2 2 6 3 2" xfId="35025"/>
    <cellStyle name="Porcentual 3 2 2 2 2 6 3 2 2" xfId="35026"/>
    <cellStyle name="Porcentual 3 2 2 2 2 6 3 2 3" xfId="35027"/>
    <cellStyle name="Porcentual 3 2 2 2 2 6 3 2 4" xfId="35028"/>
    <cellStyle name="Porcentual 3 2 2 2 2 6 3 2 5" xfId="35029"/>
    <cellStyle name="Porcentual 3 2 2 2 2 6 3 3" xfId="35030"/>
    <cellStyle name="Porcentual 3 2 2 2 2 6 3 4" xfId="35031"/>
    <cellStyle name="Porcentual 3 2 2 2 2 6 3 5" xfId="35032"/>
    <cellStyle name="Porcentual 3 2 2 2 2 6 4" xfId="35033"/>
    <cellStyle name="Porcentual 3 2 2 2 2 6 5" xfId="35034"/>
    <cellStyle name="Porcentual 3 2 2 2 2 6 6" xfId="35035"/>
    <cellStyle name="Porcentual 3 2 2 2 2 6 7" xfId="35036"/>
    <cellStyle name="Porcentual 3 2 2 2 2 7" xfId="35037"/>
    <cellStyle name="Porcentual 3 2 2 2 2 8" xfId="35038"/>
    <cellStyle name="Porcentual 3 2 2 2 2 9" xfId="35039"/>
    <cellStyle name="Porcentual 3 2 2 2 2 9 2" xfId="35040"/>
    <cellStyle name="Porcentual 3 2 2 2 2 9 2 2" xfId="35041"/>
    <cellStyle name="Porcentual 3 2 2 2 2 9 2 3" xfId="35042"/>
    <cellStyle name="Porcentual 3 2 2 2 2 9 2 4" xfId="35043"/>
    <cellStyle name="Porcentual 3 2 2 2 2 9 2 5" xfId="35044"/>
    <cellStyle name="Porcentual 3 2 2 2 2 9 3" xfId="35045"/>
    <cellStyle name="Porcentual 3 2 2 2 2 9 4" xfId="35046"/>
    <cellStyle name="Porcentual 3 2 2 2 2 9 5" xfId="35047"/>
    <cellStyle name="Porcentual 3 2 2 2 3" xfId="35048"/>
    <cellStyle name="Porcentual 3 2 2 2 3 2" xfId="35049"/>
    <cellStyle name="Porcentual 3 2 2 2 3 3" xfId="35050"/>
    <cellStyle name="Porcentual 3 2 2 2 3 4" xfId="35051"/>
    <cellStyle name="Porcentual 3 2 2 2 3 5" xfId="35052"/>
    <cellStyle name="Porcentual 3 2 2 2 3 6" xfId="35053"/>
    <cellStyle name="Porcentual 3 2 2 2 3 7" xfId="35054"/>
    <cellStyle name="Porcentual 3 2 2 2 4" xfId="35055"/>
    <cellStyle name="Porcentual 3 2 2 2 5" xfId="35056"/>
    <cellStyle name="Porcentual 3 2 2 2 6" xfId="35057"/>
    <cellStyle name="Porcentual 3 2 2 2 6 2" xfId="35058"/>
    <cellStyle name="Porcentual 3 2 2 2 6 2 2" xfId="35059"/>
    <cellStyle name="Porcentual 3 2 2 2 6 2 2 2" xfId="35060"/>
    <cellStyle name="Porcentual 3 2 2 2 6 2 2 2 2" xfId="35061"/>
    <cellStyle name="Porcentual 3 2 2 2 6 2 2 2 3" xfId="35062"/>
    <cellStyle name="Porcentual 3 2 2 2 6 2 2 2 4" xfId="35063"/>
    <cellStyle name="Porcentual 3 2 2 2 6 2 2 2 5" xfId="35064"/>
    <cellStyle name="Porcentual 3 2 2 2 6 2 2 3" xfId="35065"/>
    <cellStyle name="Porcentual 3 2 2 2 6 2 2 4" xfId="35066"/>
    <cellStyle name="Porcentual 3 2 2 2 6 2 2 5" xfId="35067"/>
    <cellStyle name="Porcentual 3 2 2 2 6 2 3" xfId="35068"/>
    <cellStyle name="Porcentual 3 2 2 2 6 2 4" xfId="35069"/>
    <cellStyle name="Porcentual 3 2 2 2 6 2 5" xfId="35070"/>
    <cellStyle name="Porcentual 3 2 2 2 6 2 6" xfId="35071"/>
    <cellStyle name="Porcentual 3 2 2 2 6 2 7" xfId="35072"/>
    <cellStyle name="Porcentual 3 2 2 2 6 3" xfId="35073"/>
    <cellStyle name="Porcentual 3 2 2 2 6 3 2" xfId="35074"/>
    <cellStyle name="Porcentual 3 2 2 2 6 3 2 2" xfId="35075"/>
    <cellStyle name="Porcentual 3 2 2 2 6 3 2 3" xfId="35076"/>
    <cellStyle name="Porcentual 3 2 2 2 6 3 2 4" xfId="35077"/>
    <cellStyle name="Porcentual 3 2 2 2 6 3 2 5" xfId="35078"/>
    <cellStyle name="Porcentual 3 2 2 2 6 3 3" xfId="35079"/>
    <cellStyle name="Porcentual 3 2 2 2 6 3 4" xfId="35080"/>
    <cellStyle name="Porcentual 3 2 2 2 6 3 5" xfId="35081"/>
    <cellStyle name="Porcentual 3 2 2 2 6 4" xfId="35082"/>
    <cellStyle name="Porcentual 3 2 2 2 6 5" xfId="35083"/>
    <cellStyle name="Porcentual 3 2 2 2 6 6" xfId="35084"/>
    <cellStyle name="Porcentual 3 2 2 2 6 7" xfId="35085"/>
    <cellStyle name="Porcentual 3 2 2 2 7" xfId="35086"/>
    <cellStyle name="Porcentual 3 2 2 2 8" xfId="35087"/>
    <cellStyle name="Porcentual 3 2 2 2 9" xfId="35088"/>
    <cellStyle name="Porcentual 3 2 2 2 9 2" xfId="35089"/>
    <cellStyle name="Porcentual 3 2 2 2 9 2 2" xfId="35090"/>
    <cellStyle name="Porcentual 3 2 2 2 9 2 3" xfId="35091"/>
    <cellStyle name="Porcentual 3 2 2 2 9 2 4" xfId="35092"/>
    <cellStyle name="Porcentual 3 2 2 2 9 2 5" xfId="35093"/>
    <cellStyle name="Porcentual 3 2 2 2 9 3" xfId="35094"/>
    <cellStyle name="Porcentual 3 2 2 2 9 4" xfId="35095"/>
    <cellStyle name="Porcentual 3 2 2 2 9 5" xfId="35096"/>
    <cellStyle name="Porcentual 3 2 2 20" xfId="35097"/>
    <cellStyle name="Porcentual 3 2 2 21" xfId="35098"/>
    <cellStyle name="Porcentual 3 2 2 22" xfId="35099"/>
    <cellStyle name="Porcentual 3 2 2 23" xfId="35100"/>
    <cellStyle name="Porcentual 3 2 2 24" xfId="35101"/>
    <cellStyle name="Porcentual 3 2 2 25" xfId="35102"/>
    <cellStyle name="Porcentual 3 2 2 26" xfId="35103"/>
    <cellStyle name="Porcentual 3 2 2 27" xfId="35104"/>
    <cellStyle name="Porcentual 3 2 2 28" xfId="35105"/>
    <cellStyle name="Porcentual 3 2 2 29" xfId="35106"/>
    <cellStyle name="Porcentual 3 2 2 3" xfId="35107"/>
    <cellStyle name="Porcentual 3 2 2 3 2" xfId="35108"/>
    <cellStyle name="Porcentual 3 2 2 3 3" xfId="35109"/>
    <cellStyle name="Porcentual 3 2 2 3 4" xfId="35110"/>
    <cellStyle name="Porcentual 3 2 2 3 5" xfId="35111"/>
    <cellStyle name="Porcentual 3 2 2 3 6" xfId="35112"/>
    <cellStyle name="Porcentual 3 2 2 3 7" xfId="35113"/>
    <cellStyle name="Porcentual 3 2 2 4" xfId="35114"/>
    <cellStyle name="Porcentual 3 2 2 5" xfId="35115"/>
    <cellStyle name="Porcentual 3 2 2 6" xfId="35116"/>
    <cellStyle name="Porcentual 3 2 2 6 2" xfId="35117"/>
    <cellStyle name="Porcentual 3 2 2 6 2 2" xfId="35118"/>
    <cellStyle name="Porcentual 3 2 2 6 2 2 2" xfId="35119"/>
    <cellStyle name="Porcentual 3 2 2 6 2 2 2 2" xfId="35120"/>
    <cellStyle name="Porcentual 3 2 2 6 2 2 2 3" xfId="35121"/>
    <cellStyle name="Porcentual 3 2 2 6 2 2 2 4" xfId="35122"/>
    <cellStyle name="Porcentual 3 2 2 6 2 2 2 5" xfId="35123"/>
    <cellStyle name="Porcentual 3 2 2 6 2 2 3" xfId="35124"/>
    <cellStyle name="Porcentual 3 2 2 6 2 2 4" xfId="35125"/>
    <cellStyle name="Porcentual 3 2 2 6 2 2 5" xfId="35126"/>
    <cellStyle name="Porcentual 3 2 2 6 2 3" xfId="35127"/>
    <cellStyle name="Porcentual 3 2 2 6 2 4" xfId="35128"/>
    <cellStyle name="Porcentual 3 2 2 6 2 5" xfId="35129"/>
    <cellStyle name="Porcentual 3 2 2 6 2 6" xfId="35130"/>
    <cellStyle name="Porcentual 3 2 2 6 2 7" xfId="35131"/>
    <cellStyle name="Porcentual 3 2 2 6 3" xfId="35132"/>
    <cellStyle name="Porcentual 3 2 2 6 3 2" xfId="35133"/>
    <cellStyle name="Porcentual 3 2 2 6 3 2 2" xfId="35134"/>
    <cellStyle name="Porcentual 3 2 2 6 3 2 3" xfId="35135"/>
    <cellStyle name="Porcentual 3 2 2 6 3 2 4" xfId="35136"/>
    <cellStyle name="Porcentual 3 2 2 6 3 2 5" xfId="35137"/>
    <cellStyle name="Porcentual 3 2 2 6 3 3" xfId="35138"/>
    <cellStyle name="Porcentual 3 2 2 6 3 4" xfId="35139"/>
    <cellStyle name="Porcentual 3 2 2 6 3 5" xfId="35140"/>
    <cellStyle name="Porcentual 3 2 2 6 4" xfId="35141"/>
    <cellStyle name="Porcentual 3 2 2 6 5" xfId="35142"/>
    <cellStyle name="Porcentual 3 2 2 6 6" xfId="35143"/>
    <cellStyle name="Porcentual 3 2 2 6 7" xfId="35144"/>
    <cellStyle name="Porcentual 3 2 2 7" xfId="35145"/>
    <cellStyle name="Porcentual 3 2 2 8" xfId="35146"/>
    <cellStyle name="Porcentual 3 2 2 9" xfId="35147"/>
    <cellStyle name="Porcentual 3 2 2 9 2" xfId="35148"/>
    <cellStyle name="Porcentual 3 2 2 9 2 2" xfId="35149"/>
    <cellStyle name="Porcentual 3 2 2 9 2 3" xfId="35150"/>
    <cellStyle name="Porcentual 3 2 2 9 2 4" xfId="35151"/>
    <cellStyle name="Porcentual 3 2 2 9 2 5" xfId="35152"/>
    <cellStyle name="Porcentual 3 2 2 9 3" xfId="35153"/>
    <cellStyle name="Porcentual 3 2 2 9 4" xfId="35154"/>
    <cellStyle name="Porcentual 3 2 2 9 5" xfId="35155"/>
    <cellStyle name="Porcentual 3 2 20" xfId="35156"/>
    <cellStyle name="Porcentual 3 2 21" xfId="35157"/>
    <cellStyle name="Porcentual 3 2 21 2" xfId="35158"/>
    <cellStyle name="Porcentual 3 2 21 3" xfId="35159"/>
    <cellStyle name="Porcentual 3 2 21 4" xfId="35160"/>
    <cellStyle name="Porcentual 3 2 21 5" xfId="35161"/>
    <cellStyle name="Porcentual 3 2 21 6" xfId="35162"/>
    <cellStyle name="Porcentual 3 2 22" xfId="35163"/>
    <cellStyle name="Porcentual 3 2 22 2" xfId="35164"/>
    <cellStyle name="Porcentual 3 2 22 2 2" xfId="35165"/>
    <cellStyle name="Porcentual 3 2 22 2 2 2" xfId="35166"/>
    <cellStyle name="Porcentual 3 2 22 2 2 2 2" xfId="35167"/>
    <cellStyle name="Porcentual 3 2 22 2 2 2 3" xfId="35168"/>
    <cellStyle name="Porcentual 3 2 22 2 2 2 4" xfId="35169"/>
    <cellStyle name="Porcentual 3 2 22 2 2 2 5" xfId="35170"/>
    <cellStyle name="Porcentual 3 2 22 2 2 3" xfId="35171"/>
    <cellStyle name="Porcentual 3 2 22 2 2 4" xfId="35172"/>
    <cellStyle name="Porcentual 3 2 22 2 2 5" xfId="35173"/>
    <cellStyle name="Porcentual 3 2 22 2 3" xfId="35174"/>
    <cellStyle name="Porcentual 3 2 22 2 4" xfId="35175"/>
    <cellStyle name="Porcentual 3 2 22 2 5" xfId="35176"/>
    <cellStyle name="Porcentual 3 2 22 2 6" xfId="35177"/>
    <cellStyle name="Porcentual 3 2 22 2 7" xfId="35178"/>
    <cellStyle name="Porcentual 3 2 22 3" xfId="35179"/>
    <cellStyle name="Porcentual 3 2 22 3 2" xfId="35180"/>
    <cellStyle name="Porcentual 3 2 22 3 2 2" xfId="35181"/>
    <cellStyle name="Porcentual 3 2 22 3 2 3" xfId="35182"/>
    <cellStyle name="Porcentual 3 2 22 3 2 4" xfId="35183"/>
    <cellStyle name="Porcentual 3 2 22 3 2 5" xfId="35184"/>
    <cellStyle name="Porcentual 3 2 22 3 3" xfId="35185"/>
    <cellStyle name="Porcentual 3 2 22 3 4" xfId="35186"/>
    <cellStyle name="Porcentual 3 2 22 3 5" xfId="35187"/>
    <cellStyle name="Porcentual 3 2 22 4" xfId="35188"/>
    <cellStyle name="Porcentual 3 2 22 5" xfId="35189"/>
    <cellStyle name="Porcentual 3 2 22 6" xfId="35190"/>
    <cellStyle name="Porcentual 3 2 22 7" xfId="35191"/>
    <cellStyle name="Porcentual 3 2 23" xfId="35192"/>
    <cellStyle name="Porcentual 3 2 23 2" xfId="35193"/>
    <cellStyle name="Porcentual 3 2 23 2 2" xfId="35194"/>
    <cellStyle name="Porcentual 3 2 23 2 2 2" xfId="35195"/>
    <cellStyle name="Porcentual 3 2 23 2 2 2 2" xfId="35196"/>
    <cellStyle name="Porcentual 3 2 23 2 2 2 3" xfId="35197"/>
    <cellStyle name="Porcentual 3 2 23 2 2 2 4" xfId="35198"/>
    <cellStyle name="Porcentual 3 2 23 2 2 2 5" xfId="35199"/>
    <cellStyle name="Porcentual 3 2 23 2 2 3" xfId="35200"/>
    <cellStyle name="Porcentual 3 2 23 2 2 4" xfId="35201"/>
    <cellStyle name="Porcentual 3 2 23 2 2 5" xfId="35202"/>
    <cellStyle name="Porcentual 3 2 23 2 3" xfId="35203"/>
    <cellStyle name="Porcentual 3 2 23 2 4" xfId="35204"/>
    <cellStyle name="Porcentual 3 2 23 2 5" xfId="35205"/>
    <cellStyle name="Porcentual 3 2 23 2 6" xfId="35206"/>
    <cellStyle name="Porcentual 3 2 23 2 7" xfId="35207"/>
    <cellStyle name="Porcentual 3 2 23 3" xfId="35208"/>
    <cellStyle name="Porcentual 3 2 23 3 2" xfId="35209"/>
    <cellStyle name="Porcentual 3 2 23 3 2 2" xfId="35210"/>
    <cellStyle name="Porcentual 3 2 23 3 2 3" xfId="35211"/>
    <cellStyle name="Porcentual 3 2 23 3 2 4" xfId="35212"/>
    <cellStyle name="Porcentual 3 2 23 3 2 5" xfId="35213"/>
    <cellStyle name="Porcentual 3 2 23 3 3" xfId="35214"/>
    <cellStyle name="Porcentual 3 2 23 3 4" xfId="35215"/>
    <cellStyle name="Porcentual 3 2 23 3 5" xfId="35216"/>
    <cellStyle name="Porcentual 3 2 23 4" xfId="35217"/>
    <cellStyle name="Porcentual 3 2 23 5" xfId="35218"/>
    <cellStyle name="Porcentual 3 2 23 6" xfId="35219"/>
    <cellStyle name="Porcentual 3 2 23 7" xfId="35220"/>
    <cellStyle name="Porcentual 3 2 24" xfId="35221"/>
    <cellStyle name="Porcentual 3 2 24 2" xfId="35222"/>
    <cellStyle name="Porcentual 3 2 24 2 2" xfId="35223"/>
    <cellStyle name="Porcentual 3 2 24 2 2 2" xfId="35224"/>
    <cellStyle name="Porcentual 3 2 24 2 2 2 2" xfId="35225"/>
    <cellStyle name="Porcentual 3 2 24 2 2 2 3" xfId="35226"/>
    <cellStyle name="Porcentual 3 2 24 2 2 2 4" xfId="35227"/>
    <cellStyle name="Porcentual 3 2 24 2 2 2 5" xfId="35228"/>
    <cellStyle name="Porcentual 3 2 24 2 2 3" xfId="35229"/>
    <cellStyle name="Porcentual 3 2 24 2 2 4" xfId="35230"/>
    <cellStyle name="Porcentual 3 2 24 2 2 5" xfId="35231"/>
    <cellStyle name="Porcentual 3 2 24 2 3" xfId="35232"/>
    <cellStyle name="Porcentual 3 2 24 2 4" xfId="35233"/>
    <cellStyle name="Porcentual 3 2 24 2 5" xfId="35234"/>
    <cellStyle name="Porcentual 3 2 24 2 6" xfId="35235"/>
    <cellStyle name="Porcentual 3 2 24 2 7" xfId="35236"/>
    <cellStyle name="Porcentual 3 2 24 3" xfId="35237"/>
    <cellStyle name="Porcentual 3 2 24 3 2" xfId="35238"/>
    <cellStyle name="Porcentual 3 2 24 3 2 2" xfId="35239"/>
    <cellStyle name="Porcentual 3 2 24 3 2 3" xfId="35240"/>
    <cellStyle name="Porcentual 3 2 24 3 2 4" xfId="35241"/>
    <cellStyle name="Porcentual 3 2 24 3 2 5" xfId="35242"/>
    <cellStyle name="Porcentual 3 2 24 3 3" xfId="35243"/>
    <cellStyle name="Porcentual 3 2 24 3 4" xfId="35244"/>
    <cellStyle name="Porcentual 3 2 24 3 5" xfId="35245"/>
    <cellStyle name="Porcentual 3 2 24 4" xfId="35246"/>
    <cellStyle name="Porcentual 3 2 24 5" xfId="35247"/>
    <cellStyle name="Porcentual 3 2 24 6" xfId="35248"/>
    <cellStyle name="Porcentual 3 2 24 7" xfId="35249"/>
    <cellStyle name="Porcentual 3 2 25" xfId="35250"/>
    <cellStyle name="Porcentual 3 2 25 2" xfId="35251"/>
    <cellStyle name="Porcentual 3 2 25 2 2" xfId="35252"/>
    <cellStyle name="Porcentual 3 2 25 2 2 2" xfId="35253"/>
    <cellStyle name="Porcentual 3 2 25 2 2 3" xfId="35254"/>
    <cellStyle name="Porcentual 3 2 25 2 2 4" xfId="35255"/>
    <cellStyle name="Porcentual 3 2 25 2 2 5" xfId="35256"/>
    <cellStyle name="Porcentual 3 2 25 2 3" xfId="35257"/>
    <cellStyle name="Porcentual 3 2 25 2 4" xfId="35258"/>
    <cellStyle name="Porcentual 3 2 25 2 5" xfId="35259"/>
    <cellStyle name="Porcentual 3 2 25 3" xfId="35260"/>
    <cellStyle name="Porcentual 3 2 25 4" xfId="35261"/>
    <cellStyle name="Porcentual 3 2 25 5" xfId="35262"/>
    <cellStyle name="Porcentual 3 2 25 6" xfId="35263"/>
    <cellStyle name="Porcentual 3 2 25 7" xfId="35264"/>
    <cellStyle name="Porcentual 3 2 26" xfId="35265"/>
    <cellStyle name="Porcentual 3 2 26 2" xfId="35266"/>
    <cellStyle name="Porcentual 3 2 26 3" xfId="35267"/>
    <cellStyle name="Porcentual 3 2 26 4" xfId="35268"/>
    <cellStyle name="Porcentual 3 2 26 5" xfId="35269"/>
    <cellStyle name="Porcentual 3 2 26 6" xfId="35270"/>
    <cellStyle name="Porcentual 3 2 27" xfId="35271"/>
    <cellStyle name="Porcentual 3 2 27 2" xfId="35272"/>
    <cellStyle name="Porcentual 3 2 27 2 2" xfId="35273"/>
    <cellStyle name="Porcentual 3 2 27 2 3" xfId="35274"/>
    <cellStyle name="Porcentual 3 2 27 2 4" xfId="35275"/>
    <cellStyle name="Porcentual 3 2 27 2 5" xfId="35276"/>
    <cellStyle name="Porcentual 3 2 27 3" xfId="35277"/>
    <cellStyle name="Porcentual 3 2 27 4" xfId="35278"/>
    <cellStyle name="Porcentual 3 2 27 5" xfId="35279"/>
    <cellStyle name="Porcentual 3 2 28" xfId="35280"/>
    <cellStyle name="Porcentual 3 2 29" xfId="35281"/>
    <cellStyle name="Porcentual 3 2 3" xfId="35282"/>
    <cellStyle name="Porcentual 3 2 30" xfId="35283"/>
    <cellStyle name="Porcentual 3 2 31" xfId="35284"/>
    <cellStyle name="Porcentual 3 2 32" xfId="35285"/>
    <cellStyle name="Porcentual 3 2 33" xfId="35286"/>
    <cellStyle name="Porcentual 3 2 34" xfId="35287"/>
    <cellStyle name="Porcentual 3 2 35" xfId="35288"/>
    <cellStyle name="Porcentual 3 2 36" xfId="35289"/>
    <cellStyle name="Porcentual 3 2 37" xfId="35290"/>
    <cellStyle name="Porcentual 3 2 38" xfId="35291"/>
    <cellStyle name="Porcentual 3 2 39" xfId="35292"/>
    <cellStyle name="Porcentual 3 2 4" xfId="35293"/>
    <cellStyle name="Porcentual 3 2 40" xfId="35294"/>
    <cellStyle name="Porcentual 3 2 41" xfId="35295"/>
    <cellStyle name="Porcentual 3 2 5" xfId="35296"/>
    <cellStyle name="Porcentual 3 2 6" xfId="35297"/>
    <cellStyle name="Porcentual 3 2 7" xfId="35298"/>
    <cellStyle name="Porcentual 3 2 8" xfId="35299"/>
    <cellStyle name="Porcentual 3 2 9" xfId="35300"/>
    <cellStyle name="Porcentual 3 3" xfId="35301"/>
    <cellStyle name="Porcentual 3 4" xfId="35302"/>
    <cellStyle name="Porcentual 3 5" xfId="35303"/>
    <cellStyle name="Porcentual 3 6" xfId="35304"/>
    <cellStyle name="Porcentual 3 7" xfId="35305"/>
    <cellStyle name="Porcentual 3 8" xfId="35306"/>
    <cellStyle name="Porcentual 3 9" xfId="35307"/>
    <cellStyle name="Porcentual 4" xfId="389"/>
    <cellStyle name="Porcentual 4 10" xfId="35308"/>
    <cellStyle name="Porcentual 4 11" xfId="35309"/>
    <cellStyle name="Porcentual 4 12" xfId="35310"/>
    <cellStyle name="Porcentual 4 13" xfId="35311"/>
    <cellStyle name="Porcentual 4 14" xfId="35312"/>
    <cellStyle name="Porcentual 4 2" xfId="35313"/>
    <cellStyle name="Porcentual 4 3" xfId="35314"/>
    <cellStyle name="Porcentual 4 4" xfId="35315"/>
    <cellStyle name="Porcentual 4 5" xfId="35316"/>
    <cellStyle name="Porcentual 4 6" xfId="35317"/>
    <cellStyle name="Porcentual 4 7" xfId="35318"/>
    <cellStyle name="Porcentual 4 8" xfId="35319"/>
    <cellStyle name="Porcentual 4 9" xfId="35320"/>
    <cellStyle name="Porcentual 5" xfId="35321"/>
    <cellStyle name="Porcentual 5 2" xfId="35322"/>
    <cellStyle name="Porcentual 5 2 2" xfId="35323"/>
    <cellStyle name="Porcentual 5 3" xfId="35324"/>
    <cellStyle name="Porcentual 6" xfId="35325"/>
    <cellStyle name="Porcentual 7" xfId="35326"/>
    <cellStyle name="Porcentual 8" xfId="35327"/>
    <cellStyle name="Porcentual 9" xfId="35328"/>
    <cellStyle name="Prozent_SubCatperStud" xfId="35329"/>
    <cellStyle name="Punto" xfId="390"/>
    <cellStyle name="Punto0" xfId="391"/>
    <cellStyle name="Punto0 2" xfId="35330"/>
    <cellStyle name="rango" xfId="35331"/>
    <cellStyle name="Red Text" xfId="35332"/>
    <cellStyle name="row" xfId="35333"/>
    <cellStyle name="RowCodes" xfId="35334"/>
    <cellStyle name="Row-Col Headings" xfId="35335"/>
    <cellStyle name="RowTitles" xfId="35336"/>
    <cellStyle name="RowTitles1-Detail" xfId="35337"/>
    <cellStyle name="RowTitles-Col2" xfId="35338"/>
    <cellStyle name="RowTitles-Detail" xfId="35339"/>
    <cellStyle name="Saisie" xfId="35340"/>
    <cellStyle name="Salida" xfId="392"/>
    <cellStyle name="Salida 10" xfId="35341"/>
    <cellStyle name="Salida 11" xfId="35342"/>
    <cellStyle name="Salida 12" xfId="35343"/>
    <cellStyle name="Salida 13" xfId="35344"/>
    <cellStyle name="Salida 14" xfId="35345"/>
    <cellStyle name="Salida 15" xfId="35346"/>
    <cellStyle name="Salida 16" xfId="35347"/>
    <cellStyle name="Salida 17" xfId="35348"/>
    <cellStyle name="Salida 18" xfId="35349"/>
    <cellStyle name="Salida 19" xfId="35350"/>
    <cellStyle name="Salida 2" xfId="35351"/>
    <cellStyle name="Salida 2 10" xfId="35352"/>
    <cellStyle name="Salida 2 11" xfId="35353"/>
    <cellStyle name="Salida 2 12" xfId="35354"/>
    <cellStyle name="Salida 2 13" xfId="35355"/>
    <cellStyle name="Salida 2 14" xfId="35356"/>
    <cellStyle name="Salida 2 15" xfId="35357"/>
    <cellStyle name="Salida 2 16" xfId="35358"/>
    <cellStyle name="Salida 2 17" xfId="35359"/>
    <cellStyle name="Salida 2 18" xfId="35360"/>
    <cellStyle name="Salida 2 19" xfId="35361"/>
    <cellStyle name="Salida 2 2" xfId="35362"/>
    <cellStyle name="Salida 2 20" xfId="35363"/>
    <cellStyle name="Salida 2 21" xfId="35364"/>
    <cellStyle name="Salida 2 22" xfId="35365"/>
    <cellStyle name="Salida 2 23" xfId="35366"/>
    <cellStyle name="Salida 2 24" xfId="35367"/>
    <cellStyle name="Salida 2 25" xfId="35368"/>
    <cellStyle name="Salida 2 26" xfId="35369"/>
    <cellStyle name="Salida 2 27" xfId="35370"/>
    <cellStyle name="Salida 2 28" xfId="35371"/>
    <cellStyle name="Salida 2 29" xfId="35372"/>
    <cellStyle name="Salida 2 3" xfId="35373"/>
    <cellStyle name="Salida 2 30" xfId="35374"/>
    <cellStyle name="Salida 2 31" xfId="35375"/>
    <cellStyle name="Salida 2 32" xfId="35376"/>
    <cellStyle name="Salida 2 33" xfId="35377"/>
    <cellStyle name="Salida 2 34" xfId="35378"/>
    <cellStyle name="Salida 2 35" xfId="35379"/>
    <cellStyle name="Salida 2 36" xfId="35380"/>
    <cellStyle name="Salida 2 37" xfId="35381"/>
    <cellStyle name="Salida 2 38" xfId="35382"/>
    <cellStyle name="Salida 2 39" xfId="35383"/>
    <cellStyle name="Salida 2 4" xfId="35384"/>
    <cellStyle name="Salida 2 40" xfId="35385"/>
    <cellStyle name="Salida 2 41" xfId="35386"/>
    <cellStyle name="Salida 2 42" xfId="35387"/>
    <cellStyle name="Salida 2 43" xfId="35388"/>
    <cellStyle name="Salida 2 44" xfId="35389"/>
    <cellStyle name="Salida 2 45" xfId="35390"/>
    <cellStyle name="Salida 2 46" xfId="35391"/>
    <cellStyle name="Salida 2 47" xfId="35392"/>
    <cellStyle name="Salida 2 48" xfId="35393"/>
    <cellStyle name="Salida 2 49" xfId="35394"/>
    <cellStyle name="Salida 2 5" xfId="35395"/>
    <cellStyle name="Salida 2 50" xfId="35396"/>
    <cellStyle name="Salida 2 51" xfId="35397"/>
    <cellStyle name="Salida 2 52" xfId="35398"/>
    <cellStyle name="Salida 2 53" xfId="35399"/>
    <cellStyle name="Salida 2 54" xfId="35400"/>
    <cellStyle name="Salida 2 55" xfId="35401"/>
    <cellStyle name="Salida 2 56" xfId="35402"/>
    <cellStyle name="Salida 2 57" xfId="35403"/>
    <cellStyle name="Salida 2 58" xfId="35404"/>
    <cellStyle name="Salida 2 59" xfId="35405"/>
    <cellStyle name="Salida 2 6" xfId="35406"/>
    <cellStyle name="Salida 2 60" xfId="35407"/>
    <cellStyle name="Salida 2 61" xfId="35408"/>
    <cellStyle name="Salida 2 62" xfId="35409"/>
    <cellStyle name="Salida 2 63" xfId="35410"/>
    <cellStyle name="Salida 2 64" xfId="35411"/>
    <cellStyle name="Salida 2 65" xfId="35412"/>
    <cellStyle name="Salida 2 66" xfId="35413"/>
    <cellStyle name="Salida 2 67" xfId="35414"/>
    <cellStyle name="Salida 2 68" xfId="35415"/>
    <cellStyle name="Salida 2 69" xfId="35416"/>
    <cellStyle name="Salida 2 7" xfId="35417"/>
    <cellStyle name="Salida 2 70" xfId="35418"/>
    <cellStyle name="Salida 2 71" xfId="35419"/>
    <cellStyle name="Salida 2 72" xfId="35420"/>
    <cellStyle name="Salida 2 73" xfId="35421"/>
    <cellStyle name="Salida 2 74" xfId="35422"/>
    <cellStyle name="Salida 2 75" xfId="35423"/>
    <cellStyle name="Salida 2 76" xfId="35424"/>
    <cellStyle name="Salida 2 77" xfId="35425"/>
    <cellStyle name="Salida 2 78" xfId="35426"/>
    <cellStyle name="Salida 2 79" xfId="35427"/>
    <cellStyle name="Salida 2 8" xfId="35428"/>
    <cellStyle name="Salida 2 80" xfId="35429"/>
    <cellStyle name="Salida 2 81" xfId="35430"/>
    <cellStyle name="Salida 2 82" xfId="35431"/>
    <cellStyle name="Salida 2 83" xfId="35432"/>
    <cellStyle name="Salida 2 84" xfId="35433"/>
    <cellStyle name="Salida 2 85" xfId="35434"/>
    <cellStyle name="Salida 2 86" xfId="35435"/>
    <cellStyle name="Salida 2 9" xfId="35436"/>
    <cellStyle name="Salida 2_11 CC2007 trabajo" xfId="35437"/>
    <cellStyle name="Salida 20" xfId="35438"/>
    <cellStyle name="Salida 21" xfId="35439"/>
    <cellStyle name="Salida 22" xfId="35440"/>
    <cellStyle name="Salida 23" xfId="35441"/>
    <cellStyle name="Salida 24" xfId="35442"/>
    <cellStyle name="Salida 25" xfId="35443"/>
    <cellStyle name="Salida 26" xfId="35444"/>
    <cellStyle name="Salida 27" xfId="35445"/>
    <cellStyle name="Salida 28" xfId="35446"/>
    <cellStyle name="Salida 29" xfId="35447"/>
    <cellStyle name="Salida 3" xfId="35448"/>
    <cellStyle name="Salida 30" xfId="35449"/>
    <cellStyle name="Salida 31" xfId="35450"/>
    <cellStyle name="Salida 32" xfId="35451"/>
    <cellStyle name="Salida 33" xfId="35452"/>
    <cellStyle name="Salida 34" xfId="35453"/>
    <cellStyle name="Salida 35" xfId="35454"/>
    <cellStyle name="Salida 36" xfId="35455"/>
    <cellStyle name="Salida 37" xfId="35456"/>
    <cellStyle name="Salida 38" xfId="35457"/>
    <cellStyle name="Salida 39" xfId="35458"/>
    <cellStyle name="Salida 4" xfId="35459"/>
    <cellStyle name="Salida 40" xfId="35460"/>
    <cellStyle name="Salida 41" xfId="35461"/>
    <cellStyle name="Salida 42" xfId="35462"/>
    <cellStyle name="Salida 43" xfId="35463"/>
    <cellStyle name="Salida 44" xfId="35464"/>
    <cellStyle name="Salida 45" xfId="35465"/>
    <cellStyle name="Salida 46" xfId="35466"/>
    <cellStyle name="Salida 47" xfId="35467"/>
    <cellStyle name="Salida 48" xfId="35468"/>
    <cellStyle name="Salida 49" xfId="35469"/>
    <cellStyle name="Salida 5" xfId="35470"/>
    <cellStyle name="Salida 50" xfId="35471"/>
    <cellStyle name="Salida 51" xfId="35472"/>
    <cellStyle name="Salida 52" xfId="35473"/>
    <cellStyle name="Salida 53" xfId="35474"/>
    <cellStyle name="Salida 54" xfId="35475"/>
    <cellStyle name="Salida 55" xfId="35476"/>
    <cellStyle name="Salida 56" xfId="35477"/>
    <cellStyle name="Salida 57" xfId="35478"/>
    <cellStyle name="Salida 58" xfId="35479"/>
    <cellStyle name="Salida 59" xfId="35480"/>
    <cellStyle name="Salida 6" xfId="35481"/>
    <cellStyle name="Salida 60" xfId="35482"/>
    <cellStyle name="Salida 61" xfId="35483"/>
    <cellStyle name="Salida 62" xfId="35484"/>
    <cellStyle name="Salida 63" xfId="35485"/>
    <cellStyle name="Salida 64" xfId="35486"/>
    <cellStyle name="Salida 65" xfId="35487"/>
    <cellStyle name="Salida 66" xfId="35488"/>
    <cellStyle name="Salida 67" xfId="35489"/>
    <cellStyle name="Salida 68" xfId="35490"/>
    <cellStyle name="Salida 69" xfId="35491"/>
    <cellStyle name="Salida 7" xfId="35492"/>
    <cellStyle name="Salida 70" xfId="35493"/>
    <cellStyle name="Salida 71" xfId="35494"/>
    <cellStyle name="Salida 72" xfId="35495"/>
    <cellStyle name="Salida 73" xfId="35496"/>
    <cellStyle name="Salida 74" xfId="35497"/>
    <cellStyle name="Salida 75" xfId="35498"/>
    <cellStyle name="Salida 76" xfId="35499"/>
    <cellStyle name="Salida 77" xfId="35500"/>
    <cellStyle name="Salida 78" xfId="35501"/>
    <cellStyle name="Salida 79" xfId="35502"/>
    <cellStyle name="Salida 8" xfId="35503"/>
    <cellStyle name="Salida 80" xfId="35504"/>
    <cellStyle name="Salida 81" xfId="35505"/>
    <cellStyle name="Salida 82" xfId="35506"/>
    <cellStyle name="Salida 83" xfId="35507"/>
    <cellStyle name="Salida 84" xfId="35508"/>
    <cellStyle name="Salida 85" xfId="35509"/>
    <cellStyle name="Salida 86" xfId="35510"/>
    <cellStyle name="Salida 9" xfId="35511"/>
    <cellStyle name="Selittävä teksti" xfId="35512"/>
    <cellStyle name="semestre" xfId="35513"/>
    <cellStyle name="source" xfId="35514"/>
    <cellStyle name="Standaard_Blad1" xfId="35515"/>
    <cellStyle name="Standard_DIAGRAM" xfId="35516"/>
    <cellStyle name="Style 1" xfId="393"/>
    <cellStyle name="subhead" xfId="35517"/>
    <cellStyle name="Sub-titles" xfId="35518"/>
    <cellStyle name="Sub-titles Cols" xfId="35519"/>
    <cellStyle name="Sub-titles rows" xfId="35520"/>
    <cellStyle name="Subtitulo de Tabla" xfId="35521"/>
    <cellStyle name="subtitulos de las filas" xfId="35522"/>
    <cellStyle name="Syöttö" xfId="35523"/>
    <cellStyle name="table" xfId="35524"/>
    <cellStyle name="Table No." xfId="35525"/>
    <cellStyle name="Table Title" xfId="35526"/>
    <cellStyle name="Tarkistussolu" xfId="35527"/>
    <cellStyle name="temp" xfId="35528"/>
    <cellStyle name="tête chapitre" xfId="35529"/>
    <cellStyle name="TEXT" xfId="35530"/>
    <cellStyle name="Texto de advertencia" xfId="394"/>
    <cellStyle name="Texto de advertencia 10" xfId="35531"/>
    <cellStyle name="Texto de advertencia 11" xfId="35532"/>
    <cellStyle name="Texto de advertencia 12" xfId="35533"/>
    <cellStyle name="Texto de advertencia 13" xfId="35534"/>
    <cellStyle name="Texto de advertencia 14" xfId="35535"/>
    <cellStyle name="Texto de advertencia 15" xfId="35536"/>
    <cellStyle name="Texto de advertencia 16" xfId="35537"/>
    <cellStyle name="Texto de advertencia 17" xfId="35538"/>
    <cellStyle name="Texto de advertencia 18" xfId="35539"/>
    <cellStyle name="Texto de advertencia 19" xfId="35540"/>
    <cellStyle name="Texto de advertencia 2" xfId="35541"/>
    <cellStyle name="Texto de advertencia 2 10" xfId="35542"/>
    <cellStyle name="Texto de advertencia 2 11" xfId="35543"/>
    <cellStyle name="Texto de advertencia 2 12" xfId="35544"/>
    <cellStyle name="Texto de advertencia 2 13" xfId="35545"/>
    <cellStyle name="Texto de advertencia 2 14" xfId="35546"/>
    <cellStyle name="Texto de advertencia 2 15" xfId="35547"/>
    <cellStyle name="Texto de advertencia 2 16" xfId="35548"/>
    <cellStyle name="Texto de advertencia 2 17" xfId="35549"/>
    <cellStyle name="Texto de advertencia 2 18" xfId="35550"/>
    <cellStyle name="Texto de advertencia 2 19" xfId="35551"/>
    <cellStyle name="Texto de advertencia 2 2" xfId="35552"/>
    <cellStyle name="Texto de advertencia 2 20" xfId="35553"/>
    <cellStyle name="Texto de advertencia 2 21" xfId="35554"/>
    <cellStyle name="Texto de advertencia 2 22" xfId="35555"/>
    <cellStyle name="Texto de advertencia 2 23" xfId="35556"/>
    <cellStyle name="Texto de advertencia 2 24" xfId="35557"/>
    <cellStyle name="Texto de advertencia 2 25" xfId="35558"/>
    <cellStyle name="Texto de advertencia 2 26" xfId="35559"/>
    <cellStyle name="Texto de advertencia 2 27" xfId="35560"/>
    <cellStyle name="Texto de advertencia 2 28" xfId="35561"/>
    <cellStyle name="Texto de advertencia 2 29" xfId="35562"/>
    <cellStyle name="Texto de advertencia 2 3" xfId="35563"/>
    <cellStyle name="Texto de advertencia 2 30" xfId="35564"/>
    <cellStyle name="Texto de advertencia 2 31" xfId="35565"/>
    <cellStyle name="Texto de advertencia 2 32" xfId="35566"/>
    <cellStyle name="Texto de advertencia 2 33" xfId="35567"/>
    <cellStyle name="Texto de advertencia 2 34" xfId="35568"/>
    <cellStyle name="Texto de advertencia 2 35" xfId="35569"/>
    <cellStyle name="Texto de advertencia 2 36" xfId="35570"/>
    <cellStyle name="Texto de advertencia 2 37" xfId="35571"/>
    <cellStyle name="Texto de advertencia 2 38" xfId="35572"/>
    <cellStyle name="Texto de advertencia 2 39" xfId="35573"/>
    <cellStyle name="Texto de advertencia 2 4" xfId="35574"/>
    <cellStyle name="Texto de advertencia 2 40" xfId="35575"/>
    <cellStyle name="Texto de advertencia 2 41" xfId="35576"/>
    <cellStyle name="Texto de advertencia 2 42" xfId="35577"/>
    <cellStyle name="Texto de advertencia 2 43" xfId="35578"/>
    <cellStyle name="Texto de advertencia 2 44" xfId="35579"/>
    <cellStyle name="Texto de advertencia 2 45" xfId="35580"/>
    <cellStyle name="Texto de advertencia 2 46" xfId="35581"/>
    <cellStyle name="Texto de advertencia 2 47" xfId="35582"/>
    <cellStyle name="Texto de advertencia 2 48" xfId="35583"/>
    <cellStyle name="Texto de advertencia 2 49" xfId="35584"/>
    <cellStyle name="Texto de advertencia 2 5" xfId="35585"/>
    <cellStyle name="Texto de advertencia 2 50" xfId="35586"/>
    <cellStyle name="Texto de advertencia 2 51" xfId="35587"/>
    <cellStyle name="Texto de advertencia 2 52" xfId="35588"/>
    <cellStyle name="Texto de advertencia 2 53" xfId="35589"/>
    <cellStyle name="Texto de advertencia 2 54" xfId="35590"/>
    <cellStyle name="Texto de advertencia 2 55" xfId="35591"/>
    <cellStyle name="Texto de advertencia 2 56" xfId="35592"/>
    <cellStyle name="Texto de advertencia 2 57" xfId="35593"/>
    <cellStyle name="Texto de advertencia 2 58" xfId="35594"/>
    <cellStyle name="Texto de advertencia 2 59" xfId="35595"/>
    <cellStyle name="Texto de advertencia 2 6" xfId="35596"/>
    <cellStyle name="Texto de advertencia 2 60" xfId="35597"/>
    <cellStyle name="Texto de advertencia 2 61" xfId="35598"/>
    <cellStyle name="Texto de advertencia 2 62" xfId="35599"/>
    <cellStyle name="Texto de advertencia 2 63" xfId="35600"/>
    <cellStyle name="Texto de advertencia 2 64" xfId="35601"/>
    <cellStyle name="Texto de advertencia 2 65" xfId="35602"/>
    <cellStyle name="Texto de advertencia 2 66" xfId="35603"/>
    <cellStyle name="Texto de advertencia 2 67" xfId="35604"/>
    <cellStyle name="Texto de advertencia 2 68" xfId="35605"/>
    <cellStyle name="Texto de advertencia 2 69" xfId="35606"/>
    <cellStyle name="Texto de advertencia 2 7" xfId="35607"/>
    <cellStyle name="Texto de advertencia 2 70" xfId="35608"/>
    <cellStyle name="Texto de advertencia 2 71" xfId="35609"/>
    <cellStyle name="Texto de advertencia 2 72" xfId="35610"/>
    <cellStyle name="Texto de advertencia 2 73" xfId="35611"/>
    <cellStyle name="Texto de advertencia 2 74" xfId="35612"/>
    <cellStyle name="Texto de advertencia 2 75" xfId="35613"/>
    <cellStyle name="Texto de advertencia 2 76" xfId="35614"/>
    <cellStyle name="Texto de advertencia 2 77" xfId="35615"/>
    <cellStyle name="Texto de advertencia 2 78" xfId="35616"/>
    <cellStyle name="Texto de advertencia 2 79" xfId="35617"/>
    <cellStyle name="Texto de advertencia 2 8" xfId="35618"/>
    <cellStyle name="Texto de advertencia 2 80" xfId="35619"/>
    <cellStyle name="Texto de advertencia 2 81" xfId="35620"/>
    <cellStyle name="Texto de advertencia 2 82" xfId="35621"/>
    <cellStyle name="Texto de advertencia 2 83" xfId="35622"/>
    <cellStyle name="Texto de advertencia 2 84" xfId="35623"/>
    <cellStyle name="Texto de advertencia 2 85" xfId="35624"/>
    <cellStyle name="Texto de advertencia 2 86" xfId="35625"/>
    <cellStyle name="Texto de advertencia 2 9" xfId="35626"/>
    <cellStyle name="Texto de advertencia 2_11 CC2007 trabajo" xfId="35627"/>
    <cellStyle name="Texto de advertencia 20" xfId="35628"/>
    <cellStyle name="Texto de advertencia 21" xfId="35629"/>
    <cellStyle name="Texto de advertencia 22" xfId="35630"/>
    <cellStyle name="Texto de advertencia 23" xfId="35631"/>
    <cellStyle name="Texto de advertencia 24" xfId="35632"/>
    <cellStyle name="Texto de advertencia 25" xfId="35633"/>
    <cellStyle name="Texto de advertencia 26" xfId="35634"/>
    <cellStyle name="Texto de advertencia 27" xfId="35635"/>
    <cellStyle name="Texto de advertencia 28" xfId="35636"/>
    <cellStyle name="Texto de advertencia 29" xfId="35637"/>
    <cellStyle name="Texto de advertencia 3" xfId="35638"/>
    <cellStyle name="Texto de advertencia 30" xfId="35639"/>
    <cellStyle name="Texto de advertencia 31" xfId="35640"/>
    <cellStyle name="Texto de advertencia 32" xfId="35641"/>
    <cellStyle name="Texto de advertencia 33" xfId="35642"/>
    <cellStyle name="Texto de advertencia 34" xfId="35643"/>
    <cellStyle name="Texto de advertencia 35" xfId="35644"/>
    <cellStyle name="Texto de advertencia 36" xfId="35645"/>
    <cellStyle name="Texto de advertencia 37" xfId="35646"/>
    <cellStyle name="Texto de advertencia 38" xfId="35647"/>
    <cellStyle name="Texto de advertencia 39" xfId="35648"/>
    <cellStyle name="Texto de advertencia 4" xfId="35649"/>
    <cellStyle name="Texto de advertencia 40" xfId="35650"/>
    <cellStyle name="Texto de advertencia 41" xfId="35651"/>
    <cellStyle name="Texto de advertencia 42" xfId="35652"/>
    <cellStyle name="Texto de advertencia 43" xfId="35653"/>
    <cellStyle name="Texto de advertencia 44" xfId="35654"/>
    <cellStyle name="Texto de advertencia 45" xfId="35655"/>
    <cellStyle name="Texto de advertencia 46" xfId="35656"/>
    <cellStyle name="Texto de advertencia 47" xfId="35657"/>
    <cellStyle name="Texto de advertencia 48" xfId="35658"/>
    <cellStyle name="Texto de advertencia 49" xfId="35659"/>
    <cellStyle name="Texto de advertencia 5" xfId="35660"/>
    <cellStyle name="Texto de advertencia 50" xfId="35661"/>
    <cellStyle name="Texto de advertencia 51" xfId="35662"/>
    <cellStyle name="Texto de advertencia 52" xfId="35663"/>
    <cellStyle name="Texto de advertencia 53" xfId="35664"/>
    <cellStyle name="Texto de advertencia 54" xfId="35665"/>
    <cellStyle name="Texto de advertencia 55" xfId="35666"/>
    <cellStyle name="Texto de advertencia 56" xfId="35667"/>
    <cellStyle name="Texto de advertencia 57" xfId="35668"/>
    <cellStyle name="Texto de advertencia 58" xfId="35669"/>
    <cellStyle name="Texto de advertencia 59" xfId="35670"/>
    <cellStyle name="Texto de advertencia 6" xfId="35671"/>
    <cellStyle name="Texto de advertencia 60" xfId="35672"/>
    <cellStyle name="Texto de advertencia 61" xfId="35673"/>
    <cellStyle name="Texto de advertencia 62" xfId="35674"/>
    <cellStyle name="Texto de advertencia 63" xfId="35675"/>
    <cellStyle name="Texto de advertencia 64" xfId="35676"/>
    <cellStyle name="Texto de advertencia 65" xfId="35677"/>
    <cellStyle name="Texto de advertencia 66" xfId="35678"/>
    <cellStyle name="Texto de advertencia 67" xfId="35679"/>
    <cellStyle name="Texto de advertencia 68" xfId="35680"/>
    <cellStyle name="Texto de advertencia 69" xfId="35681"/>
    <cellStyle name="Texto de advertencia 7" xfId="35682"/>
    <cellStyle name="Texto de advertencia 70" xfId="35683"/>
    <cellStyle name="Texto de advertencia 71" xfId="35684"/>
    <cellStyle name="Texto de advertencia 72" xfId="35685"/>
    <cellStyle name="Texto de advertencia 73" xfId="35686"/>
    <cellStyle name="Texto de advertencia 74" xfId="35687"/>
    <cellStyle name="Texto de advertencia 75" xfId="35688"/>
    <cellStyle name="Texto de advertencia 76" xfId="35689"/>
    <cellStyle name="Texto de advertencia 77" xfId="35690"/>
    <cellStyle name="Texto de advertencia 78" xfId="35691"/>
    <cellStyle name="Texto de advertencia 79" xfId="35692"/>
    <cellStyle name="Texto de advertencia 8" xfId="35693"/>
    <cellStyle name="Texto de advertencia 80" xfId="35694"/>
    <cellStyle name="Texto de advertencia 81" xfId="35695"/>
    <cellStyle name="Texto de advertencia 82" xfId="35696"/>
    <cellStyle name="Texto de advertencia 83" xfId="35697"/>
    <cellStyle name="Texto de advertencia 84" xfId="35698"/>
    <cellStyle name="Texto de advertencia 85" xfId="35699"/>
    <cellStyle name="Texto de advertencia 86" xfId="35700"/>
    <cellStyle name="Texto de advertencia 9" xfId="35701"/>
    <cellStyle name="Texto explicativo" xfId="395"/>
    <cellStyle name="Texto explicativo 10" xfId="35702"/>
    <cellStyle name="Texto explicativo 11" xfId="35703"/>
    <cellStyle name="Texto explicativo 12" xfId="35704"/>
    <cellStyle name="Texto explicativo 13" xfId="35705"/>
    <cellStyle name="Texto explicativo 14" xfId="35706"/>
    <cellStyle name="Texto explicativo 15" xfId="35707"/>
    <cellStyle name="Texto explicativo 16" xfId="35708"/>
    <cellStyle name="Texto explicativo 17" xfId="35709"/>
    <cellStyle name="Texto explicativo 18" xfId="35710"/>
    <cellStyle name="Texto explicativo 19" xfId="35711"/>
    <cellStyle name="Texto explicativo 2" xfId="35712"/>
    <cellStyle name="Texto explicativo 2 10" xfId="35713"/>
    <cellStyle name="Texto explicativo 2 11" xfId="35714"/>
    <cellStyle name="Texto explicativo 2 12" xfId="35715"/>
    <cellStyle name="Texto explicativo 2 13" xfId="35716"/>
    <cellStyle name="Texto explicativo 2 14" xfId="35717"/>
    <cellStyle name="Texto explicativo 2 15" xfId="35718"/>
    <cellStyle name="Texto explicativo 2 16" xfId="35719"/>
    <cellStyle name="Texto explicativo 2 17" xfId="35720"/>
    <cellStyle name="Texto explicativo 2 18" xfId="35721"/>
    <cellStyle name="Texto explicativo 2 19" xfId="35722"/>
    <cellStyle name="Texto explicativo 2 2" xfId="35723"/>
    <cellStyle name="Texto explicativo 2 20" xfId="35724"/>
    <cellStyle name="Texto explicativo 2 21" xfId="35725"/>
    <cellStyle name="Texto explicativo 2 22" xfId="35726"/>
    <cellStyle name="Texto explicativo 2 23" xfId="35727"/>
    <cellStyle name="Texto explicativo 2 24" xfId="35728"/>
    <cellStyle name="Texto explicativo 2 25" xfId="35729"/>
    <cellStyle name="Texto explicativo 2 26" xfId="35730"/>
    <cellStyle name="Texto explicativo 2 27" xfId="35731"/>
    <cellStyle name="Texto explicativo 2 28" xfId="35732"/>
    <cellStyle name="Texto explicativo 2 29" xfId="35733"/>
    <cellStyle name="Texto explicativo 2 3" xfId="35734"/>
    <cellStyle name="Texto explicativo 2 30" xfId="35735"/>
    <cellStyle name="Texto explicativo 2 31" xfId="35736"/>
    <cellStyle name="Texto explicativo 2 32" xfId="35737"/>
    <cellStyle name="Texto explicativo 2 33" xfId="35738"/>
    <cellStyle name="Texto explicativo 2 34" xfId="35739"/>
    <cellStyle name="Texto explicativo 2 35" xfId="35740"/>
    <cellStyle name="Texto explicativo 2 36" xfId="35741"/>
    <cellStyle name="Texto explicativo 2 37" xfId="35742"/>
    <cellStyle name="Texto explicativo 2 38" xfId="35743"/>
    <cellStyle name="Texto explicativo 2 39" xfId="35744"/>
    <cellStyle name="Texto explicativo 2 4" xfId="35745"/>
    <cellStyle name="Texto explicativo 2 40" xfId="35746"/>
    <cellStyle name="Texto explicativo 2 41" xfId="35747"/>
    <cellStyle name="Texto explicativo 2 42" xfId="35748"/>
    <cellStyle name="Texto explicativo 2 43" xfId="35749"/>
    <cellStyle name="Texto explicativo 2 44" xfId="35750"/>
    <cellStyle name="Texto explicativo 2 45" xfId="35751"/>
    <cellStyle name="Texto explicativo 2 46" xfId="35752"/>
    <cellStyle name="Texto explicativo 2 47" xfId="35753"/>
    <cellStyle name="Texto explicativo 2 48" xfId="35754"/>
    <cellStyle name="Texto explicativo 2 49" xfId="35755"/>
    <cellStyle name="Texto explicativo 2 5" xfId="35756"/>
    <cellStyle name="Texto explicativo 2 50" xfId="35757"/>
    <cellStyle name="Texto explicativo 2 51" xfId="35758"/>
    <cellStyle name="Texto explicativo 2 52" xfId="35759"/>
    <cellStyle name="Texto explicativo 2 53" xfId="35760"/>
    <cellStyle name="Texto explicativo 2 54" xfId="35761"/>
    <cellStyle name="Texto explicativo 2 55" xfId="35762"/>
    <cellStyle name="Texto explicativo 2 56" xfId="35763"/>
    <cellStyle name="Texto explicativo 2 57" xfId="35764"/>
    <cellStyle name="Texto explicativo 2 58" xfId="35765"/>
    <cellStyle name="Texto explicativo 2 59" xfId="35766"/>
    <cellStyle name="Texto explicativo 2 6" xfId="35767"/>
    <cellStyle name="Texto explicativo 2 60" xfId="35768"/>
    <cellStyle name="Texto explicativo 2 61" xfId="35769"/>
    <cellStyle name="Texto explicativo 2 62" xfId="35770"/>
    <cellStyle name="Texto explicativo 2 63" xfId="35771"/>
    <cellStyle name="Texto explicativo 2 64" xfId="35772"/>
    <cellStyle name="Texto explicativo 2 65" xfId="35773"/>
    <cellStyle name="Texto explicativo 2 66" xfId="35774"/>
    <cellStyle name="Texto explicativo 2 67" xfId="35775"/>
    <cellStyle name="Texto explicativo 2 68" xfId="35776"/>
    <cellStyle name="Texto explicativo 2 69" xfId="35777"/>
    <cellStyle name="Texto explicativo 2 7" xfId="35778"/>
    <cellStyle name="Texto explicativo 2 70" xfId="35779"/>
    <cellStyle name="Texto explicativo 2 71" xfId="35780"/>
    <cellStyle name="Texto explicativo 2 72" xfId="35781"/>
    <cellStyle name="Texto explicativo 2 73" xfId="35782"/>
    <cellStyle name="Texto explicativo 2 74" xfId="35783"/>
    <cellStyle name="Texto explicativo 2 75" xfId="35784"/>
    <cellStyle name="Texto explicativo 2 76" xfId="35785"/>
    <cellStyle name="Texto explicativo 2 77" xfId="35786"/>
    <cellStyle name="Texto explicativo 2 78" xfId="35787"/>
    <cellStyle name="Texto explicativo 2 79" xfId="35788"/>
    <cellStyle name="Texto explicativo 2 8" xfId="35789"/>
    <cellStyle name="Texto explicativo 2 80" xfId="35790"/>
    <cellStyle name="Texto explicativo 2 81" xfId="35791"/>
    <cellStyle name="Texto explicativo 2 82" xfId="35792"/>
    <cellStyle name="Texto explicativo 2 83" xfId="35793"/>
    <cellStyle name="Texto explicativo 2 84" xfId="35794"/>
    <cellStyle name="Texto explicativo 2 85" xfId="35795"/>
    <cellStyle name="Texto explicativo 2 86" xfId="35796"/>
    <cellStyle name="Texto explicativo 2 9" xfId="35797"/>
    <cellStyle name="Texto explicativo 2_11 CC2007 trabajo" xfId="35798"/>
    <cellStyle name="Texto explicativo 20" xfId="35799"/>
    <cellStyle name="Texto explicativo 21" xfId="35800"/>
    <cellStyle name="Texto explicativo 22" xfId="35801"/>
    <cellStyle name="Texto explicativo 23" xfId="35802"/>
    <cellStyle name="Texto explicativo 24" xfId="35803"/>
    <cellStyle name="Texto explicativo 25" xfId="35804"/>
    <cellStyle name="Texto explicativo 26" xfId="35805"/>
    <cellStyle name="Texto explicativo 27" xfId="35806"/>
    <cellStyle name="Texto explicativo 28" xfId="35807"/>
    <cellStyle name="Texto explicativo 29" xfId="35808"/>
    <cellStyle name="Texto explicativo 3" xfId="35809"/>
    <cellStyle name="Texto explicativo 30" xfId="35810"/>
    <cellStyle name="Texto explicativo 31" xfId="35811"/>
    <cellStyle name="Texto explicativo 32" xfId="35812"/>
    <cellStyle name="Texto explicativo 33" xfId="35813"/>
    <cellStyle name="Texto explicativo 34" xfId="35814"/>
    <cellStyle name="Texto explicativo 35" xfId="35815"/>
    <cellStyle name="Texto explicativo 36" xfId="35816"/>
    <cellStyle name="Texto explicativo 37" xfId="35817"/>
    <cellStyle name="Texto explicativo 38" xfId="35818"/>
    <cellStyle name="Texto explicativo 39" xfId="35819"/>
    <cellStyle name="Texto explicativo 4" xfId="35820"/>
    <cellStyle name="Texto explicativo 40" xfId="35821"/>
    <cellStyle name="Texto explicativo 41" xfId="35822"/>
    <cellStyle name="Texto explicativo 42" xfId="35823"/>
    <cellStyle name="Texto explicativo 43" xfId="35824"/>
    <cellStyle name="Texto explicativo 44" xfId="35825"/>
    <cellStyle name="Texto explicativo 45" xfId="35826"/>
    <cellStyle name="Texto explicativo 46" xfId="35827"/>
    <cellStyle name="Texto explicativo 47" xfId="35828"/>
    <cellStyle name="Texto explicativo 48" xfId="35829"/>
    <cellStyle name="Texto explicativo 49" xfId="35830"/>
    <cellStyle name="Texto explicativo 5" xfId="35831"/>
    <cellStyle name="Texto explicativo 50" xfId="35832"/>
    <cellStyle name="Texto explicativo 51" xfId="35833"/>
    <cellStyle name="Texto explicativo 52" xfId="35834"/>
    <cellStyle name="Texto explicativo 53" xfId="35835"/>
    <cellStyle name="Texto explicativo 54" xfId="35836"/>
    <cellStyle name="Texto explicativo 55" xfId="35837"/>
    <cellStyle name="Texto explicativo 56" xfId="35838"/>
    <cellStyle name="Texto explicativo 57" xfId="35839"/>
    <cellStyle name="Texto explicativo 58" xfId="35840"/>
    <cellStyle name="Texto explicativo 59" xfId="35841"/>
    <cellStyle name="Texto explicativo 6" xfId="35842"/>
    <cellStyle name="Texto explicativo 60" xfId="35843"/>
    <cellStyle name="Texto explicativo 61" xfId="35844"/>
    <cellStyle name="Texto explicativo 62" xfId="35845"/>
    <cellStyle name="Texto explicativo 63" xfId="35846"/>
    <cellStyle name="Texto explicativo 64" xfId="35847"/>
    <cellStyle name="Texto explicativo 65" xfId="35848"/>
    <cellStyle name="Texto explicativo 66" xfId="35849"/>
    <cellStyle name="Texto explicativo 67" xfId="35850"/>
    <cellStyle name="Texto explicativo 68" xfId="35851"/>
    <cellStyle name="Texto explicativo 69" xfId="35852"/>
    <cellStyle name="Texto explicativo 7" xfId="35853"/>
    <cellStyle name="Texto explicativo 70" xfId="35854"/>
    <cellStyle name="Texto explicativo 71" xfId="35855"/>
    <cellStyle name="Texto explicativo 72" xfId="35856"/>
    <cellStyle name="Texto explicativo 73" xfId="35857"/>
    <cellStyle name="Texto explicativo 74" xfId="35858"/>
    <cellStyle name="Texto explicativo 75" xfId="35859"/>
    <cellStyle name="Texto explicativo 76" xfId="35860"/>
    <cellStyle name="Texto explicativo 77" xfId="35861"/>
    <cellStyle name="Texto explicativo 78" xfId="35862"/>
    <cellStyle name="Texto explicativo 79" xfId="35863"/>
    <cellStyle name="Texto explicativo 8" xfId="35864"/>
    <cellStyle name="Texto explicativo 80" xfId="35865"/>
    <cellStyle name="Texto explicativo 81" xfId="35866"/>
    <cellStyle name="Texto explicativo 82" xfId="35867"/>
    <cellStyle name="Texto explicativo 83" xfId="35868"/>
    <cellStyle name="Texto explicativo 84" xfId="35869"/>
    <cellStyle name="Texto explicativo 85" xfId="35870"/>
    <cellStyle name="Texto explicativo 86" xfId="35871"/>
    <cellStyle name="Texto explicativo 9" xfId="35872"/>
    <cellStyle name="title 2" xfId="35873"/>
    <cellStyle name="Title 3" xfId="35874"/>
    <cellStyle name="Title 4" xfId="35875"/>
    <cellStyle name="Title 5" xfId="35876"/>
    <cellStyle name="title1" xfId="35877"/>
    <cellStyle name="Titles" xfId="35878"/>
    <cellStyle name="Titre" xfId="35879"/>
    <cellStyle name="Titre 1" xfId="396"/>
    <cellStyle name="Titre 2" xfId="35880"/>
    <cellStyle name="titulo" xfId="35881"/>
    <cellStyle name="Título" xfId="397"/>
    <cellStyle name="Título 1" xfId="398"/>
    <cellStyle name="Título 1 10" xfId="35882"/>
    <cellStyle name="Título 1 11" xfId="35883"/>
    <cellStyle name="Título 1 12" xfId="35884"/>
    <cellStyle name="Título 1 13" xfId="35885"/>
    <cellStyle name="Título 1 14" xfId="35886"/>
    <cellStyle name="Título 1 15" xfId="35887"/>
    <cellStyle name="Título 1 16" xfId="35888"/>
    <cellStyle name="Título 1 17" xfId="35889"/>
    <cellStyle name="Título 1 18" xfId="35890"/>
    <cellStyle name="Título 1 19" xfId="35891"/>
    <cellStyle name="Título 1 2" xfId="35892"/>
    <cellStyle name="Título 1 2 10" xfId="35893"/>
    <cellStyle name="Título 1 2 11" xfId="35894"/>
    <cellStyle name="Título 1 2 12" xfId="35895"/>
    <cellStyle name="Título 1 2 13" xfId="35896"/>
    <cellStyle name="Título 1 2 14" xfId="35897"/>
    <cellStyle name="Título 1 2 15" xfId="35898"/>
    <cellStyle name="Título 1 2 16" xfId="35899"/>
    <cellStyle name="Título 1 2 17" xfId="35900"/>
    <cellStyle name="Título 1 2 18" xfId="35901"/>
    <cellStyle name="Título 1 2 19" xfId="35902"/>
    <cellStyle name="Título 1 2 2" xfId="35903"/>
    <cellStyle name="Título 1 2 20" xfId="35904"/>
    <cellStyle name="Título 1 2 21" xfId="35905"/>
    <cellStyle name="Título 1 2 22" xfId="35906"/>
    <cellStyle name="Título 1 2 23" xfId="35907"/>
    <cellStyle name="Título 1 2 24" xfId="35908"/>
    <cellStyle name="Título 1 2 25" xfId="35909"/>
    <cellStyle name="Título 1 2 26" xfId="35910"/>
    <cellStyle name="Título 1 2 27" xfId="35911"/>
    <cellStyle name="Título 1 2 28" xfId="35912"/>
    <cellStyle name="Título 1 2 29" xfId="35913"/>
    <cellStyle name="Título 1 2 3" xfId="35914"/>
    <cellStyle name="Título 1 2 30" xfId="35915"/>
    <cellStyle name="Título 1 2 31" xfId="35916"/>
    <cellStyle name="Título 1 2 32" xfId="35917"/>
    <cellStyle name="Título 1 2 33" xfId="35918"/>
    <cellStyle name="Título 1 2 34" xfId="35919"/>
    <cellStyle name="Título 1 2 35" xfId="35920"/>
    <cellStyle name="Título 1 2 36" xfId="35921"/>
    <cellStyle name="Título 1 2 37" xfId="35922"/>
    <cellStyle name="Título 1 2 38" xfId="35923"/>
    <cellStyle name="Título 1 2 39" xfId="35924"/>
    <cellStyle name="Título 1 2 4" xfId="35925"/>
    <cellStyle name="Título 1 2 40" xfId="35926"/>
    <cellStyle name="Título 1 2 41" xfId="35927"/>
    <cellStyle name="Título 1 2 42" xfId="35928"/>
    <cellStyle name="Título 1 2 43" xfId="35929"/>
    <cellStyle name="Título 1 2 44" xfId="35930"/>
    <cellStyle name="Título 1 2 45" xfId="35931"/>
    <cellStyle name="Título 1 2 46" xfId="35932"/>
    <cellStyle name="Título 1 2 47" xfId="35933"/>
    <cellStyle name="Título 1 2 48" xfId="35934"/>
    <cellStyle name="Título 1 2 49" xfId="35935"/>
    <cellStyle name="Título 1 2 5" xfId="35936"/>
    <cellStyle name="Título 1 2 50" xfId="35937"/>
    <cellStyle name="Título 1 2 51" xfId="35938"/>
    <cellStyle name="Título 1 2 52" xfId="35939"/>
    <cellStyle name="Título 1 2 53" xfId="35940"/>
    <cellStyle name="Título 1 2 54" xfId="35941"/>
    <cellStyle name="Título 1 2 55" xfId="35942"/>
    <cellStyle name="Título 1 2 56" xfId="35943"/>
    <cellStyle name="Título 1 2 57" xfId="35944"/>
    <cellStyle name="Título 1 2 58" xfId="35945"/>
    <cellStyle name="Título 1 2 59" xfId="35946"/>
    <cellStyle name="Título 1 2 6" xfId="35947"/>
    <cellStyle name="Título 1 2 60" xfId="35948"/>
    <cellStyle name="Título 1 2 61" xfId="35949"/>
    <cellStyle name="Título 1 2 62" xfId="35950"/>
    <cellStyle name="Título 1 2 63" xfId="35951"/>
    <cellStyle name="Título 1 2 64" xfId="35952"/>
    <cellStyle name="Título 1 2 65" xfId="35953"/>
    <cellStyle name="Título 1 2 66" xfId="35954"/>
    <cellStyle name="Título 1 2 67" xfId="35955"/>
    <cellStyle name="Título 1 2 68" xfId="35956"/>
    <cellStyle name="Título 1 2 69" xfId="35957"/>
    <cellStyle name="Título 1 2 7" xfId="35958"/>
    <cellStyle name="Título 1 2 70" xfId="35959"/>
    <cellStyle name="Título 1 2 71" xfId="35960"/>
    <cellStyle name="Título 1 2 72" xfId="35961"/>
    <cellStyle name="Título 1 2 73" xfId="35962"/>
    <cellStyle name="Título 1 2 74" xfId="35963"/>
    <cellStyle name="Título 1 2 75" xfId="35964"/>
    <cellStyle name="Título 1 2 76" xfId="35965"/>
    <cellStyle name="Título 1 2 77" xfId="35966"/>
    <cellStyle name="Título 1 2 78" xfId="35967"/>
    <cellStyle name="Título 1 2 79" xfId="35968"/>
    <cellStyle name="Título 1 2 8" xfId="35969"/>
    <cellStyle name="Título 1 2 80" xfId="35970"/>
    <cellStyle name="Título 1 2 81" xfId="35971"/>
    <cellStyle name="Título 1 2 82" xfId="35972"/>
    <cellStyle name="Título 1 2 83" xfId="35973"/>
    <cellStyle name="Título 1 2 84" xfId="35974"/>
    <cellStyle name="Título 1 2 85" xfId="35975"/>
    <cellStyle name="Título 1 2 86" xfId="35976"/>
    <cellStyle name="Título 1 2 9" xfId="35977"/>
    <cellStyle name="Título 1 2_11 CC2007 trabajo" xfId="35978"/>
    <cellStyle name="Título 1 20" xfId="35979"/>
    <cellStyle name="Título 1 21" xfId="35980"/>
    <cellStyle name="Título 1 22" xfId="35981"/>
    <cellStyle name="Título 1 23" xfId="35982"/>
    <cellStyle name="Título 1 24" xfId="35983"/>
    <cellStyle name="Título 1 25" xfId="35984"/>
    <cellStyle name="Título 1 26" xfId="35985"/>
    <cellStyle name="Título 1 27" xfId="35986"/>
    <cellStyle name="Título 1 28" xfId="35987"/>
    <cellStyle name="Título 1 29" xfId="35988"/>
    <cellStyle name="Título 1 3" xfId="35989"/>
    <cellStyle name="Título 1 30" xfId="35990"/>
    <cellStyle name="Título 1 31" xfId="35991"/>
    <cellStyle name="Título 1 32" xfId="35992"/>
    <cellStyle name="Título 1 33" xfId="35993"/>
    <cellStyle name="Título 1 34" xfId="35994"/>
    <cellStyle name="Título 1 35" xfId="35995"/>
    <cellStyle name="Título 1 36" xfId="35996"/>
    <cellStyle name="Título 1 37" xfId="35997"/>
    <cellStyle name="Título 1 38" xfId="35998"/>
    <cellStyle name="Título 1 39" xfId="35999"/>
    <cellStyle name="Título 1 4" xfId="36000"/>
    <cellStyle name="Título 1 40" xfId="36001"/>
    <cellStyle name="Título 1 41" xfId="36002"/>
    <cellStyle name="Título 1 42" xfId="36003"/>
    <cellStyle name="Título 1 43" xfId="36004"/>
    <cellStyle name="Título 1 44" xfId="36005"/>
    <cellStyle name="Título 1 45" xfId="36006"/>
    <cellStyle name="Título 1 46" xfId="36007"/>
    <cellStyle name="Título 1 47" xfId="36008"/>
    <cellStyle name="Título 1 48" xfId="36009"/>
    <cellStyle name="Título 1 49" xfId="36010"/>
    <cellStyle name="Título 1 5" xfId="36011"/>
    <cellStyle name="Título 1 50" xfId="36012"/>
    <cellStyle name="Título 1 51" xfId="36013"/>
    <cellStyle name="Título 1 52" xfId="36014"/>
    <cellStyle name="Título 1 53" xfId="36015"/>
    <cellStyle name="Título 1 54" xfId="36016"/>
    <cellStyle name="Título 1 55" xfId="36017"/>
    <cellStyle name="Título 1 56" xfId="36018"/>
    <cellStyle name="Título 1 57" xfId="36019"/>
    <cellStyle name="Título 1 58" xfId="36020"/>
    <cellStyle name="Título 1 59" xfId="36021"/>
    <cellStyle name="Título 1 6" xfId="36022"/>
    <cellStyle name="Título 1 60" xfId="36023"/>
    <cellStyle name="Título 1 61" xfId="36024"/>
    <cellStyle name="Título 1 62" xfId="36025"/>
    <cellStyle name="Título 1 63" xfId="36026"/>
    <cellStyle name="Título 1 64" xfId="36027"/>
    <cellStyle name="Título 1 65" xfId="36028"/>
    <cellStyle name="Título 1 66" xfId="36029"/>
    <cellStyle name="Título 1 67" xfId="36030"/>
    <cellStyle name="Título 1 68" xfId="36031"/>
    <cellStyle name="Título 1 69" xfId="36032"/>
    <cellStyle name="Título 1 7" xfId="36033"/>
    <cellStyle name="Título 1 70" xfId="36034"/>
    <cellStyle name="Título 1 71" xfId="36035"/>
    <cellStyle name="Título 1 72" xfId="36036"/>
    <cellStyle name="Título 1 73" xfId="36037"/>
    <cellStyle name="Título 1 74" xfId="36038"/>
    <cellStyle name="Título 1 75" xfId="36039"/>
    <cellStyle name="Título 1 76" xfId="36040"/>
    <cellStyle name="Título 1 77" xfId="36041"/>
    <cellStyle name="Título 1 78" xfId="36042"/>
    <cellStyle name="Título 1 79" xfId="36043"/>
    <cellStyle name="Título 1 8" xfId="36044"/>
    <cellStyle name="Título 1 80" xfId="36045"/>
    <cellStyle name="Título 1 81" xfId="36046"/>
    <cellStyle name="Título 1 82" xfId="36047"/>
    <cellStyle name="Título 1 83" xfId="36048"/>
    <cellStyle name="Título 1 84" xfId="36049"/>
    <cellStyle name="Título 1 85" xfId="36050"/>
    <cellStyle name="Título 1 86" xfId="36051"/>
    <cellStyle name="Título 1 9" xfId="36052"/>
    <cellStyle name="Título 10" xfId="36053"/>
    <cellStyle name="Título 11" xfId="36054"/>
    <cellStyle name="Título 12" xfId="36055"/>
    <cellStyle name="Título 13" xfId="36056"/>
    <cellStyle name="Título 14" xfId="36057"/>
    <cellStyle name="Título 15" xfId="36058"/>
    <cellStyle name="Título 16" xfId="36059"/>
    <cellStyle name="Título 17" xfId="36060"/>
    <cellStyle name="Título 18" xfId="36061"/>
    <cellStyle name="Título 19" xfId="36062"/>
    <cellStyle name="Título 2" xfId="399"/>
    <cellStyle name="Título 2 10" xfId="36063"/>
    <cellStyle name="Título 2 11" xfId="36064"/>
    <cellStyle name="Título 2 12" xfId="36065"/>
    <cellStyle name="Título 2 13" xfId="36066"/>
    <cellStyle name="Título 2 14" xfId="36067"/>
    <cellStyle name="Título 2 15" xfId="36068"/>
    <cellStyle name="Título 2 16" xfId="36069"/>
    <cellStyle name="Título 2 17" xfId="36070"/>
    <cellStyle name="Título 2 18" xfId="36071"/>
    <cellStyle name="Título 2 19" xfId="36072"/>
    <cellStyle name="Título 2 2" xfId="36073"/>
    <cellStyle name="Título 2 2 10" xfId="36074"/>
    <cellStyle name="Título 2 2 11" xfId="36075"/>
    <cellStyle name="Título 2 2 12" xfId="36076"/>
    <cellStyle name="Título 2 2 13" xfId="36077"/>
    <cellStyle name="Título 2 2 14" xfId="36078"/>
    <cellStyle name="Título 2 2 15" xfId="36079"/>
    <cellStyle name="Título 2 2 16" xfId="36080"/>
    <cellStyle name="Título 2 2 17" xfId="36081"/>
    <cellStyle name="Título 2 2 18" xfId="36082"/>
    <cellStyle name="Título 2 2 19" xfId="36083"/>
    <cellStyle name="Título 2 2 2" xfId="36084"/>
    <cellStyle name="Título 2 2 20" xfId="36085"/>
    <cellStyle name="Título 2 2 21" xfId="36086"/>
    <cellStyle name="Título 2 2 22" xfId="36087"/>
    <cellStyle name="Título 2 2 23" xfId="36088"/>
    <cellStyle name="Título 2 2 24" xfId="36089"/>
    <cellStyle name="Título 2 2 25" xfId="36090"/>
    <cellStyle name="Título 2 2 26" xfId="36091"/>
    <cellStyle name="Título 2 2 27" xfId="36092"/>
    <cellStyle name="Título 2 2 28" xfId="36093"/>
    <cellStyle name="Título 2 2 29" xfId="36094"/>
    <cellStyle name="Título 2 2 3" xfId="36095"/>
    <cellStyle name="Título 2 2 30" xfId="36096"/>
    <cellStyle name="Título 2 2 31" xfId="36097"/>
    <cellStyle name="Título 2 2 32" xfId="36098"/>
    <cellStyle name="Título 2 2 33" xfId="36099"/>
    <cellStyle name="Título 2 2 34" xfId="36100"/>
    <cellStyle name="Título 2 2 35" xfId="36101"/>
    <cellStyle name="Título 2 2 36" xfId="36102"/>
    <cellStyle name="Título 2 2 37" xfId="36103"/>
    <cellStyle name="Título 2 2 38" xfId="36104"/>
    <cellStyle name="Título 2 2 39" xfId="36105"/>
    <cellStyle name="Título 2 2 4" xfId="36106"/>
    <cellStyle name="Título 2 2 40" xfId="36107"/>
    <cellStyle name="Título 2 2 41" xfId="36108"/>
    <cellStyle name="Título 2 2 42" xfId="36109"/>
    <cellStyle name="Título 2 2 43" xfId="36110"/>
    <cellStyle name="Título 2 2 44" xfId="36111"/>
    <cellStyle name="Título 2 2 45" xfId="36112"/>
    <cellStyle name="Título 2 2 46" xfId="36113"/>
    <cellStyle name="Título 2 2 47" xfId="36114"/>
    <cellStyle name="Título 2 2 48" xfId="36115"/>
    <cellStyle name="Título 2 2 49" xfId="36116"/>
    <cellStyle name="Título 2 2 5" xfId="36117"/>
    <cellStyle name="Título 2 2 50" xfId="36118"/>
    <cellStyle name="Título 2 2 51" xfId="36119"/>
    <cellStyle name="Título 2 2 52" xfId="36120"/>
    <cellStyle name="Título 2 2 53" xfId="36121"/>
    <cellStyle name="Título 2 2 54" xfId="36122"/>
    <cellStyle name="Título 2 2 55" xfId="36123"/>
    <cellStyle name="Título 2 2 56" xfId="36124"/>
    <cellStyle name="Título 2 2 57" xfId="36125"/>
    <cellStyle name="Título 2 2 58" xfId="36126"/>
    <cellStyle name="Título 2 2 59" xfId="36127"/>
    <cellStyle name="Título 2 2 6" xfId="36128"/>
    <cellStyle name="Título 2 2 60" xfId="36129"/>
    <cellStyle name="Título 2 2 61" xfId="36130"/>
    <cellStyle name="Título 2 2 62" xfId="36131"/>
    <cellStyle name="Título 2 2 63" xfId="36132"/>
    <cellStyle name="Título 2 2 64" xfId="36133"/>
    <cellStyle name="Título 2 2 65" xfId="36134"/>
    <cellStyle name="Título 2 2 66" xfId="36135"/>
    <cellStyle name="Título 2 2 67" xfId="36136"/>
    <cellStyle name="Título 2 2 68" xfId="36137"/>
    <cellStyle name="Título 2 2 69" xfId="36138"/>
    <cellStyle name="Título 2 2 7" xfId="36139"/>
    <cellStyle name="Título 2 2 70" xfId="36140"/>
    <cellStyle name="Título 2 2 71" xfId="36141"/>
    <cellStyle name="Título 2 2 72" xfId="36142"/>
    <cellStyle name="Título 2 2 73" xfId="36143"/>
    <cellStyle name="Título 2 2 74" xfId="36144"/>
    <cellStyle name="Título 2 2 75" xfId="36145"/>
    <cellStyle name="Título 2 2 76" xfId="36146"/>
    <cellStyle name="Título 2 2 77" xfId="36147"/>
    <cellStyle name="Título 2 2 78" xfId="36148"/>
    <cellStyle name="Título 2 2 79" xfId="36149"/>
    <cellStyle name="Título 2 2 8" xfId="36150"/>
    <cellStyle name="Título 2 2 80" xfId="36151"/>
    <cellStyle name="Título 2 2 81" xfId="36152"/>
    <cellStyle name="Título 2 2 82" xfId="36153"/>
    <cellStyle name="Título 2 2 83" xfId="36154"/>
    <cellStyle name="Título 2 2 84" xfId="36155"/>
    <cellStyle name="Título 2 2 85" xfId="36156"/>
    <cellStyle name="Título 2 2 86" xfId="36157"/>
    <cellStyle name="Título 2 2 9" xfId="36158"/>
    <cellStyle name="Título 2 2_11 CC2007 trabajo" xfId="36159"/>
    <cellStyle name="Título 2 20" xfId="36160"/>
    <cellStyle name="Título 2 21" xfId="36161"/>
    <cellStyle name="Título 2 22" xfId="36162"/>
    <cellStyle name="Título 2 23" xfId="36163"/>
    <cellStyle name="Título 2 24" xfId="36164"/>
    <cellStyle name="Título 2 25" xfId="36165"/>
    <cellStyle name="Título 2 26" xfId="36166"/>
    <cellStyle name="Título 2 27" xfId="36167"/>
    <cellStyle name="Título 2 28" xfId="36168"/>
    <cellStyle name="Título 2 29" xfId="36169"/>
    <cellStyle name="Título 2 3" xfId="36170"/>
    <cellStyle name="Título 2 30" xfId="36171"/>
    <cellStyle name="Título 2 31" xfId="36172"/>
    <cellStyle name="Título 2 32" xfId="36173"/>
    <cellStyle name="Título 2 33" xfId="36174"/>
    <cellStyle name="Título 2 34" xfId="36175"/>
    <cellStyle name="Título 2 35" xfId="36176"/>
    <cellStyle name="Título 2 36" xfId="36177"/>
    <cellStyle name="Título 2 37" xfId="36178"/>
    <cellStyle name="Título 2 38" xfId="36179"/>
    <cellStyle name="Título 2 39" xfId="36180"/>
    <cellStyle name="Título 2 4" xfId="36181"/>
    <cellStyle name="Título 2 40" xfId="36182"/>
    <cellStyle name="Título 2 41" xfId="36183"/>
    <cellStyle name="Título 2 42" xfId="36184"/>
    <cellStyle name="Título 2 43" xfId="36185"/>
    <cellStyle name="Título 2 44" xfId="36186"/>
    <cellStyle name="Título 2 45" xfId="36187"/>
    <cellStyle name="Título 2 46" xfId="36188"/>
    <cellStyle name="Título 2 47" xfId="36189"/>
    <cellStyle name="Título 2 48" xfId="36190"/>
    <cellStyle name="Título 2 49" xfId="36191"/>
    <cellStyle name="Título 2 5" xfId="36192"/>
    <cellStyle name="Título 2 50" xfId="36193"/>
    <cellStyle name="Título 2 51" xfId="36194"/>
    <cellStyle name="Título 2 52" xfId="36195"/>
    <cellStyle name="Título 2 53" xfId="36196"/>
    <cellStyle name="Título 2 54" xfId="36197"/>
    <cellStyle name="Título 2 55" xfId="36198"/>
    <cellStyle name="Título 2 56" xfId="36199"/>
    <cellStyle name="Título 2 57" xfId="36200"/>
    <cellStyle name="Título 2 58" xfId="36201"/>
    <cellStyle name="Título 2 59" xfId="36202"/>
    <cellStyle name="Título 2 6" xfId="36203"/>
    <cellStyle name="Título 2 60" xfId="36204"/>
    <cellStyle name="Título 2 61" xfId="36205"/>
    <cellStyle name="Título 2 62" xfId="36206"/>
    <cellStyle name="Título 2 63" xfId="36207"/>
    <cellStyle name="Título 2 64" xfId="36208"/>
    <cellStyle name="Título 2 65" xfId="36209"/>
    <cellStyle name="Título 2 66" xfId="36210"/>
    <cellStyle name="Título 2 67" xfId="36211"/>
    <cellStyle name="Título 2 68" xfId="36212"/>
    <cellStyle name="Título 2 69" xfId="36213"/>
    <cellStyle name="Título 2 7" xfId="36214"/>
    <cellStyle name="Título 2 70" xfId="36215"/>
    <cellStyle name="Título 2 71" xfId="36216"/>
    <cellStyle name="Título 2 72" xfId="36217"/>
    <cellStyle name="Título 2 73" xfId="36218"/>
    <cellStyle name="Título 2 74" xfId="36219"/>
    <cellStyle name="Título 2 75" xfId="36220"/>
    <cellStyle name="Título 2 76" xfId="36221"/>
    <cellStyle name="Título 2 77" xfId="36222"/>
    <cellStyle name="Título 2 78" xfId="36223"/>
    <cellStyle name="Título 2 79" xfId="36224"/>
    <cellStyle name="Título 2 8" xfId="36225"/>
    <cellStyle name="Título 2 80" xfId="36226"/>
    <cellStyle name="Título 2 81" xfId="36227"/>
    <cellStyle name="Título 2 82" xfId="36228"/>
    <cellStyle name="Título 2 83" xfId="36229"/>
    <cellStyle name="Título 2 84" xfId="36230"/>
    <cellStyle name="Título 2 85" xfId="36231"/>
    <cellStyle name="Título 2 86" xfId="36232"/>
    <cellStyle name="Título 2 9" xfId="36233"/>
    <cellStyle name="Título 20" xfId="36234"/>
    <cellStyle name="Título 21" xfId="36235"/>
    <cellStyle name="Título 22" xfId="36236"/>
    <cellStyle name="Título 23" xfId="36237"/>
    <cellStyle name="Título 24" xfId="36238"/>
    <cellStyle name="Título 25" xfId="36239"/>
    <cellStyle name="Título 26" xfId="36240"/>
    <cellStyle name="Título 27" xfId="36241"/>
    <cellStyle name="Título 28" xfId="36242"/>
    <cellStyle name="Título 29" xfId="36243"/>
    <cellStyle name="Título 3" xfId="400"/>
    <cellStyle name="Título 3 10" xfId="36244"/>
    <cellStyle name="Título 3 11" xfId="36245"/>
    <cellStyle name="Título 3 12" xfId="36246"/>
    <cellStyle name="Título 3 13" xfId="36247"/>
    <cellStyle name="Título 3 14" xfId="36248"/>
    <cellStyle name="Título 3 15" xfId="36249"/>
    <cellStyle name="Título 3 16" xfId="36250"/>
    <cellStyle name="Título 3 17" xfId="36251"/>
    <cellStyle name="Título 3 18" xfId="36252"/>
    <cellStyle name="Título 3 19" xfId="36253"/>
    <cellStyle name="Título 3 2" xfId="36254"/>
    <cellStyle name="Título 3 2 10" xfId="36255"/>
    <cellStyle name="Título 3 2 11" xfId="36256"/>
    <cellStyle name="Título 3 2 12" xfId="36257"/>
    <cellStyle name="Título 3 2 13" xfId="36258"/>
    <cellStyle name="Título 3 2 14" xfId="36259"/>
    <cellStyle name="Título 3 2 15" xfId="36260"/>
    <cellStyle name="Título 3 2 16" xfId="36261"/>
    <cellStyle name="Título 3 2 17" xfId="36262"/>
    <cellStyle name="Título 3 2 18" xfId="36263"/>
    <cellStyle name="Título 3 2 19" xfId="36264"/>
    <cellStyle name="Título 3 2 2" xfId="36265"/>
    <cellStyle name="Título 3 2 20" xfId="36266"/>
    <cellStyle name="Título 3 2 21" xfId="36267"/>
    <cellStyle name="Título 3 2 22" xfId="36268"/>
    <cellStyle name="Título 3 2 23" xfId="36269"/>
    <cellStyle name="Título 3 2 24" xfId="36270"/>
    <cellStyle name="Título 3 2 25" xfId="36271"/>
    <cellStyle name="Título 3 2 26" xfId="36272"/>
    <cellStyle name="Título 3 2 27" xfId="36273"/>
    <cellStyle name="Título 3 2 28" xfId="36274"/>
    <cellStyle name="Título 3 2 29" xfId="36275"/>
    <cellStyle name="Título 3 2 3" xfId="36276"/>
    <cellStyle name="Título 3 2 30" xfId="36277"/>
    <cellStyle name="Título 3 2 31" xfId="36278"/>
    <cellStyle name="Título 3 2 32" xfId="36279"/>
    <cellStyle name="Título 3 2 33" xfId="36280"/>
    <cellStyle name="Título 3 2 34" xfId="36281"/>
    <cellStyle name="Título 3 2 35" xfId="36282"/>
    <cellStyle name="Título 3 2 36" xfId="36283"/>
    <cellStyle name="Título 3 2 37" xfId="36284"/>
    <cellStyle name="Título 3 2 38" xfId="36285"/>
    <cellStyle name="Título 3 2 39" xfId="36286"/>
    <cellStyle name="Título 3 2 4" xfId="36287"/>
    <cellStyle name="Título 3 2 40" xfId="36288"/>
    <cellStyle name="Título 3 2 41" xfId="36289"/>
    <cellStyle name="Título 3 2 42" xfId="36290"/>
    <cellStyle name="Título 3 2 43" xfId="36291"/>
    <cellStyle name="Título 3 2 44" xfId="36292"/>
    <cellStyle name="Título 3 2 45" xfId="36293"/>
    <cellStyle name="Título 3 2 46" xfId="36294"/>
    <cellStyle name="Título 3 2 47" xfId="36295"/>
    <cellStyle name="Título 3 2 48" xfId="36296"/>
    <cellStyle name="Título 3 2 49" xfId="36297"/>
    <cellStyle name="Título 3 2 5" xfId="36298"/>
    <cellStyle name="Título 3 2 50" xfId="36299"/>
    <cellStyle name="Título 3 2 51" xfId="36300"/>
    <cellStyle name="Título 3 2 52" xfId="36301"/>
    <cellStyle name="Título 3 2 53" xfId="36302"/>
    <cellStyle name="Título 3 2 54" xfId="36303"/>
    <cellStyle name="Título 3 2 55" xfId="36304"/>
    <cellStyle name="Título 3 2 56" xfId="36305"/>
    <cellStyle name="Título 3 2 57" xfId="36306"/>
    <cellStyle name="Título 3 2 58" xfId="36307"/>
    <cellStyle name="Título 3 2 59" xfId="36308"/>
    <cellStyle name="Título 3 2 6" xfId="36309"/>
    <cellStyle name="Título 3 2 60" xfId="36310"/>
    <cellStyle name="Título 3 2 61" xfId="36311"/>
    <cellStyle name="Título 3 2 62" xfId="36312"/>
    <cellStyle name="Título 3 2 63" xfId="36313"/>
    <cellStyle name="Título 3 2 64" xfId="36314"/>
    <cellStyle name="Título 3 2 65" xfId="36315"/>
    <cellStyle name="Título 3 2 66" xfId="36316"/>
    <cellStyle name="Título 3 2 67" xfId="36317"/>
    <cellStyle name="Título 3 2 68" xfId="36318"/>
    <cellStyle name="Título 3 2 69" xfId="36319"/>
    <cellStyle name="Título 3 2 7" xfId="36320"/>
    <cellStyle name="Título 3 2 70" xfId="36321"/>
    <cellStyle name="Título 3 2 71" xfId="36322"/>
    <cellStyle name="Título 3 2 72" xfId="36323"/>
    <cellStyle name="Título 3 2 73" xfId="36324"/>
    <cellStyle name="Título 3 2 74" xfId="36325"/>
    <cellStyle name="Título 3 2 75" xfId="36326"/>
    <cellStyle name="Título 3 2 76" xfId="36327"/>
    <cellStyle name="Título 3 2 77" xfId="36328"/>
    <cellStyle name="Título 3 2 78" xfId="36329"/>
    <cellStyle name="Título 3 2 79" xfId="36330"/>
    <cellStyle name="Título 3 2 8" xfId="36331"/>
    <cellStyle name="Título 3 2 80" xfId="36332"/>
    <cellStyle name="Título 3 2 81" xfId="36333"/>
    <cellStyle name="Título 3 2 82" xfId="36334"/>
    <cellStyle name="Título 3 2 83" xfId="36335"/>
    <cellStyle name="Título 3 2 84" xfId="36336"/>
    <cellStyle name="Título 3 2 85" xfId="36337"/>
    <cellStyle name="Título 3 2 86" xfId="36338"/>
    <cellStyle name="Título 3 2 9" xfId="36339"/>
    <cellStyle name="Título 3 2_11 CC2007 trabajo" xfId="36340"/>
    <cellStyle name="Título 3 20" xfId="36341"/>
    <cellStyle name="Título 3 21" xfId="36342"/>
    <cellStyle name="Título 3 22" xfId="36343"/>
    <cellStyle name="Título 3 23" xfId="36344"/>
    <cellStyle name="Título 3 24" xfId="36345"/>
    <cellStyle name="Título 3 25" xfId="36346"/>
    <cellStyle name="Título 3 26" xfId="36347"/>
    <cellStyle name="Título 3 27" xfId="36348"/>
    <cellStyle name="Título 3 28" xfId="36349"/>
    <cellStyle name="Título 3 29" xfId="36350"/>
    <cellStyle name="Título 3 3" xfId="36351"/>
    <cellStyle name="Título 3 30" xfId="36352"/>
    <cellStyle name="Título 3 31" xfId="36353"/>
    <cellStyle name="Título 3 32" xfId="36354"/>
    <cellStyle name="Título 3 33" xfId="36355"/>
    <cellStyle name="Título 3 34" xfId="36356"/>
    <cellStyle name="Título 3 35" xfId="36357"/>
    <cellStyle name="Título 3 36" xfId="36358"/>
    <cellStyle name="Título 3 37" xfId="36359"/>
    <cellStyle name="Título 3 38" xfId="36360"/>
    <cellStyle name="Título 3 39" xfId="36361"/>
    <cellStyle name="Título 3 4" xfId="36362"/>
    <cellStyle name="Título 3 40" xfId="36363"/>
    <cellStyle name="Título 3 41" xfId="36364"/>
    <cellStyle name="Título 3 42" xfId="36365"/>
    <cellStyle name="Título 3 43" xfId="36366"/>
    <cellStyle name="Título 3 44" xfId="36367"/>
    <cellStyle name="Título 3 45" xfId="36368"/>
    <cellStyle name="Título 3 46" xfId="36369"/>
    <cellStyle name="Título 3 47" xfId="36370"/>
    <cellStyle name="Título 3 48" xfId="36371"/>
    <cellStyle name="Título 3 49" xfId="36372"/>
    <cellStyle name="Título 3 5" xfId="36373"/>
    <cellStyle name="Título 3 50" xfId="36374"/>
    <cellStyle name="Título 3 51" xfId="36375"/>
    <cellStyle name="Título 3 52" xfId="36376"/>
    <cellStyle name="Título 3 53" xfId="36377"/>
    <cellStyle name="Título 3 54" xfId="36378"/>
    <cellStyle name="Título 3 55" xfId="36379"/>
    <cellStyle name="Título 3 56" xfId="36380"/>
    <cellStyle name="Título 3 57" xfId="36381"/>
    <cellStyle name="Título 3 58" xfId="36382"/>
    <cellStyle name="Título 3 59" xfId="36383"/>
    <cellStyle name="Título 3 6" xfId="36384"/>
    <cellStyle name="Título 3 60" xfId="36385"/>
    <cellStyle name="Título 3 61" xfId="36386"/>
    <cellStyle name="Título 3 62" xfId="36387"/>
    <cellStyle name="Título 3 63" xfId="36388"/>
    <cellStyle name="Título 3 64" xfId="36389"/>
    <cellStyle name="Título 3 65" xfId="36390"/>
    <cellStyle name="Título 3 66" xfId="36391"/>
    <cellStyle name="Título 3 67" xfId="36392"/>
    <cellStyle name="Título 3 68" xfId="36393"/>
    <cellStyle name="Título 3 69" xfId="36394"/>
    <cellStyle name="Título 3 7" xfId="36395"/>
    <cellStyle name="Título 3 70" xfId="36396"/>
    <cellStyle name="Título 3 71" xfId="36397"/>
    <cellStyle name="Título 3 72" xfId="36398"/>
    <cellStyle name="Título 3 73" xfId="36399"/>
    <cellStyle name="Título 3 74" xfId="36400"/>
    <cellStyle name="Título 3 75" xfId="36401"/>
    <cellStyle name="Título 3 76" xfId="36402"/>
    <cellStyle name="Título 3 77" xfId="36403"/>
    <cellStyle name="Título 3 78" xfId="36404"/>
    <cellStyle name="Título 3 79" xfId="36405"/>
    <cellStyle name="Título 3 8" xfId="36406"/>
    <cellStyle name="Título 3 80" xfId="36407"/>
    <cellStyle name="Título 3 81" xfId="36408"/>
    <cellStyle name="Título 3 82" xfId="36409"/>
    <cellStyle name="Título 3 83" xfId="36410"/>
    <cellStyle name="Título 3 84" xfId="36411"/>
    <cellStyle name="Título 3 85" xfId="36412"/>
    <cellStyle name="Título 3 86" xfId="36413"/>
    <cellStyle name="Título 3 9" xfId="36414"/>
    <cellStyle name="Título 30" xfId="36415"/>
    <cellStyle name="Título 31" xfId="36416"/>
    <cellStyle name="Título 32" xfId="36417"/>
    <cellStyle name="Título 33" xfId="36418"/>
    <cellStyle name="Título 34" xfId="36419"/>
    <cellStyle name="Título 35" xfId="36420"/>
    <cellStyle name="Título 36" xfId="36421"/>
    <cellStyle name="Título 37" xfId="36422"/>
    <cellStyle name="Título 38" xfId="36423"/>
    <cellStyle name="Título 39" xfId="36424"/>
    <cellStyle name="Título 4" xfId="36425"/>
    <cellStyle name="Título 4 10" xfId="36426"/>
    <cellStyle name="Título 4 11" xfId="36427"/>
    <cellStyle name="Título 4 12" xfId="36428"/>
    <cellStyle name="Título 4 13" xfId="36429"/>
    <cellStyle name="Título 4 14" xfId="36430"/>
    <cellStyle name="Título 4 15" xfId="36431"/>
    <cellStyle name="Título 4 16" xfId="36432"/>
    <cellStyle name="Título 4 17" xfId="36433"/>
    <cellStyle name="Título 4 18" xfId="36434"/>
    <cellStyle name="Título 4 19" xfId="36435"/>
    <cellStyle name="Título 4 2" xfId="36436"/>
    <cellStyle name="Título 4 20" xfId="36437"/>
    <cellStyle name="Título 4 21" xfId="36438"/>
    <cellStyle name="Título 4 22" xfId="36439"/>
    <cellStyle name="Título 4 23" xfId="36440"/>
    <cellStyle name="Título 4 24" xfId="36441"/>
    <cellStyle name="Título 4 25" xfId="36442"/>
    <cellStyle name="Título 4 26" xfId="36443"/>
    <cellStyle name="Título 4 27" xfId="36444"/>
    <cellStyle name="Título 4 28" xfId="36445"/>
    <cellStyle name="Título 4 29" xfId="36446"/>
    <cellStyle name="Título 4 3" xfId="36447"/>
    <cellStyle name="Título 4 30" xfId="36448"/>
    <cellStyle name="Título 4 31" xfId="36449"/>
    <cellStyle name="Título 4 32" xfId="36450"/>
    <cellStyle name="Título 4 33" xfId="36451"/>
    <cellStyle name="Título 4 34" xfId="36452"/>
    <cellStyle name="Título 4 35" xfId="36453"/>
    <cellStyle name="Título 4 36" xfId="36454"/>
    <cellStyle name="Título 4 37" xfId="36455"/>
    <cellStyle name="Título 4 38" xfId="36456"/>
    <cellStyle name="Título 4 39" xfId="36457"/>
    <cellStyle name="Título 4 4" xfId="36458"/>
    <cellStyle name="Título 4 40" xfId="36459"/>
    <cellStyle name="Título 4 41" xfId="36460"/>
    <cellStyle name="Título 4 42" xfId="36461"/>
    <cellStyle name="Título 4 43" xfId="36462"/>
    <cellStyle name="Título 4 44" xfId="36463"/>
    <cellStyle name="Título 4 45" xfId="36464"/>
    <cellStyle name="Título 4 46" xfId="36465"/>
    <cellStyle name="Título 4 47" xfId="36466"/>
    <cellStyle name="Título 4 48" xfId="36467"/>
    <cellStyle name="Título 4 49" xfId="36468"/>
    <cellStyle name="Título 4 5" xfId="36469"/>
    <cellStyle name="Título 4 50" xfId="36470"/>
    <cellStyle name="Título 4 51" xfId="36471"/>
    <cellStyle name="Título 4 52" xfId="36472"/>
    <cellStyle name="Título 4 53" xfId="36473"/>
    <cellStyle name="Título 4 54" xfId="36474"/>
    <cellStyle name="Título 4 55" xfId="36475"/>
    <cellStyle name="Título 4 56" xfId="36476"/>
    <cellStyle name="Título 4 57" xfId="36477"/>
    <cellStyle name="Título 4 58" xfId="36478"/>
    <cellStyle name="Título 4 59" xfId="36479"/>
    <cellStyle name="Título 4 6" xfId="36480"/>
    <cellStyle name="Título 4 60" xfId="36481"/>
    <cellStyle name="Título 4 61" xfId="36482"/>
    <cellStyle name="Título 4 62" xfId="36483"/>
    <cellStyle name="Título 4 63" xfId="36484"/>
    <cellStyle name="Título 4 64" xfId="36485"/>
    <cellStyle name="Título 4 65" xfId="36486"/>
    <cellStyle name="Título 4 66" xfId="36487"/>
    <cellStyle name="Título 4 67" xfId="36488"/>
    <cellStyle name="Título 4 68" xfId="36489"/>
    <cellStyle name="Título 4 69" xfId="36490"/>
    <cellStyle name="Título 4 7" xfId="36491"/>
    <cellStyle name="Título 4 70" xfId="36492"/>
    <cellStyle name="Título 4 71" xfId="36493"/>
    <cellStyle name="Título 4 72" xfId="36494"/>
    <cellStyle name="Título 4 73" xfId="36495"/>
    <cellStyle name="Título 4 74" xfId="36496"/>
    <cellStyle name="Título 4 75" xfId="36497"/>
    <cellStyle name="Título 4 76" xfId="36498"/>
    <cellStyle name="Título 4 77" xfId="36499"/>
    <cellStyle name="Título 4 78" xfId="36500"/>
    <cellStyle name="Título 4 79" xfId="36501"/>
    <cellStyle name="Título 4 8" xfId="36502"/>
    <cellStyle name="Título 4 80" xfId="36503"/>
    <cellStyle name="Título 4 81" xfId="36504"/>
    <cellStyle name="Título 4 82" xfId="36505"/>
    <cellStyle name="Título 4 83" xfId="36506"/>
    <cellStyle name="Título 4 84" xfId="36507"/>
    <cellStyle name="Título 4 85" xfId="36508"/>
    <cellStyle name="Título 4 86" xfId="36509"/>
    <cellStyle name="Título 4 9" xfId="36510"/>
    <cellStyle name="Título 4_11 CC2007 trabajo" xfId="36511"/>
    <cellStyle name="Título 40" xfId="36512"/>
    <cellStyle name="Título 41" xfId="36513"/>
    <cellStyle name="Título 42" xfId="36514"/>
    <cellStyle name="Título 43" xfId="36515"/>
    <cellStyle name="Título 44" xfId="36516"/>
    <cellStyle name="Título 45" xfId="36517"/>
    <cellStyle name="Título 46" xfId="36518"/>
    <cellStyle name="Título 47" xfId="36519"/>
    <cellStyle name="Título 48" xfId="36520"/>
    <cellStyle name="Título 49" xfId="36521"/>
    <cellStyle name="Título 5" xfId="36522"/>
    <cellStyle name="Título 50" xfId="36523"/>
    <cellStyle name="Título 51" xfId="36524"/>
    <cellStyle name="Título 52" xfId="36525"/>
    <cellStyle name="Título 53" xfId="36526"/>
    <cellStyle name="Título 54" xfId="36527"/>
    <cellStyle name="Título 55" xfId="36528"/>
    <cellStyle name="Título 56" xfId="36529"/>
    <cellStyle name="Título 57" xfId="36530"/>
    <cellStyle name="Título 58" xfId="36531"/>
    <cellStyle name="Título 59" xfId="36532"/>
    <cellStyle name="Título 6" xfId="36533"/>
    <cellStyle name="Título 60" xfId="36534"/>
    <cellStyle name="Título 61" xfId="36535"/>
    <cellStyle name="Título 62" xfId="36536"/>
    <cellStyle name="Título 63" xfId="36537"/>
    <cellStyle name="Título 64" xfId="36538"/>
    <cellStyle name="Título 65" xfId="36539"/>
    <cellStyle name="Título 66" xfId="36540"/>
    <cellStyle name="Título 67" xfId="36541"/>
    <cellStyle name="Título 68" xfId="36542"/>
    <cellStyle name="Título 69" xfId="36543"/>
    <cellStyle name="Título 7" xfId="36544"/>
    <cellStyle name="Título 70" xfId="36545"/>
    <cellStyle name="Título 71" xfId="36546"/>
    <cellStyle name="Título 72" xfId="36547"/>
    <cellStyle name="Título 73" xfId="36548"/>
    <cellStyle name="Título 74" xfId="36549"/>
    <cellStyle name="Título 75" xfId="36550"/>
    <cellStyle name="Título 76" xfId="36551"/>
    <cellStyle name="Título 77" xfId="36552"/>
    <cellStyle name="Título 78" xfId="36553"/>
    <cellStyle name="Título 79" xfId="36554"/>
    <cellStyle name="Título 8" xfId="36555"/>
    <cellStyle name="Título 80" xfId="36556"/>
    <cellStyle name="Título 81" xfId="36557"/>
    <cellStyle name="Título 82" xfId="36558"/>
    <cellStyle name="Título 83" xfId="36559"/>
    <cellStyle name="Título 84" xfId="36560"/>
    <cellStyle name="Título 85" xfId="36561"/>
    <cellStyle name="Título 86" xfId="36562"/>
    <cellStyle name="Título 87" xfId="36563"/>
    <cellStyle name="Título 88" xfId="36564"/>
    <cellStyle name="Título 9" xfId="36565"/>
    <cellStyle name="Titulo de Tabla" xfId="36566"/>
    <cellStyle name="TopGrey" xfId="36567"/>
    <cellStyle name="Total 10" xfId="36568"/>
    <cellStyle name="Total 10 2" xfId="36569"/>
    <cellStyle name="Total 11" xfId="36570"/>
    <cellStyle name="Total 12" xfId="36571"/>
    <cellStyle name="Total 13" xfId="36572"/>
    <cellStyle name="Total 14" xfId="36573"/>
    <cellStyle name="Total 15" xfId="36574"/>
    <cellStyle name="Total 16" xfId="36575"/>
    <cellStyle name="Total 17" xfId="36576"/>
    <cellStyle name="Total 18" xfId="36577"/>
    <cellStyle name="Total 19" xfId="36578"/>
    <cellStyle name="Total 2" xfId="401"/>
    <cellStyle name="Total 2 10" xfId="36579"/>
    <cellStyle name="Total 2 11" xfId="36580"/>
    <cellStyle name="Total 2 12" xfId="36581"/>
    <cellStyle name="Total 2 13" xfId="36582"/>
    <cellStyle name="Total 2 14" xfId="36583"/>
    <cellStyle name="Total 2 15" xfId="36584"/>
    <cellStyle name="Total 2 16" xfId="36585"/>
    <cellStyle name="Total 2 17" xfId="36586"/>
    <cellStyle name="Total 2 18" xfId="36587"/>
    <cellStyle name="Total 2 19" xfId="36588"/>
    <cellStyle name="Total 2 2" xfId="36589"/>
    <cellStyle name="Total 2 20" xfId="36590"/>
    <cellStyle name="Total 2 21" xfId="36591"/>
    <cellStyle name="Total 2 22" xfId="36592"/>
    <cellStyle name="Total 2 23" xfId="36593"/>
    <cellStyle name="Total 2 24" xfId="36594"/>
    <cellStyle name="Total 2 25" xfId="36595"/>
    <cellStyle name="Total 2 26" xfId="36596"/>
    <cellStyle name="Total 2 27" xfId="36597"/>
    <cellStyle name="Total 2 28" xfId="36598"/>
    <cellStyle name="Total 2 29" xfId="36599"/>
    <cellStyle name="Total 2 3" xfId="36600"/>
    <cellStyle name="Total 2 30" xfId="36601"/>
    <cellStyle name="Total 2 31" xfId="36602"/>
    <cellStyle name="Total 2 32" xfId="36603"/>
    <cellStyle name="Total 2 33" xfId="36604"/>
    <cellStyle name="Total 2 34" xfId="36605"/>
    <cellStyle name="Total 2 35" xfId="36606"/>
    <cellStyle name="Total 2 36" xfId="36607"/>
    <cellStyle name="Total 2 37" xfId="36608"/>
    <cellStyle name="Total 2 38" xfId="36609"/>
    <cellStyle name="Total 2 39" xfId="36610"/>
    <cellStyle name="Total 2 4" xfId="36611"/>
    <cellStyle name="Total 2 40" xfId="36612"/>
    <cellStyle name="Total 2 41" xfId="36613"/>
    <cellStyle name="Total 2 42" xfId="36614"/>
    <cellStyle name="Total 2 43" xfId="36615"/>
    <cellStyle name="Total 2 44" xfId="36616"/>
    <cellStyle name="Total 2 45" xfId="36617"/>
    <cellStyle name="Total 2 46" xfId="36618"/>
    <cellStyle name="Total 2 47" xfId="36619"/>
    <cellStyle name="Total 2 48" xfId="36620"/>
    <cellStyle name="Total 2 49" xfId="36621"/>
    <cellStyle name="Total 2 5" xfId="36622"/>
    <cellStyle name="Total 2 50" xfId="36623"/>
    <cellStyle name="Total 2 51" xfId="36624"/>
    <cellStyle name="Total 2 52" xfId="36625"/>
    <cellStyle name="Total 2 53" xfId="36626"/>
    <cellStyle name="Total 2 54" xfId="36627"/>
    <cellStyle name="Total 2 55" xfId="36628"/>
    <cellStyle name="Total 2 56" xfId="36629"/>
    <cellStyle name="Total 2 57" xfId="36630"/>
    <cellStyle name="Total 2 58" xfId="36631"/>
    <cellStyle name="Total 2 59" xfId="36632"/>
    <cellStyle name="Total 2 6" xfId="36633"/>
    <cellStyle name="Total 2 60" xfId="36634"/>
    <cellStyle name="Total 2 61" xfId="36635"/>
    <cellStyle name="Total 2 62" xfId="36636"/>
    <cellStyle name="Total 2 63" xfId="36637"/>
    <cellStyle name="Total 2 64" xfId="36638"/>
    <cellStyle name="Total 2 65" xfId="36639"/>
    <cellStyle name="Total 2 66" xfId="36640"/>
    <cellStyle name="Total 2 67" xfId="36641"/>
    <cellStyle name="Total 2 68" xfId="36642"/>
    <cellStyle name="Total 2 69" xfId="36643"/>
    <cellStyle name="Total 2 7" xfId="36644"/>
    <cellStyle name="Total 2 70" xfId="36645"/>
    <cellStyle name="Total 2 71" xfId="36646"/>
    <cellStyle name="Total 2 72" xfId="36647"/>
    <cellStyle name="Total 2 73" xfId="36648"/>
    <cellStyle name="Total 2 74" xfId="36649"/>
    <cellStyle name="Total 2 75" xfId="36650"/>
    <cellStyle name="Total 2 76" xfId="36651"/>
    <cellStyle name="Total 2 77" xfId="36652"/>
    <cellStyle name="Total 2 78" xfId="36653"/>
    <cellStyle name="Total 2 79" xfId="36654"/>
    <cellStyle name="Total 2 8" xfId="36655"/>
    <cellStyle name="Total 2 80" xfId="36656"/>
    <cellStyle name="Total 2 81" xfId="36657"/>
    <cellStyle name="Total 2 82" xfId="36658"/>
    <cellStyle name="Total 2 83" xfId="36659"/>
    <cellStyle name="Total 2 84" xfId="36660"/>
    <cellStyle name="Total 2 85" xfId="36661"/>
    <cellStyle name="Total 2 86" xfId="36662"/>
    <cellStyle name="Total 2 9" xfId="36663"/>
    <cellStyle name="Total 2_11 CC2007 trabajo" xfId="36664"/>
    <cellStyle name="Total 20" xfId="36665"/>
    <cellStyle name="Total 21" xfId="36666"/>
    <cellStyle name="Total 22" xfId="36667"/>
    <cellStyle name="Total 23" xfId="36668"/>
    <cellStyle name="Total 24" xfId="36669"/>
    <cellStyle name="Total 25" xfId="36670"/>
    <cellStyle name="Total 26" xfId="36671"/>
    <cellStyle name="Total 27" xfId="36672"/>
    <cellStyle name="Total 28" xfId="36673"/>
    <cellStyle name="Total 29" xfId="36674"/>
    <cellStyle name="Total 3" xfId="402"/>
    <cellStyle name="Total 3 2" xfId="36675"/>
    <cellStyle name="Total 3 2 2" xfId="36676"/>
    <cellStyle name="Total 30" xfId="36677"/>
    <cellStyle name="Total 31" xfId="36678"/>
    <cellStyle name="Total 32" xfId="36679"/>
    <cellStyle name="Total 33" xfId="36680"/>
    <cellStyle name="Total 34" xfId="36681"/>
    <cellStyle name="Total 35" xfId="36682"/>
    <cellStyle name="Total 36" xfId="36683"/>
    <cellStyle name="Total 37" xfId="36684"/>
    <cellStyle name="Total 38" xfId="36685"/>
    <cellStyle name="Total 39" xfId="36686"/>
    <cellStyle name="Total 4" xfId="36687"/>
    <cellStyle name="Total 40" xfId="36688"/>
    <cellStyle name="Total 41" xfId="36689"/>
    <cellStyle name="Total 42" xfId="36690"/>
    <cellStyle name="Total 43" xfId="36691"/>
    <cellStyle name="Total 44" xfId="36692"/>
    <cellStyle name="Total 45" xfId="36693"/>
    <cellStyle name="Total 46" xfId="36694"/>
    <cellStyle name="Total 47" xfId="36695"/>
    <cellStyle name="Total 48" xfId="36696"/>
    <cellStyle name="Total 49" xfId="36697"/>
    <cellStyle name="Total 5" xfId="36698"/>
    <cellStyle name="Total 50" xfId="36699"/>
    <cellStyle name="Total 51" xfId="36700"/>
    <cellStyle name="Total 52" xfId="36701"/>
    <cellStyle name="Total 53" xfId="36702"/>
    <cellStyle name="Total 54" xfId="36703"/>
    <cellStyle name="Total 55" xfId="36704"/>
    <cellStyle name="Total 56" xfId="36705"/>
    <cellStyle name="Total 57" xfId="36706"/>
    <cellStyle name="Total 58" xfId="36707"/>
    <cellStyle name="Total 59" xfId="36708"/>
    <cellStyle name="Total 6" xfId="36709"/>
    <cellStyle name="Total 60" xfId="36710"/>
    <cellStyle name="Total 61" xfId="36711"/>
    <cellStyle name="Total 62" xfId="36712"/>
    <cellStyle name="Total 63" xfId="36713"/>
    <cellStyle name="Total 64" xfId="36714"/>
    <cellStyle name="Total 65" xfId="36715"/>
    <cellStyle name="Total 66" xfId="36716"/>
    <cellStyle name="Total 67" xfId="36717"/>
    <cellStyle name="Total 68" xfId="36718"/>
    <cellStyle name="Total 69" xfId="36719"/>
    <cellStyle name="Total 7" xfId="36720"/>
    <cellStyle name="Total 70" xfId="36721"/>
    <cellStyle name="Total 71" xfId="36722"/>
    <cellStyle name="Total 72" xfId="36723"/>
    <cellStyle name="Total 73" xfId="36724"/>
    <cellStyle name="Total 74" xfId="36725"/>
    <cellStyle name="Total 75" xfId="36726"/>
    <cellStyle name="Total 76" xfId="36727"/>
    <cellStyle name="Total 77" xfId="36728"/>
    <cellStyle name="Total 78" xfId="36729"/>
    <cellStyle name="Total 79" xfId="36730"/>
    <cellStyle name="Total 8" xfId="36731"/>
    <cellStyle name="Total 80" xfId="36732"/>
    <cellStyle name="Total 81" xfId="36733"/>
    <cellStyle name="Total 82" xfId="36734"/>
    <cellStyle name="Total 83" xfId="36735"/>
    <cellStyle name="Total 84" xfId="36736"/>
    <cellStyle name="Total 85" xfId="36737"/>
    <cellStyle name="Total 86" xfId="36738"/>
    <cellStyle name="Total 9" xfId="36739"/>
    <cellStyle name="totcuadro" xfId="36740"/>
    <cellStyle name="Tulostus" xfId="36741"/>
    <cellStyle name="Tusental (0)_Blad2" xfId="36742"/>
    <cellStyle name="Tusental 2" xfId="36743"/>
    <cellStyle name="Tusental_Blad2" xfId="36744"/>
    <cellStyle name="Valuta (0)_Blad2" xfId="36745"/>
    <cellStyle name="Valuta_Blad2" xfId="36746"/>
    <cellStyle name="Varoitusteksti" xfId="36747"/>
    <cellStyle name="Währung [0]_DIAGRAM" xfId="36748"/>
    <cellStyle name="Währung_DIAGRAM" xfId="36749"/>
    <cellStyle name="Warning Text 2" xfId="403"/>
    <cellStyle name="Warning Text 3" xfId="404"/>
    <cellStyle name="Warning Text 4" xfId="36750"/>
    <cellStyle name="Warning Text 5" xfId="36751"/>
    <cellStyle name="wideline" xfId="36752"/>
    <cellStyle name="Wrapped" xfId="36753"/>
    <cellStyle name="アクセント 1" xfId="36754"/>
    <cellStyle name="アクセント 2" xfId="36755"/>
    <cellStyle name="アクセント 3" xfId="36756"/>
    <cellStyle name="アクセント 4" xfId="36757"/>
    <cellStyle name="アクセント 5" xfId="36758"/>
    <cellStyle name="アクセント 6" xfId="36759"/>
    <cellStyle name="タイトル" xfId="36760"/>
    <cellStyle name="チェック セル" xfId="36761"/>
    <cellStyle name="どちらでもない" xfId="36762"/>
    <cellStyle name="メモ" xfId="36763"/>
    <cellStyle name="リンク セル" xfId="36764"/>
    <cellStyle name="표준_T_A8(통계청_검증결과)" xfId="36765"/>
    <cellStyle name="入力" xfId="36766"/>
    <cellStyle name="出力" xfId="36767"/>
    <cellStyle name="悪い" xfId="36768"/>
    <cellStyle name="良い" xfId="36769"/>
    <cellStyle name="見出し 1" xfId="36770"/>
    <cellStyle name="見出し 2" xfId="36771"/>
    <cellStyle name="見出し 3" xfId="36772"/>
    <cellStyle name="見出し 4" xfId="36773"/>
    <cellStyle name="計算" xfId="36774"/>
    <cellStyle name="説明文" xfId="36775"/>
    <cellStyle name="警告文" xfId="36776"/>
    <cellStyle name="集計" xfId="36777"/>
  </cellStyles>
  <dxfs count="1">
    <dxf>
      <font>
        <b val="0"/>
        <i/>
        <condense val="0"/>
        <extend val="0"/>
        <color indexed="22"/>
      </font>
      <fill>
        <patternFill patternType="none">
          <fgColor indexed="64"/>
          <bgColor indexed="65"/>
        </patternFill>
      </fill>
    </dxf>
  </dxfs>
  <tableStyles count="0" defaultTableStyle="TableStyleMedium2" defaultPivotStyle="PivotStyleLight16"/>
  <colors>
    <mruColors>
      <color rgb="FF005073"/>
    </mruColors>
  </colors>
  <extLst>
    <ext xmlns:x14="http://schemas.microsoft.com/office/spreadsheetml/2009/9/main" uri="{EB79DEF2-80B8-43e5-95BD-54CBDDF9020C}">
      <x14:slicerStyles defaultSlicerStyl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externalLink" Target="externalLinks/externalLink5.xml"/><Relationship Id="rId18" Type="http://schemas.openxmlformats.org/officeDocument/2006/relationships/externalLink" Target="externalLinks/externalLink10.xml"/><Relationship Id="rId26" Type="http://schemas.openxmlformats.org/officeDocument/2006/relationships/calcChain" Target="calcChain.xml"/><Relationship Id="rId3" Type="http://schemas.openxmlformats.org/officeDocument/2006/relationships/worksheet" Target="worksheets/sheet3.xml"/><Relationship Id="rId21" Type="http://schemas.openxmlformats.org/officeDocument/2006/relationships/externalLink" Target="externalLinks/externalLink13.xml"/><Relationship Id="rId7" Type="http://schemas.openxmlformats.org/officeDocument/2006/relationships/worksheet" Target="worksheets/sheet7.xml"/><Relationship Id="rId12" Type="http://schemas.openxmlformats.org/officeDocument/2006/relationships/externalLink" Target="externalLinks/externalLink4.xml"/><Relationship Id="rId17" Type="http://schemas.openxmlformats.org/officeDocument/2006/relationships/externalLink" Target="externalLinks/externalLink9.xml"/><Relationship Id="rId25" Type="http://schemas.openxmlformats.org/officeDocument/2006/relationships/sharedStrings" Target="sharedStrings.xml"/><Relationship Id="rId2" Type="http://schemas.openxmlformats.org/officeDocument/2006/relationships/worksheet" Target="worksheets/sheet2.xml"/><Relationship Id="rId16" Type="http://schemas.openxmlformats.org/officeDocument/2006/relationships/externalLink" Target="externalLinks/externalLink8.xml"/><Relationship Id="rId20" Type="http://schemas.openxmlformats.org/officeDocument/2006/relationships/externalLink" Target="externalLinks/externalLink12.xml"/><Relationship Id="rId29"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externalLink" Target="externalLinks/externalLink3.xml"/><Relationship Id="rId24" Type="http://schemas.openxmlformats.org/officeDocument/2006/relationships/styles" Target="styles.xml"/><Relationship Id="rId32" Type="http://schemas.openxmlformats.org/officeDocument/2006/relationships/customXml" Target="../customXml/item6.xml"/><Relationship Id="rId5" Type="http://schemas.openxmlformats.org/officeDocument/2006/relationships/worksheet" Target="worksheets/sheet5.xml"/><Relationship Id="rId15" Type="http://schemas.openxmlformats.org/officeDocument/2006/relationships/externalLink" Target="externalLinks/externalLink7.xml"/><Relationship Id="rId23" Type="http://schemas.openxmlformats.org/officeDocument/2006/relationships/theme" Target="theme/theme1.xml"/><Relationship Id="rId28" Type="http://schemas.openxmlformats.org/officeDocument/2006/relationships/customXml" Target="../customXml/item2.xml"/><Relationship Id="rId10" Type="http://schemas.openxmlformats.org/officeDocument/2006/relationships/externalLink" Target="externalLinks/externalLink2.xml"/><Relationship Id="rId19" Type="http://schemas.openxmlformats.org/officeDocument/2006/relationships/externalLink" Target="externalLinks/externalLink11.xml"/><Relationship Id="rId31" Type="http://schemas.openxmlformats.org/officeDocument/2006/relationships/customXml" Target="../customXml/item5.xml"/><Relationship Id="rId4" Type="http://schemas.openxmlformats.org/officeDocument/2006/relationships/worksheet" Target="worksheets/sheet4.xml"/><Relationship Id="rId9" Type="http://schemas.openxmlformats.org/officeDocument/2006/relationships/externalLink" Target="externalLinks/externalLink1.xml"/><Relationship Id="rId14" Type="http://schemas.openxmlformats.org/officeDocument/2006/relationships/externalLink" Target="externalLinks/externalLink6.xml"/><Relationship Id="rId22" Type="http://schemas.openxmlformats.org/officeDocument/2006/relationships/externalLink" Target="externalLinks/externalLink14.xml"/><Relationship Id="rId30" Type="http://schemas.openxmlformats.org/officeDocument/2006/relationships/customXml" Target="../customXml/item4.xml"/></Relationships>
</file>

<file path=xl/charts/_rels/chart4.xml.rels><?xml version="1.0" encoding="UTF-8" standalone="yes"?>
<Relationships xmlns="http://schemas.openxmlformats.org/package/2006/relationships"><Relationship Id="rId1" Type="http://schemas.openxmlformats.org/officeDocument/2006/relationships/chartUserShapes" Target="../drawings/drawing3.xml"/></Relationships>
</file>

<file path=xl/charts/_rels/chart5.xml.rels><?xml version="1.0" encoding="UTF-8" standalone="yes"?>
<Relationships xmlns="http://schemas.openxmlformats.org/package/2006/relationships"><Relationship Id="rId1" Type="http://schemas.openxmlformats.org/officeDocument/2006/relationships/chartUserShapes" Target="../drawings/drawing5.xml"/></Relationships>
</file>

<file path=xl/charts/_rels/chart6.xml.rels><?xml version="1.0" encoding="UTF-8" standalone="yes"?>
<Relationships xmlns="http://schemas.openxmlformats.org/package/2006/relationships"><Relationship Id="rId1" Type="http://schemas.openxmlformats.org/officeDocument/2006/relationships/chartUserShapes" Target="../drawings/drawing7.xml"/></Relationships>
</file>

<file path=xl/charts/_rels/chart7.xml.rels><?xml version="1.0" encoding="UTF-8" standalone="yes"?>
<Relationships xmlns="http://schemas.openxmlformats.org/package/2006/relationships"><Relationship Id="rId1" Type="http://schemas.openxmlformats.org/officeDocument/2006/relationships/chartUserShapes" Target="../drawings/drawing9.xml"/></Relationships>
</file>

<file path=xl/charts/_rels/chart8.xml.rels><?xml version="1.0" encoding="UTF-8" standalone="yes"?>
<Relationships xmlns="http://schemas.openxmlformats.org/package/2006/relationships"><Relationship Id="rId1" Type="http://schemas.openxmlformats.org/officeDocument/2006/relationships/chartUserShapes" Target="../drawings/drawing11.xml"/></Relationships>
</file>

<file path=xl/charts/_rels/chart9.xml.rels><?xml version="1.0" encoding="UTF-8" standalone="yes"?>
<Relationships xmlns="http://schemas.openxmlformats.org/package/2006/relationships"><Relationship Id="rId1" Type="http://schemas.openxmlformats.org/officeDocument/2006/relationships/chartUserShapes" Target="../drawings/drawing13.xml"/></Relationships>
</file>

<file path=xl/charts/_rels/chart10.xml.rels><?xml version="1.0" encoding="UTF-8" standalone="yes"?>
<Relationships xmlns="http://schemas.openxmlformats.org/package/2006/relationships"><Relationship Id="rId1" Type="http://schemas.openxmlformats.org/officeDocument/2006/relationships/chartUserShapes" Target="../drawings/drawing15.xml"/></Relationships>
</file>

<file path=xl/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200"/>
            </a:pPr>
            <a:r>
              <a:rPr lang="en-US" sz="1200"/>
              <a:t>a. Current demographics and spending</a:t>
            </a:r>
          </a:p>
        </c:rich>
      </c:tx>
      <c:layout/>
      <c:overlay val="0"/>
    </c:title>
    <c:autoTitleDeleted val="0"/>
    <c:plotArea>
      <c:layout/>
      <c:scatterChart>
        <c:scatterStyle val="lineMarker"/>
        <c:varyColors val="0"/>
        <c:ser>
          <c:idx val="0"/>
          <c:order val="0"/>
          <c:tx>
            <c:strRef>
              <c:f>'f7.1'!$I$2</c:f>
              <c:strCache>
                <c:ptCount val="1"/>
                <c:pt idx="0">
                  <c:v>OECD-2011</c:v>
                </c:pt>
              </c:strCache>
            </c:strRef>
          </c:tx>
          <c:spPr>
            <a:ln w="28575">
              <a:noFill/>
            </a:ln>
          </c:spPr>
          <c:marker>
            <c:symbol val="circle"/>
            <c:size val="7"/>
          </c:marker>
          <c:dLbls>
            <c:dLbl>
              <c:idx val="0"/>
              <c:layout/>
              <c:tx>
                <c:strRef>
                  <c:f>'f7.1'!$A$64</c:f>
                  <c:strCache>
                    <c:ptCount val="1"/>
                    <c:pt idx="0">
                      <c:v>CAN</c:v>
                    </c:pt>
                  </c:strCache>
                </c:strRef>
              </c:tx>
              <c:dLblPos val="t"/>
              <c:showLegendKey val="0"/>
              <c:showVal val="1"/>
              <c:showCatName val="0"/>
              <c:showSerName val="0"/>
              <c:showPercent val="0"/>
              <c:showBubbleSize val="0"/>
            </c:dLbl>
            <c:dLbl>
              <c:idx val="1"/>
              <c:layout/>
              <c:tx>
                <c:strRef>
                  <c:f>'f7.1'!$A$65</c:f>
                  <c:strCache>
                    <c:ptCount val="1"/>
                    <c:pt idx="0">
                      <c:v>GRB</c:v>
                    </c:pt>
                  </c:strCache>
                </c:strRef>
              </c:tx>
              <c:dLblPos val="t"/>
              <c:showLegendKey val="0"/>
              <c:showVal val="1"/>
              <c:showCatName val="0"/>
              <c:showSerName val="0"/>
              <c:showPercent val="0"/>
              <c:showBubbleSize val="0"/>
            </c:dLbl>
            <c:dLbl>
              <c:idx val="2"/>
              <c:layout/>
              <c:tx>
                <c:strRef>
                  <c:f>'f7.1'!$A$66</c:f>
                  <c:strCache>
                    <c:ptCount val="1"/>
                    <c:pt idx="0">
                      <c:v>USA</c:v>
                    </c:pt>
                  </c:strCache>
                </c:strRef>
              </c:tx>
              <c:dLblPos val="t"/>
              <c:showLegendKey val="0"/>
              <c:showVal val="1"/>
              <c:showCatName val="0"/>
              <c:showSerName val="0"/>
              <c:showPercent val="0"/>
              <c:showBubbleSize val="0"/>
            </c:dLbl>
            <c:dLbl>
              <c:idx val="3"/>
              <c:layout/>
              <c:tx>
                <c:strRef>
                  <c:f>'f7.1'!$A$67</c:f>
                  <c:strCache>
                    <c:ptCount val="1"/>
                    <c:pt idx="0">
                      <c:v>GRC</c:v>
                    </c:pt>
                  </c:strCache>
                </c:strRef>
              </c:tx>
              <c:dLblPos val="t"/>
              <c:showLegendKey val="0"/>
              <c:showVal val="1"/>
              <c:showCatName val="0"/>
              <c:showSerName val="0"/>
              <c:showPercent val="0"/>
              <c:showBubbleSize val="0"/>
            </c:dLbl>
            <c:dLbl>
              <c:idx val="4"/>
              <c:layout/>
              <c:tx>
                <c:strRef>
                  <c:f>'f7.1'!$A$68</c:f>
                  <c:strCache>
                    <c:ptCount val="1"/>
                    <c:pt idx="0">
                      <c:v>ESP</c:v>
                    </c:pt>
                  </c:strCache>
                </c:strRef>
              </c:tx>
              <c:dLblPos val="t"/>
              <c:showLegendKey val="0"/>
              <c:showVal val="1"/>
              <c:showCatName val="0"/>
              <c:showSerName val="0"/>
              <c:showPercent val="0"/>
              <c:showBubbleSize val="0"/>
            </c:dLbl>
            <c:dLbl>
              <c:idx val="5"/>
              <c:layout/>
              <c:tx>
                <c:strRef>
                  <c:f>'f7.1'!$A$69</c:f>
                  <c:strCache>
                    <c:ptCount val="1"/>
                    <c:pt idx="0">
                      <c:v>ITA</c:v>
                    </c:pt>
                  </c:strCache>
                </c:strRef>
              </c:tx>
              <c:dLblPos val="t"/>
              <c:showLegendKey val="0"/>
              <c:showVal val="1"/>
              <c:showCatName val="0"/>
              <c:showSerName val="0"/>
              <c:showPercent val="0"/>
              <c:showBubbleSize val="0"/>
            </c:dLbl>
            <c:dLbl>
              <c:idx val="6"/>
              <c:layout/>
              <c:tx>
                <c:strRef>
                  <c:f>'f7.1'!$A$70</c:f>
                  <c:strCache>
                    <c:ptCount val="1"/>
                    <c:pt idx="0">
                      <c:v>FRA</c:v>
                    </c:pt>
                  </c:strCache>
                </c:strRef>
              </c:tx>
              <c:dLblPos val="t"/>
              <c:showLegendKey val="0"/>
              <c:showVal val="1"/>
              <c:showCatName val="0"/>
              <c:showSerName val="0"/>
              <c:showPercent val="0"/>
              <c:showBubbleSize val="0"/>
            </c:dLbl>
            <c:dLbl>
              <c:idx val="7"/>
              <c:layout/>
              <c:tx>
                <c:strRef>
                  <c:f>'f7.1'!$A$71</c:f>
                  <c:strCache>
                    <c:ptCount val="1"/>
                    <c:pt idx="0">
                      <c:v>PRT</c:v>
                    </c:pt>
                  </c:strCache>
                </c:strRef>
              </c:tx>
              <c:dLblPos val="t"/>
              <c:showLegendKey val="0"/>
              <c:showVal val="1"/>
              <c:showCatName val="0"/>
              <c:showSerName val="0"/>
              <c:showPercent val="0"/>
              <c:showBubbleSize val="0"/>
            </c:dLbl>
            <c:showLegendKey val="0"/>
            <c:showVal val="1"/>
            <c:showCatName val="0"/>
            <c:showSerName val="0"/>
            <c:showPercent val="0"/>
            <c:showBubbleSize val="0"/>
            <c:showLeaderLines val="0"/>
          </c:dLbls>
          <c:xVal>
            <c:numRef>
              <c:f>'f7.1'!$V$4:$V$11</c:f>
              <c:numCache>
                <c:formatCode>0</c:formatCode>
                <c:ptCount val="8"/>
                <c:pt idx="0">
                  <c:v>14.4701538085938</c:v>
                </c:pt>
                <c:pt idx="1">
                  <c:v>16.851636886596701</c:v>
                </c:pt>
                <c:pt idx="2">
                  <c:v>13.3274698257446</c:v>
                </c:pt>
                <c:pt idx="3">
                  <c:v>19.167587280273398</c:v>
                </c:pt>
                <c:pt idx="4">
                  <c:v>17.2862873077393</c:v>
                </c:pt>
                <c:pt idx="5">
                  <c:v>20.531078338623001</c:v>
                </c:pt>
                <c:pt idx="6">
                  <c:v>17.091680526733398</c:v>
                </c:pt>
                <c:pt idx="7">
                  <c:v>18.245477676391602</c:v>
                </c:pt>
              </c:numCache>
            </c:numRef>
          </c:xVal>
          <c:yVal>
            <c:numRef>
              <c:f>'f7.1'!$I$4:$I$11</c:f>
              <c:numCache>
                <c:formatCode>0</c:formatCode>
                <c:ptCount val="8"/>
                <c:pt idx="0">
                  <c:v>4.3129999999999997</c:v>
                </c:pt>
                <c:pt idx="1">
                  <c:v>5.61</c:v>
                </c:pt>
                <c:pt idx="2">
                  <c:v>6.7170000000000005</c:v>
                </c:pt>
                <c:pt idx="3">
                  <c:v>14.548</c:v>
                </c:pt>
                <c:pt idx="4">
                  <c:v>10.488999999999999</c:v>
                </c:pt>
                <c:pt idx="5">
                  <c:v>15.846</c:v>
                </c:pt>
                <c:pt idx="6">
                  <c:v>13.769449656885</c:v>
                </c:pt>
                <c:pt idx="7">
                  <c:v>13.041</c:v>
                </c:pt>
              </c:numCache>
            </c:numRef>
          </c:yVal>
          <c:smooth val="0"/>
        </c:ser>
        <c:ser>
          <c:idx val="1"/>
          <c:order val="1"/>
          <c:tx>
            <c:strRef>
              <c:f>'f7.1'!$J$2</c:f>
              <c:strCache>
                <c:ptCount val="1"/>
                <c:pt idx="0">
                  <c:v>LAC-2013</c:v>
                </c:pt>
              </c:strCache>
            </c:strRef>
          </c:tx>
          <c:spPr>
            <a:ln w="28575">
              <a:noFill/>
            </a:ln>
          </c:spPr>
          <c:marker>
            <c:symbol val="circle"/>
            <c:size val="7"/>
          </c:marker>
          <c:dLbls>
            <c:dLbl>
              <c:idx val="0"/>
              <c:layout>
                <c:manualLayout>
                  <c:x val="-3.9627329192546586E-2"/>
                  <c:y val="-3.1100310221687386E-2"/>
                </c:manualLayout>
              </c:layout>
              <c:tx>
                <c:strRef>
                  <c:f>'f7.1'!$A$46</c:f>
                  <c:strCache>
                    <c:ptCount val="1"/>
                    <c:pt idx="0">
                      <c:v>ARG</c:v>
                    </c:pt>
                  </c:strCache>
                </c:strRef>
              </c:tx>
              <c:dLblPos val="r"/>
              <c:showLegendKey val="0"/>
              <c:showVal val="1"/>
              <c:showCatName val="0"/>
              <c:showSerName val="0"/>
              <c:showPercent val="0"/>
              <c:showBubbleSize val="0"/>
            </c:dLbl>
            <c:dLbl>
              <c:idx val="1"/>
              <c:layout>
                <c:manualLayout>
                  <c:x val="-3.8193704047863583E-2"/>
                  <c:y val="-3.1100310221687386E-2"/>
                </c:manualLayout>
              </c:layout>
              <c:tx>
                <c:strRef>
                  <c:f>'f7.1'!$A$47</c:f>
                  <c:strCache>
                    <c:ptCount val="1"/>
                    <c:pt idx="0">
                      <c:v>BOL</c:v>
                    </c:pt>
                  </c:strCache>
                </c:strRef>
              </c:tx>
              <c:dLblPos val="r"/>
              <c:showLegendKey val="0"/>
              <c:showVal val="1"/>
              <c:showCatName val="0"/>
              <c:showSerName val="0"/>
              <c:showPercent val="0"/>
              <c:showBubbleSize val="0"/>
            </c:dLbl>
            <c:dLbl>
              <c:idx val="2"/>
              <c:layout>
                <c:manualLayout>
                  <c:x val="-3.8638757111882756E-2"/>
                  <c:y val="-3.1100310221687386E-2"/>
                </c:manualLayout>
              </c:layout>
              <c:tx>
                <c:strRef>
                  <c:f>'f7.1'!$A$48</c:f>
                  <c:strCache>
                    <c:ptCount val="1"/>
                    <c:pt idx="0">
                      <c:v>BRA</c:v>
                    </c:pt>
                  </c:strCache>
                </c:strRef>
              </c:tx>
              <c:dLblPos val="r"/>
              <c:showLegendKey val="0"/>
              <c:showVal val="1"/>
              <c:showCatName val="0"/>
              <c:showSerName val="0"/>
              <c:showPercent val="0"/>
              <c:showBubbleSize val="0"/>
            </c:dLbl>
            <c:dLbl>
              <c:idx val="3"/>
              <c:layout>
                <c:manualLayout>
                  <c:x val="-3.7624264358259565E-2"/>
                  <c:y val="-3.1100310221687386E-2"/>
                </c:manualLayout>
              </c:layout>
              <c:tx>
                <c:strRef>
                  <c:f>'f7.1'!$A$49</c:f>
                  <c:strCache>
                    <c:ptCount val="1"/>
                    <c:pt idx="0">
                      <c:v>CHL</c:v>
                    </c:pt>
                  </c:strCache>
                </c:strRef>
              </c:tx>
              <c:dLblPos val="r"/>
              <c:showLegendKey val="0"/>
              <c:showVal val="1"/>
              <c:showCatName val="0"/>
              <c:showSerName val="0"/>
              <c:showPercent val="0"/>
              <c:showBubbleSize val="0"/>
            </c:dLbl>
            <c:dLbl>
              <c:idx val="4"/>
              <c:layout>
                <c:manualLayout>
                  <c:x val="-3.8069480445379111E-2"/>
                  <c:y val="-3.1100310221687386E-2"/>
                </c:manualLayout>
              </c:layout>
              <c:tx>
                <c:strRef>
                  <c:f>'f7.1'!$A$50</c:f>
                  <c:strCache>
                    <c:ptCount val="1"/>
                    <c:pt idx="0">
                      <c:v>COL</c:v>
                    </c:pt>
                  </c:strCache>
                </c:strRef>
              </c:tx>
              <c:dLblPos val="r"/>
              <c:showLegendKey val="0"/>
              <c:showVal val="1"/>
              <c:showCatName val="0"/>
              <c:showSerName val="0"/>
              <c:showPercent val="0"/>
              <c:showBubbleSize val="0"/>
            </c:dLbl>
            <c:dLbl>
              <c:idx val="5"/>
              <c:layout>
                <c:manualLayout>
                  <c:x val="-3.4793042174076069E-2"/>
                  <c:y val="-3.1100310221687386E-2"/>
                </c:manualLayout>
              </c:layout>
              <c:tx>
                <c:strRef>
                  <c:f>'f7.1'!$A$51</c:f>
                  <c:strCache>
                    <c:ptCount val="1"/>
                    <c:pt idx="0">
                      <c:v>CRI</c:v>
                    </c:pt>
                  </c:strCache>
                </c:strRef>
              </c:tx>
              <c:dLblPos val="r"/>
              <c:showLegendKey val="0"/>
              <c:showVal val="1"/>
              <c:showCatName val="0"/>
              <c:showSerName val="0"/>
              <c:showPercent val="0"/>
              <c:showBubbleSize val="0"/>
            </c:dLbl>
            <c:dLbl>
              <c:idx val="6"/>
              <c:layout>
                <c:manualLayout>
                  <c:x val="-3.7743271221532093E-2"/>
                  <c:y val="2.6522731735499652E-2"/>
                </c:manualLayout>
              </c:layout>
              <c:tx>
                <c:strRef>
                  <c:f>'f7.1'!$A$52</c:f>
                  <c:strCache>
                    <c:ptCount val="1"/>
                    <c:pt idx="0">
                      <c:v>DOM</c:v>
                    </c:pt>
                  </c:strCache>
                </c:strRef>
              </c:tx>
              <c:dLblPos val="r"/>
              <c:showLegendKey val="0"/>
              <c:showVal val="1"/>
              <c:showCatName val="0"/>
              <c:showSerName val="0"/>
              <c:showPercent val="0"/>
              <c:showBubbleSize val="0"/>
            </c:dLbl>
            <c:dLbl>
              <c:idx val="7"/>
              <c:layout>
                <c:manualLayout>
                  <c:x val="-3.8607782722811824E-2"/>
                  <c:y val="-3.1100310221687386E-2"/>
                </c:manualLayout>
              </c:layout>
              <c:tx>
                <c:strRef>
                  <c:f>'f7.1'!$A$53</c:f>
                  <c:strCache>
                    <c:ptCount val="1"/>
                    <c:pt idx="0">
                      <c:v>ECU</c:v>
                    </c:pt>
                  </c:strCache>
                </c:strRef>
              </c:tx>
              <c:dLblPos val="r"/>
              <c:showLegendKey val="0"/>
              <c:showVal val="1"/>
              <c:showCatName val="0"/>
              <c:showSerName val="0"/>
              <c:showPercent val="0"/>
              <c:showBubbleSize val="0"/>
            </c:dLbl>
            <c:dLbl>
              <c:idx val="8"/>
              <c:layout>
                <c:manualLayout>
                  <c:x val="-6.6982442412089796E-2"/>
                  <c:y val="-2.2887892430938682E-3"/>
                </c:manualLayout>
              </c:layout>
              <c:tx>
                <c:strRef>
                  <c:f>'f7.1'!$A$54</c:f>
                  <c:strCache>
                    <c:ptCount val="1"/>
                    <c:pt idx="0">
                      <c:v>GTM</c:v>
                    </c:pt>
                  </c:strCache>
                </c:strRef>
              </c:tx>
              <c:dLblPos val="r"/>
              <c:showLegendKey val="0"/>
              <c:showVal val="1"/>
              <c:showCatName val="0"/>
              <c:showSerName val="0"/>
              <c:showPercent val="0"/>
              <c:showBubbleSize val="0"/>
            </c:dLbl>
            <c:dLbl>
              <c:idx val="9"/>
              <c:layout>
                <c:manualLayout>
                  <c:x val="-8.4601490031137414E-2"/>
                  <c:y val="-3.1100310221687386E-2"/>
                </c:manualLayout>
              </c:layout>
              <c:tx>
                <c:strRef>
                  <c:f>'f7.1'!$A$55</c:f>
                  <c:strCache>
                    <c:ptCount val="1"/>
                    <c:pt idx="0">
                      <c:v>HND</c:v>
                    </c:pt>
                  </c:strCache>
                </c:strRef>
              </c:tx>
              <c:dLblPos val="r"/>
              <c:showLegendKey val="0"/>
              <c:showVal val="1"/>
              <c:showCatName val="0"/>
              <c:showSerName val="0"/>
              <c:showPercent val="0"/>
              <c:showBubbleSize val="0"/>
            </c:dLbl>
            <c:dLbl>
              <c:idx val="10"/>
              <c:layout>
                <c:manualLayout>
                  <c:x val="-9.8188813354852383E-3"/>
                  <c:y val="-2.4697750004222162E-2"/>
                </c:manualLayout>
              </c:layout>
              <c:tx>
                <c:strRef>
                  <c:f>'f7.1'!$A$56</c:f>
                  <c:strCache>
                    <c:ptCount val="1"/>
                    <c:pt idx="0">
                      <c:v>MEX</c:v>
                    </c:pt>
                  </c:strCache>
                </c:strRef>
              </c:tx>
              <c:dLblPos val="r"/>
              <c:showLegendKey val="0"/>
              <c:showVal val="1"/>
              <c:showCatName val="0"/>
              <c:showSerName val="0"/>
              <c:showPercent val="0"/>
              <c:showBubbleSize val="0"/>
            </c:dLbl>
            <c:dLbl>
              <c:idx val="11"/>
              <c:layout>
                <c:manualLayout>
                  <c:x val="-4.8380039451590293E-2"/>
                  <c:y val="-4.0704150547885225E-2"/>
                </c:manualLayout>
              </c:layout>
              <c:tx>
                <c:strRef>
                  <c:f>'f7.1'!$A$57</c:f>
                  <c:strCache>
                    <c:ptCount val="1"/>
                    <c:pt idx="0">
                      <c:v>NIC</c:v>
                    </c:pt>
                  </c:strCache>
                </c:strRef>
              </c:tx>
              <c:dLblPos val="r"/>
              <c:showLegendKey val="0"/>
              <c:showVal val="1"/>
              <c:showCatName val="0"/>
              <c:showSerName val="0"/>
              <c:showPercent val="0"/>
              <c:showBubbleSize val="0"/>
            </c:dLbl>
            <c:dLbl>
              <c:idx val="12"/>
              <c:layout>
                <c:manualLayout>
                  <c:x val="-3.9492835134738592E-2"/>
                  <c:y val="-3.1100310221687386E-2"/>
                </c:manualLayout>
              </c:layout>
              <c:tx>
                <c:strRef>
                  <c:f>'f7.1'!$A$58</c:f>
                  <c:strCache>
                    <c:ptCount val="1"/>
                    <c:pt idx="0">
                      <c:v>PAN</c:v>
                    </c:pt>
                  </c:strCache>
                </c:strRef>
              </c:tx>
              <c:dLblPos val="r"/>
              <c:showLegendKey val="0"/>
              <c:showVal val="1"/>
              <c:showCatName val="0"/>
              <c:showSerName val="0"/>
              <c:showPercent val="0"/>
              <c:showBubbleSize val="0"/>
            </c:dLbl>
            <c:dLbl>
              <c:idx val="13"/>
              <c:layout>
                <c:manualLayout>
                  <c:x val="-3.729821815751292E-2"/>
                  <c:y val="-3.1100310221687386E-2"/>
                </c:manualLayout>
              </c:layout>
              <c:tx>
                <c:strRef>
                  <c:f>'f7.1'!$A$59</c:f>
                  <c:strCache>
                    <c:ptCount val="1"/>
                    <c:pt idx="0">
                      <c:v>PER</c:v>
                    </c:pt>
                  </c:strCache>
                </c:strRef>
              </c:tx>
              <c:dLblPos val="r"/>
              <c:showLegendKey val="0"/>
              <c:showVal val="1"/>
              <c:showCatName val="0"/>
              <c:showSerName val="0"/>
              <c:showPercent val="0"/>
              <c:showBubbleSize val="0"/>
            </c:dLbl>
            <c:dLbl>
              <c:idx val="14"/>
              <c:layout>
                <c:manualLayout>
                  <c:x val="-3.7287784679089025E-2"/>
                  <c:y val="-3.1100310221687386E-2"/>
                </c:manualLayout>
              </c:layout>
              <c:tx>
                <c:strRef>
                  <c:f>'f7.1'!$A$60</c:f>
                  <c:strCache>
                    <c:ptCount val="1"/>
                    <c:pt idx="0">
                      <c:v>PRY</c:v>
                    </c:pt>
                  </c:strCache>
                </c:strRef>
              </c:tx>
              <c:dLblPos val="r"/>
              <c:showLegendKey val="0"/>
              <c:showVal val="1"/>
              <c:showCatName val="0"/>
              <c:showSerName val="0"/>
              <c:showPercent val="0"/>
              <c:showBubbleSize val="0"/>
            </c:dLbl>
            <c:dLbl>
              <c:idx val="15"/>
              <c:layout>
                <c:manualLayout>
                  <c:x val="-9.233954451345755E-3"/>
                  <c:y val="-5.4900693518264813E-3"/>
                </c:manualLayout>
              </c:layout>
              <c:tx>
                <c:strRef>
                  <c:f>'f7.1'!$A$61</c:f>
                  <c:strCache>
                    <c:ptCount val="1"/>
                    <c:pt idx="0">
                      <c:v>SLV</c:v>
                    </c:pt>
                  </c:strCache>
                </c:strRef>
              </c:tx>
              <c:dLblPos val="r"/>
              <c:showLegendKey val="0"/>
              <c:showVal val="1"/>
              <c:showCatName val="0"/>
              <c:showSerName val="0"/>
              <c:showPercent val="0"/>
              <c:showBubbleSize val="0"/>
            </c:dLbl>
            <c:dLbl>
              <c:idx val="16"/>
              <c:layout>
                <c:manualLayout>
                  <c:x val="-3.871130239154888E-2"/>
                  <c:y val="-3.1100310221687386E-2"/>
                </c:manualLayout>
              </c:layout>
              <c:tx>
                <c:strRef>
                  <c:f>'f7.1'!$A$62</c:f>
                  <c:strCache>
                    <c:ptCount val="1"/>
                    <c:pt idx="0">
                      <c:v>URY</c:v>
                    </c:pt>
                  </c:strCache>
                </c:strRef>
              </c:tx>
              <c:dLblPos val="r"/>
              <c:showLegendKey val="0"/>
              <c:showVal val="1"/>
              <c:showCatName val="0"/>
              <c:showSerName val="0"/>
              <c:showPercent val="0"/>
              <c:showBubbleSize val="0"/>
            </c:dLbl>
            <c:dLbl>
              <c:idx val="17"/>
              <c:layout>
                <c:manualLayout>
                  <c:x val="-4.3178135341777932E-2"/>
                  <c:y val="-6.3113111309013523E-2"/>
                </c:manualLayout>
              </c:layout>
              <c:tx>
                <c:strRef>
                  <c:f>'f7.1'!$A$63</c:f>
                  <c:strCache>
                    <c:ptCount val="1"/>
                    <c:pt idx="0">
                      <c:v>VEN</c:v>
                    </c:pt>
                  </c:strCache>
                </c:strRef>
              </c:tx>
              <c:dLblPos val="r"/>
              <c:showLegendKey val="0"/>
              <c:showVal val="1"/>
              <c:showCatName val="0"/>
              <c:showSerName val="0"/>
              <c:showPercent val="0"/>
              <c:showBubbleSize val="0"/>
            </c:dLbl>
            <c:showLegendKey val="0"/>
            <c:showVal val="1"/>
            <c:showCatName val="0"/>
            <c:showSerName val="0"/>
            <c:showPercent val="0"/>
            <c:showBubbleSize val="0"/>
            <c:showLeaderLines val="0"/>
          </c:dLbls>
          <c:xVal>
            <c:numRef>
              <c:f>'f7.1'!$Z$46:$Z$63</c:f>
              <c:numCache>
                <c:formatCode>0</c:formatCode>
                <c:ptCount val="18"/>
                <c:pt idx="0">
                  <c:v>11.216358518374376</c:v>
                </c:pt>
                <c:pt idx="1">
                  <c:v>5.2619261554312198</c:v>
                </c:pt>
                <c:pt idx="2">
                  <c:v>8.0132042912054384</c:v>
                </c:pt>
                <c:pt idx="3">
                  <c:v>10.491359992683673</c:v>
                </c:pt>
                <c:pt idx="4">
                  <c:v>6.6280665334197328</c:v>
                </c:pt>
                <c:pt idx="5">
                  <c:v>7.4870914294805555</c:v>
                </c:pt>
                <c:pt idx="6">
                  <c:v>6.5772795498716796</c:v>
                </c:pt>
                <c:pt idx="7">
                  <c:v>7.1280182820462308</c:v>
                </c:pt>
                <c:pt idx="8">
                  <c:v>4.7171272133813842</c:v>
                </c:pt>
                <c:pt idx="9">
                  <c:v>4.639184671118052</c:v>
                </c:pt>
                <c:pt idx="10">
                  <c:v>7.3068735755482814</c:v>
                </c:pt>
                <c:pt idx="11">
                  <c:v>4.6881717809080756</c:v>
                </c:pt>
                <c:pt idx="12">
                  <c:v>7.6350239461604339</c:v>
                </c:pt>
                <c:pt idx="13">
                  <c:v>6.7405214759110157</c:v>
                </c:pt>
                <c:pt idx="14">
                  <c:v>5.7828249569673682</c:v>
                </c:pt>
                <c:pt idx="15">
                  <c:v>7.3187449422485384</c:v>
                </c:pt>
                <c:pt idx="16">
                  <c:v>14.439883426323879</c:v>
                </c:pt>
                <c:pt idx="17">
                  <c:v>6.6373529469991768</c:v>
                </c:pt>
              </c:numCache>
            </c:numRef>
          </c:xVal>
          <c:yVal>
            <c:numRef>
              <c:f>'f7.1'!$J$46:$J$63</c:f>
              <c:numCache>
                <c:formatCode>0</c:formatCode>
                <c:ptCount val="18"/>
                <c:pt idx="0">
                  <c:v>5.997036712946521</c:v>
                </c:pt>
                <c:pt idx="1">
                  <c:v>3.2600066936491361</c:v>
                </c:pt>
                <c:pt idx="2">
                  <c:v>8.4186541047443075</c:v>
                </c:pt>
                <c:pt idx="3">
                  <c:v>3.0491553045791542</c:v>
                </c:pt>
                <c:pt idx="4">
                  <c:v>3.52475574560783</c:v>
                </c:pt>
                <c:pt idx="5">
                  <c:v>4.3699856840227689</c:v>
                </c:pt>
                <c:pt idx="6">
                  <c:v>1.1215588348046648</c:v>
                </c:pt>
                <c:pt idx="7">
                  <c:v>2.3712971273769812</c:v>
                </c:pt>
                <c:pt idx="8">
                  <c:v>0.71237075861493404</c:v>
                </c:pt>
                <c:pt idx="9">
                  <c:v>1.3262002172145424</c:v>
                </c:pt>
                <c:pt idx="10">
                  <c:v>2.140282735623201</c:v>
                </c:pt>
                <c:pt idx="11">
                  <c:v>1.9979068055972236</c:v>
                </c:pt>
                <c:pt idx="12">
                  <c:v>3.5007432817873796</c:v>
                </c:pt>
                <c:pt idx="13">
                  <c:v>1.7423466297723758</c:v>
                </c:pt>
                <c:pt idx="14">
                  <c:v>2.3377765682048821</c:v>
                </c:pt>
                <c:pt idx="15">
                  <c:v>1.3281510443459916</c:v>
                </c:pt>
                <c:pt idx="16">
                  <c:v>8.4850903998383806</c:v>
                </c:pt>
                <c:pt idx="17">
                  <c:v>3.322523183788173</c:v>
                </c:pt>
              </c:numCache>
            </c:numRef>
          </c:yVal>
          <c:smooth val="0"/>
        </c:ser>
        <c:dLbls>
          <c:showLegendKey val="0"/>
          <c:showVal val="0"/>
          <c:showCatName val="0"/>
          <c:showSerName val="0"/>
          <c:showPercent val="0"/>
          <c:showBubbleSize val="0"/>
        </c:dLbls>
        <c:axId val="139275264"/>
        <c:axId val="154199168"/>
      </c:scatterChart>
      <c:valAx>
        <c:axId val="139275264"/>
        <c:scaling>
          <c:orientation val="minMax"/>
        </c:scaling>
        <c:delete val="0"/>
        <c:axPos val="b"/>
        <c:title>
          <c:tx>
            <c:rich>
              <a:bodyPr/>
              <a:lstStyle/>
              <a:p>
                <a:pPr>
                  <a:defRPr b="0"/>
                </a:pPr>
                <a:r>
                  <a:rPr lang="en-US" b="0"/>
                  <a:t>Share of people 65 and over (in %)</a:t>
                </a:r>
              </a:p>
            </c:rich>
          </c:tx>
          <c:layout/>
          <c:overlay val="0"/>
        </c:title>
        <c:numFmt formatCode="0" sourceLinked="1"/>
        <c:majorTickMark val="out"/>
        <c:minorTickMark val="none"/>
        <c:tickLblPos val="nextTo"/>
        <c:crossAx val="154199168"/>
        <c:crosses val="autoZero"/>
        <c:crossBetween val="midCat"/>
      </c:valAx>
      <c:valAx>
        <c:axId val="154199168"/>
        <c:scaling>
          <c:orientation val="minMax"/>
        </c:scaling>
        <c:delete val="0"/>
        <c:axPos val="l"/>
        <c:title>
          <c:tx>
            <c:rich>
              <a:bodyPr rot="-5400000" vert="horz"/>
              <a:lstStyle/>
              <a:p>
                <a:pPr>
                  <a:defRPr b="0"/>
                </a:pPr>
                <a:r>
                  <a:rPr lang="en-US" b="0"/>
                  <a:t>Pension spending as a share of GDP (in %)</a:t>
                </a:r>
              </a:p>
            </c:rich>
          </c:tx>
          <c:layout/>
          <c:overlay val="0"/>
        </c:title>
        <c:numFmt formatCode="0" sourceLinked="1"/>
        <c:majorTickMark val="out"/>
        <c:minorTickMark val="none"/>
        <c:tickLblPos val="nextTo"/>
        <c:crossAx val="139275264"/>
        <c:crosses val="autoZero"/>
        <c:crossBetween val="midCat"/>
      </c:valAx>
    </c:plotArea>
    <c:legend>
      <c:legendPos val="b"/>
      <c:layout/>
      <c:overlay val="0"/>
    </c:legend>
    <c:plotVisOnly val="1"/>
    <c:dispBlanksAs val="gap"/>
    <c:showDLblsOverMax val="0"/>
  </c:chart>
  <c:spPr>
    <a:ln>
      <a:noFill/>
    </a:ln>
  </c:spPr>
  <c:txPr>
    <a:bodyPr/>
    <a:lstStyle/>
    <a:p>
      <a:pPr>
        <a:defRPr sz="1200">
          <a:latin typeface="Times New Roman" panose="02020603050405020304" pitchFamily="18" charset="0"/>
          <a:cs typeface="Times New Roman" panose="02020603050405020304" pitchFamily="18" charset="0"/>
        </a:defRPr>
      </a:pPr>
      <a:endParaRPr lang="en-US"/>
    </a:p>
  </c:txPr>
  <c:printSettings>
    <c:headerFooter/>
    <c:pageMargins b="0.75" l="0.7" r="0.7" t="0.75" header="0.3" footer="0.3"/>
    <c:pageSetup/>
  </c:printSettings>
</c:chartSpace>
</file>

<file path=xl/charts/chart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200"/>
            </a:pPr>
            <a:r>
              <a:rPr lang="en-US" sz="1200"/>
              <a:t>b. Demographics and spending similar</a:t>
            </a:r>
            <a:r>
              <a:rPr lang="en-US" sz="1200" baseline="0"/>
              <a:t> to OECD in 1980</a:t>
            </a:r>
            <a:endParaRPr lang="en-US" sz="1200"/>
          </a:p>
        </c:rich>
      </c:tx>
      <c:layout/>
      <c:overlay val="0"/>
    </c:title>
    <c:autoTitleDeleted val="0"/>
    <c:plotArea>
      <c:layout/>
      <c:scatterChart>
        <c:scatterStyle val="lineMarker"/>
        <c:varyColors val="0"/>
        <c:ser>
          <c:idx val="0"/>
          <c:order val="0"/>
          <c:tx>
            <c:strRef>
              <c:f>'f7.1'!$B$2</c:f>
              <c:strCache>
                <c:ptCount val="1"/>
                <c:pt idx="0">
                  <c:v>OECD-1980</c:v>
                </c:pt>
              </c:strCache>
            </c:strRef>
          </c:tx>
          <c:spPr>
            <a:ln w="28575">
              <a:noFill/>
            </a:ln>
          </c:spPr>
          <c:marker>
            <c:symbol val="circle"/>
            <c:size val="7"/>
          </c:marker>
          <c:dLbls>
            <c:dLbl>
              <c:idx val="0"/>
              <c:layout/>
              <c:tx>
                <c:strRef>
                  <c:f>'f7.1'!$A$64</c:f>
                  <c:strCache>
                    <c:ptCount val="1"/>
                    <c:pt idx="0">
                      <c:v>CAN</c:v>
                    </c:pt>
                  </c:strCache>
                </c:strRef>
              </c:tx>
              <c:dLblPos val="t"/>
              <c:showLegendKey val="0"/>
              <c:showVal val="1"/>
              <c:showCatName val="0"/>
              <c:showSerName val="0"/>
              <c:showPercent val="0"/>
              <c:showBubbleSize val="0"/>
            </c:dLbl>
            <c:dLbl>
              <c:idx val="1"/>
              <c:layout/>
              <c:tx>
                <c:strRef>
                  <c:f>'f7.1'!$A$65</c:f>
                  <c:strCache>
                    <c:ptCount val="1"/>
                    <c:pt idx="0">
                      <c:v>GRB</c:v>
                    </c:pt>
                  </c:strCache>
                </c:strRef>
              </c:tx>
              <c:dLblPos val="t"/>
              <c:showLegendKey val="0"/>
              <c:showVal val="1"/>
              <c:showCatName val="0"/>
              <c:showSerName val="0"/>
              <c:showPercent val="0"/>
              <c:showBubbleSize val="0"/>
            </c:dLbl>
            <c:dLbl>
              <c:idx val="2"/>
              <c:layout>
                <c:manualLayout>
                  <c:x val="-1.1884057971014493E-2"/>
                  <c:y val="3.2925291952964876E-2"/>
                </c:manualLayout>
              </c:layout>
              <c:tx>
                <c:strRef>
                  <c:f>'f7.1'!$A$66</c:f>
                  <c:strCache>
                    <c:ptCount val="1"/>
                    <c:pt idx="0">
                      <c:v>USA</c:v>
                    </c:pt>
                  </c:strCache>
                </c:strRef>
              </c:tx>
              <c:dLblPos val="r"/>
              <c:showLegendKey val="0"/>
              <c:showVal val="1"/>
              <c:showCatName val="0"/>
              <c:showSerName val="0"/>
              <c:showPercent val="0"/>
              <c:showBubbleSize val="0"/>
            </c:dLbl>
            <c:dLbl>
              <c:idx val="3"/>
              <c:layout/>
              <c:tx>
                <c:strRef>
                  <c:f>'f7.1'!$A$67</c:f>
                  <c:strCache>
                    <c:ptCount val="1"/>
                    <c:pt idx="0">
                      <c:v>GRC</c:v>
                    </c:pt>
                  </c:strCache>
                </c:strRef>
              </c:tx>
              <c:dLblPos val="t"/>
              <c:showLegendKey val="0"/>
              <c:showVal val="1"/>
              <c:showCatName val="0"/>
              <c:showSerName val="0"/>
              <c:showPercent val="0"/>
              <c:showBubbleSize val="0"/>
            </c:dLbl>
            <c:dLbl>
              <c:idx val="4"/>
              <c:layout>
                <c:manualLayout>
                  <c:x val="-3.6345837205131966E-2"/>
                  <c:y val="-4.0704150547885225E-2"/>
                </c:manualLayout>
              </c:layout>
              <c:tx>
                <c:strRef>
                  <c:f>'f7.1'!$A$68</c:f>
                  <c:strCache>
                    <c:ptCount val="1"/>
                    <c:pt idx="0">
                      <c:v>ESP</c:v>
                    </c:pt>
                  </c:strCache>
                </c:strRef>
              </c:tx>
              <c:dLblPos val="r"/>
              <c:showLegendKey val="0"/>
              <c:showVal val="1"/>
              <c:showCatName val="0"/>
              <c:showSerName val="0"/>
              <c:showPercent val="0"/>
              <c:showBubbleSize val="0"/>
            </c:dLbl>
            <c:dLbl>
              <c:idx val="5"/>
              <c:layout/>
              <c:tx>
                <c:strRef>
                  <c:f>'f7.1'!$A$69</c:f>
                  <c:strCache>
                    <c:ptCount val="1"/>
                    <c:pt idx="0">
                      <c:v>ITA</c:v>
                    </c:pt>
                  </c:strCache>
                </c:strRef>
              </c:tx>
              <c:dLblPos val="t"/>
              <c:showLegendKey val="0"/>
              <c:showVal val="1"/>
              <c:showCatName val="0"/>
              <c:showSerName val="0"/>
              <c:showPercent val="0"/>
              <c:showBubbleSize val="0"/>
            </c:dLbl>
            <c:dLbl>
              <c:idx val="6"/>
              <c:layout/>
              <c:tx>
                <c:strRef>
                  <c:f>'f7.1'!$A$70</c:f>
                  <c:strCache>
                    <c:ptCount val="1"/>
                    <c:pt idx="0">
                      <c:v>FRA</c:v>
                    </c:pt>
                  </c:strCache>
                </c:strRef>
              </c:tx>
              <c:dLblPos val="t"/>
              <c:showLegendKey val="0"/>
              <c:showVal val="1"/>
              <c:showCatName val="0"/>
              <c:showSerName val="0"/>
              <c:showPercent val="0"/>
              <c:showBubbleSize val="0"/>
            </c:dLbl>
            <c:dLbl>
              <c:idx val="7"/>
              <c:layout/>
              <c:tx>
                <c:strRef>
                  <c:f>'f7.1'!$A$71</c:f>
                  <c:strCache>
                    <c:ptCount val="1"/>
                    <c:pt idx="0">
                      <c:v>PRT</c:v>
                    </c:pt>
                  </c:strCache>
                </c:strRef>
              </c:tx>
              <c:dLblPos val="t"/>
              <c:showLegendKey val="0"/>
              <c:showVal val="1"/>
              <c:showCatName val="0"/>
              <c:showSerName val="0"/>
              <c:showPercent val="0"/>
              <c:showBubbleSize val="0"/>
            </c:dLbl>
            <c:showLegendKey val="0"/>
            <c:showVal val="1"/>
            <c:showCatName val="0"/>
            <c:showSerName val="0"/>
            <c:showPercent val="0"/>
            <c:showBubbleSize val="0"/>
            <c:showLeaderLines val="0"/>
          </c:dLbls>
          <c:xVal>
            <c:numRef>
              <c:f>'f7.1'!$O$4:$O$11</c:f>
              <c:numCache>
                <c:formatCode>0</c:formatCode>
                <c:ptCount val="8"/>
                <c:pt idx="0">
                  <c:v>9.3938913345336896</c:v>
                </c:pt>
                <c:pt idx="1">
                  <c:v>14.9274911880493</c:v>
                </c:pt>
                <c:pt idx="2">
                  <c:v>11.2883958816528</c:v>
                </c:pt>
                <c:pt idx="3">
                  <c:v>13.140663146972701</c:v>
                </c:pt>
                <c:pt idx="4">
                  <c:v>11.159350395202599</c:v>
                </c:pt>
                <c:pt idx="5">
                  <c:v>13.3638315200806</c:v>
                </c:pt>
                <c:pt idx="6">
                  <c:v>14.0214490890503</c:v>
                </c:pt>
                <c:pt idx="7">
                  <c:v>11.5027103424072</c:v>
                </c:pt>
              </c:numCache>
            </c:numRef>
          </c:xVal>
          <c:yVal>
            <c:numRef>
              <c:f>'f7.1'!$B$4:$B$11</c:f>
              <c:numCache>
                <c:formatCode>0</c:formatCode>
                <c:ptCount val="8"/>
                <c:pt idx="0">
                  <c:v>3.0419999999999998</c:v>
                </c:pt>
                <c:pt idx="1">
                  <c:v>5.4859999999999998</c:v>
                </c:pt>
                <c:pt idx="2">
                  <c:v>5.9559999999999995</c:v>
                </c:pt>
                <c:pt idx="3">
                  <c:v>5.4180000000000001</c:v>
                </c:pt>
                <c:pt idx="4">
                  <c:v>6.2279999999999998</c:v>
                </c:pt>
                <c:pt idx="5">
                  <c:v>8.86</c:v>
                </c:pt>
                <c:pt idx="6">
                  <c:v>9.3970350108563991</c:v>
                </c:pt>
                <c:pt idx="7">
                  <c:v>3.7220000000000004</c:v>
                </c:pt>
              </c:numCache>
            </c:numRef>
          </c:yVal>
          <c:smooth val="0"/>
        </c:ser>
        <c:ser>
          <c:idx val="1"/>
          <c:order val="1"/>
          <c:tx>
            <c:strRef>
              <c:f>'f7.1'!$J$2</c:f>
              <c:strCache>
                <c:ptCount val="1"/>
                <c:pt idx="0">
                  <c:v>LAC-2013</c:v>
                </c:pt>
              </c:strCache>
            </c:strRef>
          </c:tx>
          <c:spPr>
            <a:ln w="28575">
              <a:noFill/>
            </a:ln>
          </c:spPr>
          <c:marker>
            <c:symbol val="circle"/>
            <c:size val="7"/>
          </c:marker>
          <c:dLbls>
            <c:dLbl>
              <c:idx val="0"/>
              <c:layout>
                <c:manualLayout>
                  <c:x val="-6.0843807567532243E-2"/>
                  <c:y val="4.8258667465894394E-3"/>
                </c:manualLayout>
              </c:layout>
              <c:tx>
                <c:strRef>
                  <c:f>'f7.1'!$A$46</c:f>
                  <c:strCache>
                    <c:ptCount val="1"/>
                    <c:pt idx="0">
                      <c:v>ARG</c:v>
                    </c:pt>
                  </c:strCache>
                </c:strRef>
              </c:tx>
              <c:dLblPos val="r"/>
              <c:showLegendKey val="0"/>
              <c:showVal val="1"/>
              <c:showCatName val="0"/>
              <c:showSerName val="0"/>
              <c:showPercent val="0"/>
              <c:showBubbleSize val="0"/>
            </c:dLbl>
            <c:dLbl>
              <c:idx val="1"/>
              <c:layout/>
              <c:tx>
                <c:strRef>
                  <c:f>'f7.1'!$A$47</c:f>
                  <c:strCache>
                    <c:ptCount val="1"/>
                    <c:pt idx="0">
                      <c:v>BOL</c:v>
                    </c:pt>
                  </c:strCache>
                </c:strRef>
              </c:tx>
              <c:dLblPos val="t"/>
              <c:showLegendKey val="0"/>
              <c:showVal val="1"/>
              <c:showCatName val="0"/>
              <c:showSerName val="0"/>
              <c:showPercent val="0"/>
              <c:showBubbleSize val="0"/>
            </c:dLbl>
            <c:dLbl>
              <c:idx val="2"/>
              <c:layout/>
              <c:tx>
                <c:strRef>
                  <c:f>'f7.1'!$A$48</c:f>
                  <c:strCache>
                    <c:ptCount val="1"/>
                    <c:pt idx="0">
                      <c:v>BRA</c:v>
                    </c:pt>
                  </c:strCache>
                </c:strRef>
              </c:tx>
              <c:dLblPos val="t"/>
              <c:showLegendKey val="0"/>
              <c:showVal val="1"/>
              <c:showCatName val="0"/>
              <c:showSerName val="0"/>
              <c:showPercent val="0"/>
              <c:showBubbleSize val="0"/>
            </c:dLbl>
            <c:dLbl>
              <c:idx val="3"/>
              <c:layout/>
              <c:tx>
                <c:strRef>
                  <c:f>'f7.1'!$A$49</c:f>
                  <c:strCache>
                    <c:ptCount val="1"/>
                    <c:pt idx="0">
                      <c:v>CHL</c:v>
                    </c:pt>
                  </c:strCache>
                </c:strRef>
              </c:tx>
              <c:dLblPos val="t"/>
              <c:showLegendKey val="0"/>
              <c:showVal val="1"/>
              <c:showCatName val="0"/>
              <c:showSerName val="0"/>
              <c:showPercent val="0"/>
              <c:showBubbleSize val="0"/>
            </c:dLbl>
            <c:dLbl>
              <c:idx val="4"/>
              <c:layout>
                <c:manualLayout>
                  <c:x val="-3.4725713633621882E-2"/>
                  <c:y val="-5.9199735428062825E-2"/>
                </c:manualLayout>
              </c:layout>
              <c:tx>
                <c:strRef>
                  <c:f>'f7.1'!$A$50</c:f>
                  <c:strCache>
                    <c:ptCount val="1"/>
                    <c:pt idx="0">
                      <c:v>COL</c:v>
                    </c:pt>
                  </c:strCache>
                </c:strRef>
              </c:tx>
              <c:dLblPos val="r"/>
              <c:showLegendKey val="0"/>
              <c:showVal val="1"/>
              <c:showCatName val="0"/>
              <c:showSerName val="0"/>
              <c:showPercent val="0"/>
              <c:showBubbleSize val="0"/>
            </c:dLbl>
            <c:dLbl>
              <c:idx val="5"/>
              <c:layout/>
              <c:tx>
                <c:strRef>
                  <c:f>'f7.1'!$A$51</c:f>
                  <c:strCache>
                    <c:ptCount val="1"/>
                    <c:pt idx="0">
                      <c:v>CRI</c:v>
                    </c:pt>
                  </c:strCache>
                </c:strRef>
              </c:tx>
              <c:dLblPos val="t"/>
              <c:showLegendKey val="0"/>
              <c:showVal val="1"/>
              <c:showCatName val="0"/>
              <c:showSerName val="0"/>
              <c:showPercent val="0"/>
              <c:showBubbleSize val="0"/>
            </c:dLbl>
            <c:dLbl>
              <c:idx val="6"/>
              <c:layout>
                <c:manualLayout>
                  <c:x val="-3.9534243002233418E-2"/>
                  <c:y val="3.363738772518296E-2"/>
                </c:manualLayout>
              </c:layout>
              <c:tx>
                <c:strRef>
                  <c:f>'f7.1'!$A$52</c:f>
                  <c:strCache>
                    <c:ptCount val="1"/>
                    <c:pt idx="0">
                      <c:v>DOM</c:v>
                    </c:pt>
                  </c:strCache>
                </c:strRef>
              </c:tx>
              <c:dLblPos val="r"/>
              <c:showLegendKey val="0"/>
              <c:showVal val="1"/>
              <c:showCatName val="0"/>
              <c:showSerName val="0"/>
              <c:showPercent val="0"/>
              <c:showBubbleSize val="0"/>
            </c:dLbl>
            <c:dLbl>
              <c:idx val="7"/>
              <c:layout>
                <c:manualLayout>
                  <c:x val="-2.4813746107823477E-2"/>
                  <c:y val="-3.0388214449469306E-2"/>
                </c:manualLayout>
              </c:layout>
              <c:tx>
                <c:strRef>
                  <c:f>'f7.1'!$A$53</c:f>
                  <c:strCache>
                    <c:ptCount val="1"/>
                    <c:pt idx="0">
                      <c:v>ECU</c:v>
                    </c:pt>
                  </c:strCache>
                </c:strRef>
              </c:tx>
              <c:dLblPos val="r"/>
              <c:showLegendKey val="0"/>
              <c:showVal val="1"/>
              <c:showCatName val="0"/>
              <c:showSerName val="0"/>
              <c:showPercent val="0"/>
              <c:showBubbleSize val="0"/>
            </c:dLbl>
            <c:dLbl>
              <c:idx val="8"/>
              <c:layout>
                <c:manualLayout>
                  <c:x val="-7.3250517598343681E-2"/>
                  <c:y val="-4.7779735796083999E-3"/>
                </c:manualLayout>
              </c:layout>
              <c:tx>
                <c:strRef>
                  <c:f>'f7.1'!$A$54</c:f>
                  <c:strCache>
                    <c:ptCount val="1"/>
                    <c:pt idx="0">
                      <c:v>GTM</c:v>
                    </c:pt>
                  </c:strCache>
                </c:strRef>
              </c:tx>
              <c:dLblPos val="r"/>
              <c:showLegendKey val="0"/>
              <c:showVal val="1"/>
              <c:showCatName val="0"/>
              <c:showSerName val="0"/>
              <c:showPercent val="0"/>
              <c:showBubbleSize val="0"/>
            </c:dLbl>
            <c:dLbl>
              <c:idx val="9"/>
              <c:layout>
                <c:manualLayout>
                  <c:x val="-7.2412252816224057E-2"/>
                  <c:y val="-1.4381813905806239E-2"/>
                </c:manualLayout>
              </c:layout>
              <c:tx>
                <c:strRef>
                  <c:f>'f7.1'!$A$55</c:f>
                  <c:strCache>
                    <c:ptCount val="1"/>
                    <c:pt idx="0">
                      <c:v>HND</c:v>
                    </c:pt>
                  </c:strCache>
                </c:strRef>
              </c:tx>
              <c:dLblPos val="r"/>
              <c:showLegendKey val="0"/>
              <c:showVal val="1"/>
              <c:showCatName val="0"/>
              <c:showSerName val="0"/>
              <c:showPercent val="0"/>
              <c:showBubbleSize val="0"/>
            </c:dLbl>
            <c:dLbl>
              <c:idx val="10"/>
              <c:layout>
                <c:manualLayout>
                  <c:x val="4.3892339544513454E-3"/>
                  <c:y val="-4.7779735796083999E-3"/>
                </c:manualLayout>
              </c:layout>
              <c:tx>
                <c:strRef>
                  <c:f>'f7.1'!$A$56</c:f>
                  <c:strCache>
                    <c:ptCount val="1"/>
                    <c:pt idx="0">
                      <c:v>MEX</c:v>
                    </c:pt>
                  </c:strCache>
                </c:strRef>
              </c:tx>
              <c:dLblPos val="r"/>
              <c:showLegendKey val="0"/>
              <c:showVal val="1"/>
              <c:showCatName val="0"/>
              <c:showSerName val="0"/>
              <c:showPercent val="0"/>
              <c:showBubbleSize val="0"/>
            </c:dLbl>
            <c:dLbl>
              <c:idx val="11"/>
              <c:layout/>
              <c:tx>
                <c:strRef>
                  <c:f>'f7.1'!$A$57</c:f>
                  <c:strCache>
                    <c:ptCount val="1"/>
                    <c:pt idx="0">
                      <c:v>NIC</c:v>
                    </c:pt>
                  </c:strCache>
                </c:strRef>
              </c:tx>
              <c:dLblPos val="t"/>
              <c:showLegendKey val="0"/>
              <c:showVal val="1"/>
              <c:showCatName val="0"/>
              <c:showSerName val="0"/>
              <c:showPercent val="0"/>
              <c:showBubbleSize val="0"/>
            </c:dLbl>
            <c:dLbl>
              <c:idx val="12"/>
              <c:layout/>
              <c:tx>
                <c:strRef>
                  <c:f>'f7.1'!$A$58</c:f>
                  <c:strCache>
                    <c:ptCount val="1"/>
                    <c:pt idx="0">
                      <c:v>PAN</c:v>
                    </c:pt>
                  </c:strCache>
                </c:strRef>
              </c:tx>
              <c:dLblPos val="t"/>
              <c:showLegendKey val="0"/>
              <c:showVal val="1"/>
              <c:showCatName val="0"/>
              <c:showSerName val="0"/>
              <c:showPercent val="0"/>
              <c:showBubbleSize val="0"/>
            </c:dLbl>
            <c:dLbl>
              <c:idx val="13"/>
              <c:layout>
                <c:manualLayout>
                  <c:x val="-4.8581862049852466E-2"/>
                  <c:y val="-3.0388214449469306E-2"/>
                </c:manualLayout>
              </c:layout>
              <c:tx>
                <c:strRef>
                  <c:f>'f7.1'!$A$59</c:f>
                  <c:strCache>
                    <c:ptCount val="1"/>
                    <c:pt idx="0">
                      <c:v>PER</c:v>
                    </c:pt>
                  </c:strCache>
                </c:strRef>
              </c:tx>
              <c:dLblPos val="r"/>
              <c:showLegendKey val="0"/>
              <c:showVal val="1"/>
              <c:showCatName val="0"/>
              <c:showSerName val="0"/>
              <c:showPercent val="0"/>
              <c:showBubbleSize val="0"/>
            </c:dLbl>
            <c:dLbl>
              <c:idx val="14"/>
              <c:layout/>
              <c:tx>
                <c:strRef>
                  <c:f>'f7.1'!$A$60</c:f>
                  <c:strCache>
                    <c:ptCount val="1"/>
                    <c:pt idx="0">
                      <c:v>PRY</c:v>
                    </c:pt>
                  </c:strCache>
                </c:strRef>
              </c:tx>
              <c:dLblPos val="t"/>
              <c:showLegendKey val="0"/>
              <c:showVal val="1"/>
              <c:showCatName val="0"/>
              <c:showSerName val="0"/>
              <c:showPercent val="0"/>
              <c:showBubbleSize val="0"/>
            </c:dLbl>
            <c:dLbl>
              <c:idx val="15"/>
              <c:layout>
                <c:manualLayout>
                  <c:x val="-6.2371007971829609E-3"/>
                  <c:y val="-1.7583094014538853E-2"/>
                </c:manualLayout>
              </c:layout>
              <c:tx>
                <c:strRef>
                  <c:f>'f7.1'!$A$61</c:f>
                  <c:strCache>
                    <c:ptCount val="1"/>
                    <c:pt idx="0">
                      <c:v>SLV</c:v>
                    </c:pt>
                  </c:strCache>
                </c:strRef>
              </c:tx>
              <c:dLblPos val="r"/>
              <c:showLegendKey val="0"/>
              <c:showVal val="1"/>
              <c:showCatName val="0"/>
              <c:showSerName val="0"/>
              <c:showPercent val="0"/>
              <c:showBubbleSize val="0"/>
            </c:dLbl>
            <c:dLbl>
              <c:idx val="16"/>
              <c:layout/>
              <c:tx>
                <c:strRef>
                  <c:f>'f7.1'!$A$62</c:f>
                  <c:strCache>
                    <c:ptCount val="1"/>
                    <c:pt idx="0">
                      <c:v>URY</c:v>
                    </c:pt>
                  </c:strCache>
                </c:strRef>
              </c:tx>
              <c:dLblPos val="t"/>
              <c:showLegendKey val="0"/>
              <c:showVal val="1"/>
              <c:showCatName val="0"/>
              <c:showSerName val="0"/>
              <c:showPercent val="0"/>
              <c:showBubbleSize val="0"/>
            </c:dLbl>
            <c:dLbl>
              <c:idx val="17"/>
              <c:layout>
                <c:manualLayout>
                  <c:x val="-3.551767985523549E-2"/>
                  <c:y val="-3.6790774666934534E-2"/>
                </c:manualLayout>
              </c:layout>
              <c:tx>
                <c:strRef>
                  <c:f>'f7.1'!$A$63</c:f>
                  <c:strCache>
                    <c:ptCount val="1"/>
                    <c:pt idx="0">
                      <c:v>VEN</c:v>
                    </c:pt>
                  </c:strCache>
                </c:strRef>
              </c:tx>
              <c:dLblPos val="r"/>
              <c:showLegendKey val="0"/>
              <c:showVal val="1"/>
              <c:showCatName val="0"/>
              <c:showSerName val="0"/>
              <c:showPercent val="0"/>
              <c:showBubbleSize val="0"/>
            </c:dLbl>
            <c:showLegendKey val="0"/>
            <c:showVal val="1"/>
            <c:showCatName val="0"/>
            <c:showSerName val="0"/>
            <c:showPercent val="0"/>
            <c:showBubbleSize val="0"/>
            <c:showLeaderLines val="0"/>
          </c:dLbls>
          <c:xVal>
            <c:numRef>
              <c:f>'f7.1'!$Z$46:$Z$63</c:f>
              <c:numCache>
                <c:formatCode>0</c:formatCode>
                <c:ptCount val="18"/>
                <c:pt idx="0">
                  <c:v>11.216358518374376</c:v>
                </c:pt>
                <c:pt idx="1">
                  <c:v>5.2619261554312198</c:v>
                </c:pt>
                <c:pt idx="2">
                  <c:v>8.0132042912054384</c:v>
                </c:pt>
                <c:pt idx="3">
                  <c:v>10.491359992683673</c:v>
                </c:pt>
                <c:pt idx="4">
                  <c:v>6.6280665334197328</c:v>
                </c:pt>
                <c:pt idx="5">
                  <c:v>7.4870914294805555</c:v>
                </c:pt>
                <c:pt idx="6">
                  <c:v>6.5772795498716796</c:v>
                </c:pt>
                <c:pt idx="7">
                  <c:v>7.1280182820462308</c:v>
                </c:pt>
                <c:pt idx="8">
                  <c:v>4.7171272133813842</c:v>
                </c:pt>
                <c:pt idx="9">
                  <c:v>4.639184671118052</c:v>
                </c:pt>
                <c:pt idx="10">
                  <c:v>7.3068735755482814</c:v>
                </c:pt>
                <c:pt idx="11">
                  <c:v>4.6881717809080756</c:v>
                </c:pt>
                <c:pt idx="12">
                  <c:v>7.6350239461604339</c:v>
                </c:pt>
                <c:pt idx="13">
                  <c:v>6.7405214759110157</c:v>
                </c:pt>
                <c:pt idx="14">
                  <c:v>5.7828249569673682</c:v>
                </c:pt>
                <c:pt idx="15">
                  <c:v>7.3187449422485384</c:v>
                </c:pt>
                <c:pt idx="16">
                  <c:v>14.439883426323879</c:v>
                </c:pt>
                <c:pt idx="17">
                  <c:v>6.6373529469991768</c:v>
                </c:pt>
              </c:numCache>
            </c:numRef>
          </c:xVal>
          <c:yVal>
            <c:numRef>
              <c:f>'f7.1'!$J$46:$J$63</c:f>
              <c:numCache>
                <c:formatCode>0</c:formatCode>
                <c:ptCount val="18"/>
                <c:pt idx="0">
                  <c:v>5.997036712946521</c:v>
                </c:pt>
                <c:pt idx="1">
                  <c:v>3.2600066936491361</c:v>
                </c:pt>
                <c:pt idx="2">
                  <c:v>8.4186541047443075</c:v>
                </c:pt>
                <c:pt idx="3">
                  <c:v>3.0491553045791542</c:v>
                </c:pt>
                <c:pt idx="4">
                  <c:v>3.52475574560783</c:v>
                </c:pt>
                <c:pt idx="5">
                  <c:v>4.3699856840227689</c:v>
                </c:pt>
                <c:pt idx="6">
                  <c:v>1.1215588348046648</c:v>
                </c:pt>
                <c:pt idx="7">
                  <c:v>2.3712971273769812</c:v>
                </c:pt>
                <c:pt idx="8">
                  <c:v>0.71237075861493404</c:v>
                </c:pt>
                <c:pt idx="9">
                  <c:v>1.3262002172145424</c:v>
                </c:pt>
                <c:pt idx="10">
                  <c:v>2.140282735623201</c:v>
                </c:pt>
                <c:pt idx="11">
                  <c:v>1.9979068055972236</c:v>
                </c:pt>
                <c:pt idx="12">
                  <c:v>3.5007432817873796</c:v>
                </c:pt>
                <c:pt idx="13">
                  <c:v>1.7423466297723758</c:v>
                </c:pt>
                <c:pt idx="14">
                  <c:v>2.3377765682048821</c:v>
                </c:pt>
                <c:pt idx="15">
                  <c:v>1.3281510443459916</c:v>
                </c:pt>
                <c:pt idx="16">
                  <c:v>8.4850903998383806</c:v>
                </c:pt>
                <c:pt idx="17">
                  <c:v>3.322523183788173</c:v>
                </c:pt>
              </c:numCache>
            </c:numRef>
          </c:yVal>
          <c:smooth val="0"/>
        </c:ser>
        <c:dLbls>
          <c:showLegendKey val="0"/>
          <c:showVal val="0"/>
          <c:showCatName val="0"/>
          <c:showSerName val="0"/>
          <c:showPercent val="0"/>
          <c:showBubbleSize val="0"/>
        </c:dLbls>
        <c:axId val="154168704"/>
        <c:axId val="154408448"/>
      </c:scatterChart>
      <c:valAx>
        <c:axId val="154168704"/>
        <c:scaling>
          <c:orientation val="minMax"/>
        </c:scaling>
        <c:delete val="0"/>
        <c:axPos val="b"/>
        <c:title>
          <c:tx>
            <c:rich>
              <a:bodyPr/>
              <a:lstStyle/>
              <a:p>
                <a:pPr>
                  <a:defRPr b="0"/>
                </a:pPr>
                <a:r>
                  <a:rPr lang="en-US" b="0"/>
                  <a:t>Share of people 65 and over (in %)</a:t>
                </a:r>
              </a:p>
            </c:rich>
          </c:tx>
          <c:layout/>
          <c:overlay val="0"/>
        </c:title>
        <c:numFmt formatCode="0" sourceLinked="1"/>
        <c:majorTickMark val="out"/>
        <c:minorTickMark val="none"/>
        <c:tickLblPos val="nextTo"/>
        <c:crossAx val="154408448"/>
        <c:crosses val="autoZero"/>
        <c:crossBetween val="midCat"/>
      </c:valAx>
      <c:valAx>
        <c:axId val="154408448"/>
        <c:scaling>
          <c:orientation val="minMax"/>
        </c:scaling>
        <c:delete val="0"/>
        <c:axPos val="l"/>
        <c:title>
          <c:tx>
            <c:rich>
              <a:bodyPr rot="-5400000" vert="horz"/>
              <a:lstStyle/>
              <a:p>
                <a:pPr>
                  <a:defRPr b="0"/>
                </a:pPr>
                <a:r>
                  <a:rPr lang="en-US" b="0"/>
                  <a:t>Pension spending as a share of GDP (in %)</a:t>
                </a:r>
              </a:p>
            </c:rich>
          </c:tx>
          <c:layout/>
          <c:overlay val="0"/>
        </c:title>
        <c:numFmt formatCode="0" sourceLinked="1"/>
        <c:majorTickMark val="out"/>
        <c:minorTickMark val="none"/>
        <c:tickLblPos val="nextTo"/>
        <c:crossAx val="154168704"/>
        <c:crosses val="autoZero"/>
        <c:crossBetween val="midCat"/>
      </c:valAx>
    </c:plotArea>
    <c:legend>
      <c:legendPos val="b"/>
      <c:layout/>
      <c:overlay val="0"/>
    </c:legend>
    <c:plotVisOnly val="1"/>
    <c:dispBlanksAs val="gap"/>
    <c:showDLblsOverMax val="0"/>
  </c:chart>
  <c:spPr>
    <a:ln>
      <a:noFill/>
    </a:ln>
  </c:spPr>
  <c:txPr>
    <a:bodyPr/>
    <a:lstStyle/>
    <a:p>
      <a:pPr>
        <a:defRPr sz="1200">
          <a:latin typeface="Times New Roman" panose="02020603050405020304" pitchFamily="18" charset="0"/>
          <a:cs typeface="Times New Roman" panose="02020603050405020304" pitchFamily="18" charset="0"/>
        </a:defRPr>
      </a:pPr>
      <a:endParaRPr lang="en-US"/>
    </a:p>
  </c:txPr>
  <c:printSettings>
    <c:headerFooter/>
    <c:pageMargins b="0.75" l="0.7" r="0.7" t="0.75" header="0.3" footer="0.3"/>
    <c:pageSetup/>
  </c:printSettings>
</c:chartSpace>
</file>

<file path=xl/charts/chart3.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400"/>
            </a:pPr>
            <a:r>
              <a:rPr lang="en-US" sz="1200"/>
              <a:t>c. Current demographics and increased coverage</a:t>
            </a:r>
          </a:p>
        </c:rich>
      </c:tx>
      <c:layout/>
      <c:overlay val="0"/>
    </c:title>
    <c:autoTitleDeleted val="0"/>
    <c:plotArea>
      <c:layout>
        <c:manualLayout>
          <c:layoutTarget val="inner"/>
          <c:xMode val="edge"/>
          <c:yMode val="edge"/>
          <c:x val="0.1249940460739111"/>
          <c:y val="0.10106198927348588"/>
          <c:w val="0.83857995772506455"/>
          <c:h val="0.65818263841669244"/>
        </c:manualLayout>
      </c:layout>
      <c:scatterChart>
        <c:scatterStyle val="lineMarker"/>
        <c:varyColors val="0"/>
        <c:ser>
          <c:idx val="0"/>
          <c:order val="0"/>
          <c:tx>
            <c:strRef>
              <c:f>'f7.1'!$I$2</c:f>
              <c:strCache>
                <c:ptCount val="1"/>
                <c:pt idx="0">
                  <c:v>OECD-2011</c:v>
                </c:pt>
              </c:strCache>
            </c:strRef>
          </c:tx>
          <c:spPr>
            <a:ln w="28575">
              <a:noFill/>
            </a:ln>
          </c:spPr>
          <c:marker>
            <c:symbol val="circle"/>
            <c:size val="7"/>
          </c:marker>
          <c:dLbls>
            <c:dLbl>
              <c:idx val="0"/>
              <c:layout/>
              <c:tx>
                <c:strRef>
                  <c:f>'f7.1'!$A$64</c:f>
                  <c:strCache>
                    <c:ptCount val="1"/>
                    <c:pt idx="0">
                      <c:v>CAN</c:v>
                    </c:pt>
                  </c:strCache>
                </c:strRef>
              </c:tx>
              <c:dLblPos val="t"/>
              <c:showLegendKey val="0"/>
              <c:showVal val="1"/>
              <c:showCatName val="0"/>
              <c:showSerName val="0"/>
              <c:showPercent val="0"/>
              <c:showBubbleSize val="0"/>
            </c:dLbl>
            <c:dLbl>
              <c:idx val="1"/>
              <c:layout/>
              <c:tx>
                <c:strRef>
                  <c:f>'f7.1'!$A$65</c:f>
                  <c:strCache>
                    <c:ptCount val="1"/>
                    <c:pt idx="0">
                      <c:v>GRB</c:v>
                    </c:pt>
                  </c:strCache>
                </c:strRef>
              </c:tx>
              <c:dLblPos val="t"/>
              <c:showLegendKey val="0"/>
              <c:showVal val="1"/>
              <c:showCatName val="0"/>
              <c:showSerName val="0"/>
              <c:showPercent val="0"/>
              <c:showBubbleSize val="0"/>
            </c:dLbl>
            <c:dLbl>
              <c:idx val="2"/>
              <c:layout/>
              <c:tx>
                <c:strRef>
                  <c:f>'f7.1'!$A$66</c:f>
                  <c:strCache>
                    <c:ptCount val="1"/>
                    <c:pt idx="0">
                      <c:v>USA</c:v>
                    </c:pt>
                  </c:strCache>
                </c:strRef>
              </c:tx>
              <c:dLblPos val="t"/>
              <c:showLegendKey val="0"/>
              <c:showVal val="1"/>
              <c:showCatName val="0"/>
              <c:showSerName val="0"/>
              <c:showPercent val="0"/>
              <c:showBubbleSize val="0"/>
            </c:dLbl>
            <c:dLbl>
              <c:idx val="3"/>
              <c:layout/>
              <c:tx>
                <c:strRef>
                  <c:f>'f7.1'!$A$67</c:f>
                  <c:strCache>
                    <c:ptCount val="1"/>
                    <c:pt idx="0">
                      <c:v>GRC</c:v>
                    </c:pt>
                  </c:strCache>
                </c:strRef>
              </c:tx>
              <c:dLblPos val="t"/>
              <c:showLegendKey val="0"/>
              <c:showVal val="1"/>
              <c:showCatName val="0"/>
              <c:showSerName val="0"/>
              <c:showPercent val="0"/>
              <c:showBubbleSize val="0"/>
            </c:dLbl>
            <c:dLbl>
              <c:idx val="4"/>
              <c:layout/>
              <c:tx>
                <c:strRef>
                  <c:f>'f7.1'!$A$68</c:f>
                  <c:strCache>
                    <c:ptCount val="1"/>
                    <c:pt idx="0">
                      <c:v>ESP</c:v>
                    </c:pt>
                  </c:strCache>
                </c:strRef>
              </c:tx>
              <c:dLblPos val="t"/>
              <c:showLegendKey val="0"/>
              <c:showVal val="1"/>
              <c:showCatName val="0"/>
              <c:showSerName val="0"/>
              <c:showPercent val="0"/>
              <c:showBubbleSize val="0"/>
            </c:dLbl>
            <c:dLbl>
              <c:idx val="5"/>
              <c:layout/>
              <c:tx>
                <c:strRef>
                  <c:f>'f7.1'!$A$69</c:f>
                  <c:strCache>
                    <c:ptCount val="1"/>
                    <c:pt idx="0">
                      <c:v>ITA</c:v>
                    </c:pt>
                  </c:strCache>
                </c:strRef>
              </c:tx>
              <c:dLblPos val="t"/>
              <c:showLegendKey val="0"/>
              <c:showVal val="1"/>
              <c:showCatName val="0"/>
              <c:showSerName val="0"/>
              <c:showPercent val="0"/>
              <c:showBubbleSize val="0"/>
            </c:dLbl>
            <c:dLbl>
              <c:idx val="6"/>
              <c:layout/>
              <c:tx>
                <c:strRef>
                  <c:f>'f7.1'!$A$70</c:f>
                  <c:strCache>
                    <c:ptCount val="1"/>
                    <c:pt idx="0">
                      <c:v>FRA</c:v>
                    </c:pt>
                  </c:strCache>
                </c:strRef>
              </c:tx>
              <c:dLblPos val="t"/>
              <c:showLegendKey val="0"/>
              <c:showVal val="1"/>
              <c:showCatName val="0"/>
              <c:showSerName val="0"/>
              <c:showPercent val="0"/>
              <c:showBubbleSize val="0"/>
            </c:dLbl>
            <c:dLbl>
              <c:idx val="7"/>
              <c:layout/>
              <c:tx>
                <c:strRef>
                  <c:f>'f7.1'!$A$71</c:f>
                  <c:strCache>
                    <c:ptCount val="1"/>
                    <c:pt idx="0">
                      <c:v>PRT</c:v>
                    </c:pt>
                  </c:strCache>
                </c:strRef>
              </c:tx>
              <c:dLblPos val="t"/>
              <c:showLegendKey val="0"/>
              <c:showVal val="1"/>
              <c:showCatName val="0"/>
              <c:showSerName val="0"/>
              <c:showPercent val="0"/>
              <c:showBubbleSize val="0"/>
            </c:dLbl>
            <c:showLegendKey val="0"/>
            <c:showVal val="1"/>
            <c:showCatName val="0"/>
            <c:showSerName val="0"/>
            <c:showPercent val="0"/>
            <c:showBubbleSize val="0"/>
            <c:showLeaderLines val="0"/>
          </c:dLbls>
          <c:xVal>
            <c:numRef>
              <c:f>'f7.1'!$V$4:$V$11</c:f>
              <c:numCache>
                <c:formatCode>0</c:formatCode>
                <c:ptCount val="8"/>
                <c:pt idx="0">
                  <c:v>14.4701538085938</c:v>
                </c:pt>
                <c:pt idx="1">
                  <c:v>16.851636886596701</c:v>
                </c:pt>
                <c:pt idx="2">
                  <c:v>13.3274698257446</c:v>
                </c:pt>
                <c:pt idx="3">
                  <c:v>19.167587280273398</c:v>
                </c:pt>
                <c:pt idx="4">
                  <c:v>17.2862873077393</c:v>
                </c:pt>
                <c:pt idx="5">
                  <c:v>20.531078338623001</c:v>
                </c:pt>
                <c:pt idx="6">
                  <c:v>17.091680526733398</c:v>
                </c:pt>
                <c:pt idx="7">
                  <c:v>18.245477676391602</c:v>
                </c:pt>
              </c:numCache>
            </c:numRef>
          </c:xVal>
          <c:yVal>
            <c:numRef>
              <c:f>'f7.1'!$I$4:$I$11</c:f>
              <c:numCache>
                <c:formatCode>0</c:formatCode>
                <c:ptCount val="8"/>
                <c:pt idx="0">
                  <c:v>4.3129999999999997</c:v>
                </c:pt>
                <c:pt idx="1">
                  <c:v>5.61</c:v>
                </c:pt>
                <c:pt idx="2">
                  <c:v>6.7170000000000005</c:v>
                </c:pt>
                <c:pt idx="3">
                  <c:v>14.548</c:v>
                </c:pt>
                <c:pt idx="4">
                  <c:v>10.488999999999999</c:v>
                </c:pt>
                <c:pt idx="5">
                  <c:v>15.846</c:v>
                </c:pt>
                <c:pt idx="6">
                  <c:v>13.769449656885</c:v>
                </c:pt>
                <c:pt idx="7">
                  <c:v>13.041</c:v>
                </c:pt>
              </c:numCache>
            </c:numRef>
          </c:yVal>
          <c:smooth val="0"/>
        </c:ser>
        <c:ser>
          <c:idx val="1"/>
          <c:order val="1"/>
          <c:tx>
            <c:strRef>
              <c:f>'f7.1'!$L$2</c:f>
              <c:strCache>
                <c:ptCount val="1"/>
                <c:pt idx="0">
                  <c:v>LAC-2013 (Coverage of at least 75% with current minimum pension)</c:v>
                </c:pt>
              </c:strCache>
            </c:strRef>
          </c:tx>
          <c:spPr>
            <a:ln w="28575">
              <a:noFill/>
            </a:ln>
          </c:spPr>
          <c:marker>
            <c:symbol val="circle"/>
            <c:size val="7"/>
          </c:marker>
          <c:dLbls>
            <c:dLbl>
              <c:idx val="0"/>
              <c:layout/>
              <c:tx>
                <c:strRef>
                  <c:f>'f7.1'!$A$46</c:f>
                  <c:strCache>
                    <c:ptCount val="1"/>
                    <c:pt idx="0">
                      <c:v>ARG</c:v>
                    </c:pt>
                  </c:strCache>
                </c:strRef>
              </c:tx>
              <c:dLblPos val="t"/>
              <c:showLegendKey val="0"/>
              <c:showVal val="1"/>
              <c:showCatName val="0"/>
              <c:showSerName val="0"/>
              <c:showPercent val="0"/>
              <c:showBubbleSize val="0"/>
            </c:dLbl>
            <c:dLbl>
              <c:idx val="1"/>
              <c:layout>
                <c:manualLayout>
                  <c:x val="-4.5672422815279917E-2"/>
                  <c:y val="-3.0534840314854268E-2"/>
                </c:manualLayout>
              </c:layout>
              <c:tx>
                <c:strRef>
                  <c:f>'f7.1'!$A$47</c:f>
                  <c:strCache>
                    <c:ptCount val="1"/>
                    <c:pt idx="0">
                      <c:v>BOL</c:v>
                    </c:pt>
                  </c:strCache>
                </c:strRef>
              </c:tx>
              <c:dLblPos val="r"/>
              <c:showLegendKey val="0"/>
              <c:showVal val="1"/>
              <c:showCatName val="0"/>
              <c:showSerName val="0"/>
              <c:showPercent val="0"/>
              <c:showBubbleSize val="0"/>
            </c:dLbl>
            <c:dLbl>
              <c:idx val="2"/>
              <c:layout/>
              <c:tx>
                <c:strRef>
                  <c:f>'f7.1'!$A$48</c:f>
                  <c:strCache>
                    <c:ptCount val="1"/>
                    <c:pt idx="0">
                      <c:v>BRA</c:v>
                    </c:pt>
                  </c:strCache>
                </c:strRef>
              </c:tx>
              <c:dLblPos val="t"/>
              <c:showLegendKey val="0"/>
              <c:showVal val="1"/>
              <c:showCatName val="0"/>
              <c:showSerName val="0"/>
              <c:showPercent val="0"/>
              <c:showBubbleSize val="0"/>
            </c:dLbl>
            <c:dLbl>
              <c:idx val="3"/>
              <c:layout/>
              <c:tx>
                <c:strRef>
                  <c:f>'f7.1'!$A$49</c:f>
                  <c:strCache>
                    <c:ptCount val="1"/>
                    <c:pt idx="0">
                      <c:v>CHL</c:v>
                    </c:pt>
                  </c:strCache>
                </c:strRef>
              </c:tx>
              <c:dLblPos val="t"/>
              <c:showLegendKey val="0"/>
              <c:showVal val="1"/>
              <c:showCatName val="0"/>
              <c:showSerName val="0"/>
              <c:showPercent val="0"/>
              <c:showBubbleSize val="0"/>
            </c:dLbl>
            <c:dLbl>
              <c:idx val="4"/>
              <c:layout/>
              <c:tx>
                <c:strRef>
                  <c:f>'f7.1'!$A$50</c:f>
                  <c:strCache>
                    <c:ptCount val="1"/>
                    <c:pt idx="0">
                      <c:v>COL</c:v>
                    </c:pt>
                  </c:strCache>
                </c:strRef>
              </c:tx>
              <c:dLblPos val="t"/>
              <c:showLegendKey val="0"/>
              <c:showVal val="1"/>
              <c:showCatName val="0"/>
              <c:showSerName val="0"/>
              <c:showPercent val="0"/>
              <c:showBubbleSize val="0"/>
            </c:dLbl>
            <c:dLbl>
              <c:idx val="5"/>
              <c:layout>
                <c:manualLayout>
                  <c:x val="-2.4024029963287556E-2"/>
                  <c:y val="-3.0534840314854209E-2"/>
                </c:manualLayout>
              </c:layout>
              <c:tx>
                <c:strRef>
                  <c:f>'f7.1'!$A$51</c:f>
                  <c:strCache>
                    <c:ptCount val="1"/>
                    <c:pt idx="0">
                      <c:v>CRI</c:v>
                    </c:pt>
                  </c:strCache>
                </c:strRef>
              </c:tx>
              <c:dLblPos val="r"/>
              <c:showLegendKey val="0"/>
              <c:showVal val="1"/>
              <c:showCatName val="0"/>
              <c:showSerName val="0"/>
              <c:showPercent val="0"/>
              <c:showBubbleSize val="0"/>
            </c:dLbl>
            <c:dLbl>
              <c:idx val="6"/>
              <c:layout>
                <c:manualLayout>
                  <c:x val="-2.3223525630724731E-2"/>
                  <c:y val="2.4149511424824972E-2"/>
                </c:manualLayout>
              </c:layout>
              <c:tx>
                <c:strRef>
                  <c:f>'f7.1'!$A$52</c:f>
                  <c:strCache>
                    <c:ptCount val="1"/>
                    <c:pt idx="0">
                      <c:v>DOM</c:v>
                    </c:pt>
                  </c:strCache>
                </c:strRef>
              </c:tx>
              <c:dLblPos val="r"/>
              <c:showLegendKey val="0"/>
              <c:showVal val="1"/>
              <c:showCatName val="0"/>
              <c:showSerName val="0"/>
              <c:showPercent val="0"/>
              <c:showBubbleSize val="0"/>
            </c:dLbl>
            <c:dLbl>
              <c:idx val="7"/>
              <c:layout>
                <c:manualLayout>
                  <c:x val="-3.1365859487344265E-2"/>
                  <c:y val="4.8491519872911441E-3"/>
                </c:manualLayout>
              </c:layout>
              <c:tx>
                <c:strRef>
                  <c:f>'f7.1'!$A$53</c:f>
                  <c:strCache>
                    <c:ptCount val="1"/>
                    <c:pt idx="0">
                      <c:v>ECU</c:v>
                    </c:pt>
                  </c:strCache>
                </c:strRef>
              </c:tx>
              <c:dLblPos val="r"/>
              <c:showLegendKey val="0"/>
              <c:showVal val="1"/>
              <c:showCatName val="0"/>
              <c:showSerName val="0"/>
              <c:showPercent val="0"/>
              <c:showBubbleSize val="0"/>
            </c:dLbl>
            <c:dLbl>
              <c:idx val="8"/>
              <c:layout>
                <c:manualLayout>
                  <c:x val="-1.3354264782836174E-2"/>
                  <c:y val="1.7716058278980363E-2"/>
                </c:manualLayout>
              </c:layout>
              <c:tx>
                <c:strRef>
                  <c:f>'f7.1'!$A$54</c:f>
                  <c:strCache>
                    <c:ptCount val="1"/>
                    <c:pt idx="0">
                      <c:v>GTM</c:v>
                    </c:pt>
                  </c:strCache>
                </c:strRef>
              </c:tx>
              <c:dLblPos val="r"/>
              <c:showLegendKey val="0"/>
              <c:showVal val="1"/>
              <c:showCatName val="0"/>
              <c:showSerName val="0"/>
              <c:showPercent val="0"/>
              <c:showBubbleSize val="0"/>
            </c:dLbl>
            <c:dLbl>
              <c:idx val="9"/>
              <c:layout>
                <c:manualLayout>
                  <c:x val="-1.669291338582677E-2"/>
                  <c:y val="4.8491519872911441E-3"/>
                </c:manualLayout>
              </c:layout>
              <c:tx>
                <c:strRef>
                  <c:f>'f7.1'!$A$55</c:f>
                  <c:strCache>
                    <c:ptCount val="1"/>
                    <c:pt idx="0">
                      <c:v>HND</c:v>
                    </c:pt>
                  </c:strCache>
                </c:strRef>
              </c:tx>
              <c:dLblPos val="r"/>
              <c:showLegendKey val="0"/>
              <c:showVal val="1"/>
              <c:showCatName val="0"/>
              <c:showSerName val="0"/>
              <c:showPercent val="0"/>
              <c:showBubbleSize val="0"/>
            </c:dLbl>
            <c:dLbl>
              <c:idx val="10"/>
              <c:layout>
                <c:manualLayout>
                  <c:x val="-1.8587127158555729E-2"/>
                  <c:y val="1.4499331706058058E-2"/>
                </c:manualLayout>
              </c:layout>
              <c:tx>
                <c:strRef>
                  <c:f>'f7.1'!$A$56</c:f>
                  <c:strCache>
                    <c:ptCount val="1"/>
                    <c:pt idx="0">
                      <c:v>MEX</c:v>
                    </c:pt>
                  </c:strCache>
                </c:strRef>
              </c:tx>
              <c:dLblPos val="r"/>
              <c:showLegendKey val="0"/>
              <c:showVal val="1"/>
              <c:showCatName val="0"/>
              <c:showSerName val="0"/>
              <c:showPercent val="0"/>
              <c:showBubbleSize val="0"/>
            </c:dLbl>
            <c:dLbl>
              <c:idx val="11"/>
              <c:layout>
                <c:manualLayout>
                  <c:x val="-5.638932496075353E-2"/>
                  <c:y val="-1.4451207450242686E-2"/>
                </c:manualLayout>
              </c:layout>
              <c:tx>
                <c:strRef>
                  <c:f>'f7.1'!$A$57</c:f>
                  <c:strCache>
                    <c:ptCount val="1"/>
                    <c:pt idx="0">
                      <c:v>NIC</c:v>
                    </c:pt>
                  </c:strCache>
                </c:strRef>
              </c:tx>
              <c:dLblPos val="r"/>
              <c:showLegendKey val="0"/>
              <c:showVal val="1"/>
              <c:showCatName val="0"/>
              <c:showSerName val="0"/>
              <c:showPercent val="0"/>
              <c:showBubbleSize val="0"/>
            </c:dLbl>
            <c:dLbl>
              <c:idx val="12"/>
              <c:layout>
                <c:manualLayout>
                  <c:x val="-1.1167010717066959E-2"/>
                  <c:y val="-1.1234480877320381E-2"/>
                </c:manualLayout>
              </c:layout>
              <c:tx>
                <c:strRef>
                  <c:f>'f7.1'!$A$58</c:f>
                  <c:strCache>
                    <c:ptCount val="1"/>
                    <c:pt idx="0">
                      <c:v>PAN</c:v>
                    </c:pt>
                  </c:strCache>
                </c:strRef>
              </c:tx>
              <c:dLblPos val="r"/>
              <c:showLegendKey val="0"/>
              <c:showVal val="1"/>
              <c:showCatName val="0"/>
              <c:showSerName val="0"/>
              <c:showPercent val="0"/>
              <c:showBubbleSize val="0"/>
            </c:dLbl>
            <c:dLbl>
              <c:idx val="13"/>
              <c:layout>
                <c:manualLayout>
                  <c:x val="-5.1208873616072716E-2"/>
                  <c:y val="-8.0177543043980764E-3"/>
                </c:manualLayout>
              </c:layout>
              <c:tx>
                <c:strRef>
                  <c:f>'f7.1'!$A$59</c:f>
                  <c:strCache>
                    <c:ptCount val="1"/>
                    <c:pt idx="0">
                      <c:v>PER</c:v>
                    </c:pt>
                  </c:strCache>
                </c:strRef>
              </c:tx>
              <c:dLblPos val="r"/>
              <c:showLegendKey val="0"/>
              <c:showVal val="1"/>
              <c:showCatName val="0"/>
              <c:showSerName val="0"/>
              <c:showPercent val="0"/>
              <c:showBubbleSize val="0"/>
            </c:dLbl>
            <c:dLbl>
              <c:idx val="14"/>
              <c:layout>
                <c:manualLayout>
                  <c:x val="-5.5384615384615421E-2"/>
                  <c:y val="-4.8010277314757708E-3"/>
                </c:manualLayout>
              </c:layout>
              <c:tx>
                <c:strRef>
                  <c:f>'f7.1'!$A$60</c:f>
                  <c:strCache>
                    <c:ptCount val="1"/>
                    <c:pt idx="0">
                      <c:v>PRY</c:v>
                    </c:pt>
                  </c:strCache>
                </c:strRef>
              </c:tx>
              <c:dLblPos val="r"/>
              <c:showLegendKey val="0"/>
              <c:showVal val="1"/>
              <c:showCatName val="0"/>
              <c:showSerName val="0"/>
              <c:showPercent val="0"/>
              <c:showBubbleSize val="0"/>
            </c:dLbl>
            <c:dLbl>
              <c:idx val="15"/>
              <c:layout>
                <c:manualLayout>
                  <c:x val="-2.7237089869260846E-2"/>
                  <c:y val="-4.8010277314757708E-3"/>
                </c:manualLayout>
              </c:layout>
              <c:tx>
                <c:strRef>
                  <c:f>'f7.1'!$A$61</c:f>
                  <c:strCache>
                    <c:ptCount val="1"/>
                    <c:pt idx="0">
                      <c:v>SLV</c:v>
                    </c:pt>
                  </c:strCache>
                </c:strRef>
              </c:tx>
              <c:dLblPos val="r"/>
              <c:showLegendKey val="0"/>
              <c:showVal val="1"/>
              <c:showCatName val="0"/>
              <c:showSerName val="0"/>
              <c:showPercent val="0"/>
              <c:showBubbleSize val="0"/>
            </c:dLbl>
            <c:dLbl>
              <c:idx val="16"/>
              <c:layout/>
              <c:tx>
                <c:strRef>
                  <c:f>'f7.1'!$A$62</c:f>
                  <c:strCache>
                    <c:ptCount val="1"/>
                    <c:pt idx="0">
                      <c:v>URY</c:v>
                    </c:pt>
                  </c:strCache>
                </c:strRef>
              </c:tx>
              <c:dLblPos val="t"/>
              <c:showLegendKey val="0"/>
              <c:showVal val="1"/>
              <c:showCatName val="0"/>
              <c:showSerName val="0"/>
              <c:showPercent val="0"/>
              <c:showBubbleSize val="0"/>
            </c:dLbl>
            <c:dLbl>
              <c:idx val="17"/>
              <c:layout>
                <c:manualLayout>
                  <c:x val="-4.8466853731195692E-2"/>
                  <c:y val="-1.4451207450242686E-2"/>
                </c:manualLayout>
              </c:layout>
              <c:tx>
                <c:strRef>
                  <c:f>'f7.1'!$A$63</c:f>
                  <c:strCache>
                    <c:ptCount val="1"/>
                    <c:pt idx="0">
                      <c:v>VEN</c:v>
                    </c:pt>
                  </c:strCache>
                </c:strRef>
              </c:tx>
              <c:dLblPos val="r"/>
              <c:showLegendKey val="0"/>
              <c:showVal val="1"/>
              <c:showCatName val="0"/>
              <c:showSerName val="0"/>
              <c:showPercent val="0"/>
              <c:showBubbleSize val="0"/>
            </c:dLbl>
            <c:showLegendKey val="0"/>
            <c:showVal val="1"/>
            <c:showCatName val="0"/>
            <c:showSerName val="0"/>
            <c:showPercent val="0"/>
            <c:showBubbleSize val="0"/>
            <c:showLeaderLines val="0"/>
          </c:dLbls>
          <c:xVal>
            <c:numRef>
              <c:f>'f7.1'!$Z$46:$Z$63</c:f>
              <c:numCache>
                <c:formatCode>0</c:formatCode>
                <c:ptCount val="18"/>
                <c:pt idx="0">
                  <c:v>11.216358518374376</c:v>
                </c:pt>
                <c:pt idx="1">
                  <c:v>5.2619261554312198</c:v>
                </c:pt>
                <c:pt idx="2">
                  <c:v>8.0132042912054384</c:v>
                </c:pt>
                <c:pt idx="3">
                  <c:v>10.491359992683673</c:v>
                </c:pt>
                <c:pt idx="4">
                  <c:v>6.6280665334197328</c:v>
                </c:pt>
                <c:pt idx="5">
                  <c:v>7.4870914294805555</c:v>
                </c:pt>
                <c:pt idx="6">
                  <c:v>6.5772795498716796</c:v>
                </c:pt>
                <c:pt idx="7">
                  <c:v>7.1280182820462308</c:v>
                </c:pt>
                <c:pt idx="8">
                  <c:v>4.7171272133813842</c:v>
                </c:pt>
                <c:pt idx="9">
                  <c:v>4.639184671118052</c:v>
                </c:pt>
                <c:pt idx="10">
                  <c:v>7.3068735755482814</c:v>
                </c:pt>
                <c:pt idx="11">
                  <c:v>4.6881717809080756</c:v>
                </c:pt>
                <c:pt idx="12">
                  <c:v>7.6350239461604339</c:v>
                </c:pt>
                <c:pt idx="13">
                  <c:v>6.7405214759110157</c:v>
                </c:pt>
                <c:pt idx="14">
                  <c:v>5.7828249569673682</c:v>
                </c:pt>
                <c:pt idx="15">
                  <c:v>7.3187449422485384</c:v>
                </c:pt>
                <c:pt idx="16">
                  <c:v>14.439883426323879</c:v>
                </c:pt>
                <c:pt idx="17">
                  <c:v>6.6373529469991768</c:v>
                </c:pt>
              </c:numCache>
            </c:numRef>
          </c:xVal>
          <c:yVal>
            <c:numRef>
              <c:f>'f7.1'!$L$46:$L$63</c:f>
              <c:numCache>
                <c:formatCode>0</c:formatCode>
                <c:ptCount val="18"/>
                <c:pt idx="0">
                  <c:v>5.997036712946521</c:v>
                </c:pt>
                <c:pt idx="1">
                  <c:v>5.0630589362122072</c:v>
                </c:pt>
                <c:pt idx="2">
                  <c:v>8.4186541047443075</c:v>
                </c:pt>
                <c:pt idx="3">
                  <c:v>3.3512752704959117</c:v>
                </c:pt>
                <c:pt idx="4">
                  <c:v>5.3709453696757725</c:v>
                </c:pt>
                <c:pt idx="5">
                  <c:v>5.1510493430045194</c:v>
                </c:pt>
                <c:pt idx="6">
                  <c:v>2.1638000956961418</c:v>
                </c:pt>
                <c:pt idx="7">
                  <c:v>3.7404631929989067</c:v>
                </c:pt>
                <c:pt idx="8">
                  <c:v>1.1870601574828725</c:v>
                </c:pt>
                <c:pt idx="9">
                  <c:v>2.6923579322539215</c:v>
                </c:pt>
                <c:pt idx="10">
                  <c:v>2.8817737626409228</c:v>
                </c:pt>
                <c:pt idx="11">
                  <c:v>2.7541070749758285</c:v>
                </c:pt>
                <c:pt idx="12">
                  <c:v>3.9100772175922014</c:v>
                </c:pt>
                <c:pt idx="13">
                  <c:v>3.0255406677122356</c:v>
                </c:pt>
                <c:pt idx="14">
                  <c:v>3.8943542501095383</c:v>
                </c:pt>
                <c:pt idx="15">
                  <c:v>4.5420253268956667</c:v>
                </c:pt>
                <c:pt idx="16">
                  <c:v>8.4850903998383806</c:v>
                </c:pt>
                <c:pt idx="17">
                  <c:v>4.1130664772726657</c:v>
                </c:pt>
              </c:numCache>
            </c:numRef>
          </c:yVal>
          <c:smooth val="0"/>
        </c:ser>
        <c:dLbls>
          <c:showLegendKey val="0"/>
          <c:showVal val="0"/>
          <c:showCatName val="0"/>
          <c:showSerName val="0"/>
          <c:showPercent val="0"/>
          <c:showBubbleSize val="0"/>
        </c:dLbls>
        <c:axId val="155869184"/>
        <c:axId val="155871104"/>
      </c:scatterChart>
      <c:valAx>
        <c:axId val="155869184"/>
        <c:scaling>
          <c:orientation val="minMax"/>
        </c:scaling>
        <c:delete val="0"/>
        <c:axPos val="b"/>
        <c:title>
          <c:tx>
            <c:rich>
              <a:bodyPr/>
              <a:lstStyle/>
              <a:p>
                <a:pPr>
                  <a:defRPr b="0"/>
                </a:pPr>
                <a:r>
                  <a:rPr lang="en-US" b="0"/>
                  <a:t>Share of people 65 and over (in %)</a:t>
                </a:r>
              </a:p>
            </c:rich>
          </c:tx>
          <c:layout/>
          <c:overlay val="0"/>
        </c:title>
        <c:numFmt formatCode="0" sourceLinked="0"/>
        <c:majorTickMark val="out"/>
        <c:minorTickMark val="none"/>
        <c:tickLblPos val="nextTo"/>
        <c:crossAx val="155871104"/>
        <c:crosses val="autoZero"/>
        <c:crossBetween val="midCat"/>
      </c:valAx>
      <c:valAx>
        <c:axId val="155871104"/>
        <c:scaling>
          <c:orientation val="minMax"/>
        </c:scaling>
        <c:delete val="0"/>
        <c:axPos val="l"/>
        <c:title>
          <c:tx>
            <c:rich>
              <a:bodyPr rot="-5400000" vert="horz"/>
              <a:lstStyle/>
              <a:p>
                <a:pPr>
                  <a:defRPr b="0"/>
                </a:pPr>
                <a:r>
                  <a:rPr lang="en-US" b="0"/>
                  <a:t>Pension spending as a share of GDP (in %)</a:t>
                </a:r>
              </a:p>
            </c:rich>
          </c:tx>
          <c:layout/>
          <c:overlay val="0"/>
        </c:title>
        <c:numFmt formatCode="0" sourceLinked="0"/>
        <c:majorTickMark val="out"/>
        <c:minorTickMark val="none"/>
        <c:tickLblPos val="nextTo"/>
        <c:crossAx val="155869184"/>
        <c:crosses val="autoZero"/>
        <c:crossBetween val="midCat"/>
      </c:valAx>
    </c:plotArea>
    <c:legend>
      <c:legendPos val="b"/>
      <c:layout/>
      <c:overlay val="0"/>
    </c:legend>
    <c:plotVisOnly val="1"/>
    <c:dispBlanksAs val="gap"/>
    <c:showDLblsOverMax val="0"/>
  </c:chart>
  <c:spPr>
    <a:ln>
      <a:noFill/>
    </a:ln>
  </c:spPr>
  <c:txPr>
    <a:bodyPr/>
    <a:lstStyle/>
    <a:p>
      <a:pPr>
        <a:defRPr sz="1200">
          <a:latin typeface="Times New Roman" panose="02020603050405020304" pitchFamily="18" charset="0"/>
          <a:cs typeface="Times New Roman" panose="02020603050405020304" pitchFamily="18" charset="0"/>
        </a:defRPr>
      </a:pPr>
      <a:endParaRPr lang="en-US"/>
    </a:p>
  </c:txPr>
  <c:printSettings>
    <c:headerFooter/>
    <c:pageMargins b="0.75" l="0.7" r="0.7" t="0.75" header="0.3" footer="0.3"/>
    <c:pageSetup/>
  </c:printSettings>
</c:chartSpace>
</file>

<file path=xl/charts/chart4.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r>
              <a:rPr lang="en-US" sz="1400"/>
              <a:t>Figure 7.2 </a:t>
            </a:r>
            <a:r>
              <a:rPr lang="en-US" sz="1440" b="1" i="0" u="none" strike="noStrike" baseline="0">
                <a:effectLst/>
              </a:rPr>
              <a:t>Difference between Contributions and Benefits in Select PAYG/DB Systems</a:t>
            </a:r>
            <a:endParaRPr lang="en-US" sz="1400"/>
          </a:p>
        </c:rich>
      </c:tx>
      <c:layout/>
      <c:overlay val="0"/>
    </c:title>
    <c:autoTitleDeleted val="0"/>
    <c:plotArea>
      <c:layout>
        <c:manualLayout>
          <c:layoutTarget val="inner"/>
          <c:xMode val="edge"/>
          <c:yMode val="edge"/>
          <c:x val="0.21598051561656725"/>
          <c:y val="8.8781275221953185E-2"/>
          <c:w val="0.76088685311524107"/>
          <c:h val="0.60400183027968957"/>
        </c:manualLayout>
      </c:layout>
      <c:barChart>
        <c:barDir val="bar"/>
        <c:grouping val="clustered"/>
        <c:varyColors val="0"/>
        <c:ser>
          <c:idx val="0"/>
          <c:order val="0"/>
          <c:invertIfNegative val="0"/>
          <c:cat>
            <c:strRef>
              <c:f>'f7.2'!$A$2:$A$14</c:f>
              <c:strCache>
                <c:ptCount val="13"/>
                <c:pt idx="0">
                  <c:v>Colombia (system wide total)</c:v>
                </c:pt>
                <c:pt idx="1">
                  <c:v>Barbados (public sector workers)</c:v>
                </c:pt>
                <c:pt idx="2">
                  <c:v>Brazil (total central government)</c:v>
                </c:pt>
                <c:pt idx="3">
                  <c:v>Uruguay</c:v>
                </c:pt>
                <c:pt idx="4">
                  <c:v>El Salvador</c:v>
                </c:pt>
                <c:pt idx="5">
                  <c:v>Dominican Republic</c:v>
                </c:pt>
                <c:pt idx="6">
                  <c:v>Argentina</c:v>
                </c:pt>
                <c:pt idx="7">
                  <c:v>Brazil (general regime)</c:v>
                </c:pt>
                <c:pt idx="8">
                  <c:v>Jamaica (private sector)</c:v>
                </c:pt>
                <c:pt idx="9">
                  <c:v>Honduras</c:v>
                </c:pt>
                <c:pt idx="10">
                  <c:v>Guatemala</c:v>
                </c:pt>
                <c:pt idx="11">
                  <c:v>Barbados (private sector workers)</c:v>
                </c:pt>
                <c:pt idx="12">
                  <c:v>Nicaragua</c:v>
                </c:pt>
              </c:strCache>
            </c:strRef>
          </c:cat>
          <c:val>
            <c:numRef>
              <c:f>'f7.2'!$E$2:$E$14</c:f>
              <c:numCache>
                <c:formatCode>General</c:formatCode>
                <c:ptCount val="13"/>
                <c:pt idx="0" formatCode="_(* #,##0.00_);_(* \(#,##0.00\);_(* &quot;-&quot;??_);_(@_)">
                  <c:v>-3.7</c:v>
                </c:pt>
                <c:pt idx="1">
                  <c:v>-2.7</c:v>
                </c:pt>
                <c:pt idx="2" formatCode="_(* #,##0.00_);_(* \(#,##0.00\);_(* &quot;-&quot;??_);_(@_)">
                  <c:v>-2.25</c:v>
                </c:pt>
                <c:pt idx="3" formatCode="_(* #,##0.00_);_(* \(#,##0.00\);_(* &quot;-&quot;??_);_(@_)">
                  <c:v>-2.0979724837956377</c:v>
                </c:pt>
                <c:pt idx="4" formatCode="0.00">
                  <c:v>-2</c:v>
                </c:pt>
                <c:pt idx="5" formatCode="0.00">
                  <c:v>-1.1887359288492596</c:v>
                </c:pt>
                <c:pt idx="6" formatCode="0.00">
                  <c:v>-1.1738535286692446</c:v>
                </c:pt>
                <c:pt idx="7">
                  <c:v>-1.0300000000000002</c:v>
                </c:pt>
                <c:pt idx="8" formatCode="0.0">
                  <c:v>-0.21000000000000008</c:v>
                </c:pt>
                <c:pt idx="9" formatCode="0.0">
                  <c:v>0.46537222240111498</c:v>
                </c:pt>
                <c:pt idx="10" formatCode="0.0">
                  <c:v>0.61777716842223862</c:v>
                </c:pt>
                <c:pt idx="11" formatCode="0.00">
                  <c:v>1</c:v>
                </c:pt>
                <c:pt idx="12" formatCode="0.00">
                  <c:v>1.855503497700592</c:v>
                </c:pt>
              </c:numCache>
            </c:numRef>
          </c:val>
        </c:ser>
        <c:dLbls>
          <c:showLegendKey val="0"/>
          <c:showVal val="0"/>
          <c:showCatName val="0"/>
          <c:showSerName val="0"/>
          <c:showPercent val="0"/>
          <c:showBubbleSize val="0"/>
        </c:dLbls>
        <c:gapWidth val="150"/>
        <c:axId val="150071936"/>
        <c:axId val="559407488"/>
      </c:barChart>
      <c:catAx>
        <c:axId val="150071936"/>
        <c:scaling>
          <c:orientation val="minMax"/>
        </c:scaling>
        <c:delete val="0"/>
        <c:axPos val="l"/>
        <c:majorTickMark val="out"/>
        <c:minorTickMark val="none"/>
        <c:tickLblPos val="low"/>
        <c:txPr>
          <a:bodyPr rot="0" vert="horz"/>
          <a:lstStyle/>
          <a:p>
            <a:pPr>
              <a:defRPr/>
            </a:pPr>
            <a:endParaRPr lang="en-US"/>
          </a:p>
        </c:txPr>
        <c:crossAx val="559407488"/>
        <c:crosses val="autoZero"/>
        <c:auto val="1"/>
        <c:lblAlgn val="ctr"/>
        <c:lblOffset val="100"/>
        <c:noMultiLvlLbl val="0"/>
      </c:catAx>
      <c:valAx>
        <c:axId val="559407488"/>
        <c:scaling>
          <c:orientation val="minMax"/>
        </c:scaling>
        <c:delete val="0"/>
        <c:axPos val="b"/>
        <c:title>
          <c:tx>
            <c:rich>
              <a:bodyPr rot="0" vert="horz"/>
              <a:lstStyle/>
              <a:p>
                <a:pPr>
                  <a:defRPr b="0"/>
                </a:pPr>
                <a:r>
                  <a:rPr lang="en-US" b="0"/>
                  <a:t>Pension balance as a share of GDP (contributions-benefits)</a:t>
                </a:r>
              </a:p>
            </c:rich>
          </c:tx>
          <c:layout/>
          <c:overlay val="0"/>
        </c:title>
        <c:numFmt formatCode="#,##0" sourceLinked="0"/>
        <c:majorTickMark val="out"/>
        <c:minorTickMark val="none"/>
        <c:tickLblPos val="nextTo"/>
        <c:crossAx val="150071936"/>
        <c:crosses val="autoZero"/>
        <c:crossBetween val="between"/>
      </c:valAx>
    </c:plotArea>
    <c:plotVisOnly val="1"/>
    <c:dispBlanksAs val="gap"/>
    <c:showDLblsOverMax val="0"/>
  </c:chart>
  <c:spPr>
    <a:ln>
      <a:noFill/>
    </a:ln>
  </c:spPr>
  <c:txPr>
    <a:bodyPr/>
    <a:lstStyle/>
    <a:p>
      <a:pPr>
        <a:defRPr sz="1200">
          <a:latin typeface="Times New Roman" panose="02020603050405020304" pitchFamily="18" charset="0"/>
          <a:cs typeface="Times New Roman" panose="02020603050405020304" pitchFamily="18" charset="0"/>
        </a:defRPr>
      </a:pPr>
      <a:endParaRPr lang="en-US"/>
    </a:p>
  </c:txPr>
  <c:printSettings>
    <c:headerFooter/>
    <c:pageMargins b="0.75" l="0.7" r="0.7" t="0.75" header="0.3" footer="0.3"/>
    <c:pageSetup/>
  </c:printSettings>
  <c:userShapes r:id="rId1"/>
</c:chartSpace>
</file>

<file path=xl/charts/chart5.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400"/>
            </a:pPr>
            <a:r>
              <a:rPr lang="en-US" sz="1400"/>
              <a:t>Figure 7.3 Investment Portfolio of Private Funds</a:t>
            </a:r>
          </a:p>
        </c:rich>
      </c:tx>
      <c:layout/>
      <c:overlay val="0"/>
    </c:title>
    <c:autoTitleDeleted val="0"/>
    <c:plotArea>
      <c:layout>
        <c:manualLayout>
          <c:layoutTarget val="inner"/>
          <c:xMode val="edge"/>
          <c:yMode val="edge"/>
          <c:x val="7.8115817684476604E-2"/>
          <c:y val="8.2122679580306696E-2"/>
          <c:w val="0.89697574600187291"/>
          <c:h val="0.72716900853495003"/>
        </c:manualLayout>
      </c:layout>
      <c:barChart>
        <c:barDir val="col"/>
        <c:grouping val="stacked"/>
        <c:varyColors val="0"/>
        <c:ser>
          <c:idx val="0"/>
          <c:order val="0"/>
          <c:tx>
            <c:strRef>
              <c:f>'f7.3'!$B$2</c:f>
              <c:strCache>
                <c:ptCount val="1"/>
                <c:pt idx="0">
                  <c:v>Public Sector</c:v>
                </c:pt>
              </c:strCache>
            </c:strRef>
          </c:tx>
          <c:invertIfNegative val="0"/>
          <c:cat>
            <c:strRef>
              <c:f>'f7.3'!$A$3:$A$11</c:f>
              <c:strCache>
                <c:ptCount val="9"/>
                <c:pt idx="0">
                  <c:v>Peru</c:v>
                </c:pt>
                <c:pt idx="1">
                  <c:v>Chile</c:v>
                </c:pt>
                <c:pt idx="2">
                  <c:v>Bolivia</c:v>
                </c:pt>
                <c:pt idx="3">
                  <c:v>Colombia</c:v>
                </c:pt>
                <c:pt idx="4">
                  <c:v>Mexico</c:v>
                </c:pt>
                <c:pt idx="5">
                  <c:v>Dominican Republic</c:v>
                </c:pt>
                <c:pt idx="6">
                  <c:v>Uruguay</c:v>
                </c:pt>
                <c:pt idx="7">
                  <c:v>Costa Rica</c:v>
                </c:pt>
                <c:pt idx="8">
                  <c:v>El Salvador</c:v>
                </c:pt>
              </c:strCache>
            </c:strRef>
          </c:cat>
          <c:val>
            <c:numRef>
              <c:f>'f7.3'!$B$3:$B$11</c:f>
              <c:numCache>
                <c:formatCode>0.0</c:formatCode>
                <c:ptCount val="9"/>
                <c:pt idx="0">
                  <c:v>17.888153534454652</c:v>
                </c:pt>
                <c:pt idx="1">
                  <c:v>21.383702857636049</c:v>
                </c:pt>
                <c:pt idx="2">
                  <c:v>35.309179257970158</c:v>
                </c:pt>
                <c:pt idx="3">
                  <c:v>36.318850619497994</c:v>
                </c:pt>
                <c:pt idx="4">
                  <c:v>46.21580259626333</c:v>
                </c:pt>
                <c:pt idx="5">
                  <c:v>66.215278801756739</c:v>
                </c:pt>
                <c:pt idx="6">
                  <c:v>66.722271955145814</c:v>
                </c:pt>
                <c:pt idx="7">
                  <c:v>71.774561497474465</c:v>
                </c:pt>
                <c:pt idx="8">
                  <c:v>79.321680366967485</c:v>
                </c:pt>
              </c:numCache>
            </c:numRef>
          </c:val>
        </c:ser>
        <c:ser>
          <c:idx val="1"/>
          <c:order val="1"/>
          <c:tx>
            <c:strRef>
              <c:f>'f7.3'!$C$2</c:f>
              <c:strCache>
                <c:ptCount val="1"/>
                <c:pt idx="0">
                  <c:v>Corporate Sector</c:v>
                </c:pt>
              </c:strCache>
            </c:strRef>
          </c:tx>
          <c:invertIfNegative val="0"/>
          <c:cat>
            <c:strRef>
              <c:f>'f7.3'!$A$3:$A$11</c:f>
              <c:strCache>
                <c:ptCount val="9"/>
                <c:pt idx="0">
                  <c:v>Peru</c:v>
                </c:pt>
                <c:pt idx="1">
                  <c:v>Chile</c:v>
                </c:pt>
                <c:pt idx="2">
                  <c:v>Bolivia</c:v>
                </c:pt>
                <c:pt idx="3">
                  <c:v>Colombia</c:v>
                </c:pt>
                <c:pt idx="4">
                  <c:v>Mexico</c:v>
                </c:pt>
                <c:pt idx="5">
                  <c:v>Dominican Republic</c:v>
                </c:pt>
                <c:pt idx="6">
                  <c:v>Uruguay</c:v>
                </c:pt>
                <c:pt idx="7">
                  <c:v>Costa Rica</c:v>
                </c:pt>
                <c:pt idx="8">
                  <c:v>El Salvador</c:v>
                </c:pt>
              </c:strCache>
            </c:strRef>
          </c:cat>
          <c:val>
            <c:numRef>
              <c:f>'f7.3'!$C$3:$C$11</c:f>
              <c:numCache>
                <c:formatCode>0.0</c:formatCode>
                <c:ptCount val="9"/>
                <c:pt idx="0">
                  <c:v>27.339735200835513</c:v>
                </c:pt>
                <c:pt idx="1">
                  <c:v>16.835193077764554</c:v>
                </c:pt>
                <c:pt idx="2">
                  <c:v>11.191639487649491</c:v>
                </c:pt>
                <c:pt idx="3">
                  <c:v>17.295583018149586</c:v>
                </c:pt>
                <c:pt idx="4">
                  <c:v>30.918424594619058</c:v>
                </c:pt>
                <c:pt idx="5">
                  <c:v>1.5415606402272941</c:v>
                </c:pt>
                <c:pt idx="6">
                  <c:v>11.091459701762911</c:v>
                </c:pt>
                <c:pt idx="7">
                  <c:v>5.9907457017039789</c:v>
                </c:pt>
                <c:pt idx="8">
                  <c:v>5.7758632039659581</c:v>
                </c:pt>
              </c:numCache>
            </c:numRef>
          </c:val>
        </c:ser>
        <c:ser>
          <c:idx val="2"/>
          <c:order val="2"/>
          <c:tx>
            <c:strRef>
              <c:f>'f7.3'!$D$2</c:f>
              <c:strCache>
                <c:ptCount val="1"/>
                <c:pt idx="0">
                  <c:v>Financial Sector</c:v>
                </c:pt>
              </c:strCache>
            </c:strRef>
          </c:tx>
          <c:invertIfNegative val="0"/>
          <c:cat>
            <c:strRef>
              <c:f>'f7.3'!$A$3:$A$11</c:f>
              <c:strCache>
                <c:ptCount val="9"/>
                <c:pt idx="0">
                  <c:v>Peru</c:v>
                </c:pt>
                <c:pt idx="1">
                  <c:v>Chile</c:v>
                </c:pt>
                <c:pt idx="2">
                  <c:v>Bolivia</c:v>
                </c:pt>
                <c:pt idx="3">
                  <c:v>Colombia</c:v>
                </c:pt>
                <c:pt idx="4">
                  <c:v>Mexico</c:v>
                </c:pt>
                <c:pt idx="5">
                  <c:v>Dominican Republic</c:v>
                </c:pt>
                <c:pt idx="6">
                  <c:v>Uruguay</c:v>
                </c:pt>
                <c:pt idx="7">
                  <c:v>Costa Rica</c:v>
                </c:pt>
                <c:pt idx="8">
                  <c:v>El Salvador</c:v>
                </c:pt>
              </c:strCache>
            </c:strRef>
          </c:cat>
          <c:val>
            <c:numRef>
              <c:f>'f7.3'!$D$3:$D$11</c:f>
              <c:numCache>
                <c:formatCode>0.0</c:formatCode>
                <c:ptCount val="9"/>
                <c:pt idx="0">
                  <c:v>14.178542606052883</c:v>
                </c:pt>
                <c:pt idx="1">
                  <c:v>17.76092341575734</c:v>
                </c:pt>
                <c:pt idx="2">
                  <c:v>51.379857426224405</c:v>
                </c:pt>
                <c:pt idx="3">
                  <c:v>17.398480324490816</c:v>
                </c:pt>
                <c:pt idx="4">
                  <c:v>1.3935827893247792</c:v>
                </c:pt>
                <c:pt idx="5">
                  <c:v>32.243160558015958</c:v>
                </c:pt>
                <c:pt idx="6">
                  <c:v>3.4211222847585696</c:v>
                </c:pt>
                <c:pt idx="7">
                  <c:v>14.654443698206595</c:v>
                </c:pt>
                <c:pt idx="8">
                  <c:v>5.5901430009846447</c:v>
                </c:pt>
              </c:numCache>
            </c:numRef>
          </c:val>
        </c:ser>
        <c:ser>
          <c:idx val="3"/>
          <c:order val="3"/>
          <c:tx>
            <c:strRef>
              <c:f>'f7.3'!$E$2</c:f>
              <c:strCache>
                <c:ptCount val="1"/>
                <c:pt idx="0">
                  <c:v>Foreign Sector</c:v>
                </c:pt>
              </c:strCache>
            </c:strRef>
          </c:tx>
          <c:invertIfNegative val="0"/>
          <c:cat>
            <c:strRef>
              <c:f>'f7.3'!$A$3:$A$11</c:f>
              <c:strCache>
                <c:ptCount val="9"/>
                <c:pt idx="0">
                  <c:v>Peru</c:v>
                </c:pt>
                <c:pt idx="1">
                  <c:v>Chile</c:v>
                </c:pt>
                <c:pt idx="2">
                  <c:v>Bolivia</c:v>
                </c:pt>
                <c:pt idx="3">
                  <c:v>Colombia</c:v>
                </c:pt>
                <c:pt idx="4">
                  <c:v>Mexico</c:v>
                </c:pt>
                <c:pt idx="5">
                  <c:v>Dominican Republic</c:v>
                </c:pt>
                <c:pt idx="6">
                  <c:v>Uruguay</c:v>
                </c:pt>
                <c:pt idx="7">
                  <c:v>Costa Rica</c:v>
                </c:pt>
                <c:pt idx="8">
                  <c:v>El Salvador</c:v>
                </c:pt>
              </c:strCache>
            </c:strRef>
          </c:cat>
          <c:val>
            <c:numRef>
              <c:f>'f7.3'!$E$3:$E$11</c:f>
              <c:numCache>
                <c:formatCode>0.0</c:formatCode>
                <c:ptCount val="9"/>
                <c:pt idx="0">
                  <c:v>40.053572825241673</c:v>
                </c:pt>
                <c:pt idx="1">
                  <c:v>43.824676051487209</c:v>
                </c:pt>
                <c:pt idx="2">
                  <c:v>0</c:v>
                </c:pt>
                <c:pt idx="3">
                  <c:v>24.031945647459377</c:v>
                </c:pt>
                <c:pt idx="4">
                  <c:v>17.417775127674073</c:v>
                </c:pt>
                <c:pt idx="5">
                  <c:v>0</c:v>
                </c:pt>
                <c:pt idx="6">
                  <c:v>10.582461880952478</c:v>
                </c:pt>
                <c:pt idx="7">
                  <c:v>4.137558205782069</c:v>
                </c:pt>
                <c:pt idx="8">
                  <c:v>8.5122088940432903</c:v>
                </c:pt>
              </c:numCache>
            </c:numRef>
          </c:val>
        </c:ser>
        <c:ser>
          <c:idx val="4"/>
          <c:order val="4"/>
          <c:tx>
            <c:strRef>
              <c:f>'f7.3'!$F$2</c:f>
              <c:strCache>
                <c:ptCount val="1"/>
                <c:pt idx="0">
                  <c:v>Other Assets</c:v>
                </c:pt>
              </c:strCache>
            </c:strRef>
          </c:tx>
          <c:invertIfNegative val="0"/>
          <c:cat>
            <c:strRef>
              <c:f>'f7.3'!$A$3:$A$11</c:f>
              <c:strCache>
                <c:ptCount val="9"/>
                <c:pt idx="0">
                  <c:v>Peru</c:v>
                </c:pt>
                <c:pt idx="1">
                  <c:v>Chile</c:v>
                </c:pt>
                <c:pt idx="2">
                  <c:v>Bolivia</c:v>
                </c:pt>
                <c:pt idx="3">
                  <c:v>Colombia</c:v>
                </c:pt>
                <c:pt idx="4">
                  <c:v>Mexico</c:v>
                </c:pt>
                <c:pt idx="5">
                  <c:v>Dominican Republic</c:v>
                </c:pt>
                <c:pt idx="6">
                  <c:v>Uruguay</c:v>
                </c:pt>
                <c:pt idx="7">
                  <c:v>Costa Rica</c:v>
                </c:pt>
                <c:pt idx="8">
                  <c:v>El Salvador</c:v>
                </c:pt>
              </c:strCache>
            </c:strRef>
          </c:cat>
          <c:val>
            <c:numRef>
              <c:f>'f7.3'!$F$3:$F$11</c:f>
              <c:numCache>
                <c:formatCode>0.0</c:formatCode>
                <c:ptCount val="9"/>
                <c:pt idx="0">
                  <c:v>0.53999583341526924</c:v>
                </c:pt>
                <c:pt idx="1">
                  <c:v>0.19550459735485187</c:v>
                </c:pt>
                <c:pt idx="2">
                  <c:v>0</c:v>
                </c:pt>
                <c:pt idx="3">
                  <c:v>1.9122079542718207</c:v>
                </c:pt>
                <c:pt idx="4">
                  <c:v>0</c:v>
                </c:pt>
                <c:pt idx="5">
                  <c:v>0</c:v>
                </c:pt>
                <c:pt idx="6">
                  <c:v>0</c:v>
                </c:pt>
                <c:pt idx="7">
                  <c:v>0</c:v>
                </c:pt>
                <c:pt idx="8">
                  <c:v>0</c:v>
                </c:pt>
              </c:numCache>
            </c:numRef>
          </c:val>
        </c:ser>
        <c:ser>
          <c:idx val="5"/>
          <c:order val="5"/>
          <c:tx>
            <c:strRef>
              <c:f>'f7.3'!$G$2</c:f>
              <c:strCache>
                <c:ptCount val="1"/>
                <c:pt idx="0">
                  <c:v>Liquid Assets</c:v>
                </c:pt>
              </c:strCache>
            </c:strRef>
          </c:tx>
          <c:invertIfNegative val="0"/>
          <c:cat>
            <c:strRef>
              <c:f>'f7.3'!$A$3:$A$11</c:f>
              <c:strCache>
                <c:ptCount val="9"/>
                <c:pt idx="0">
                  <c:v>Peru</c:v>
                </c:pt>
                <c:pt idx="1">
                  <c:v>Chile</c:v>
                </c:pt>
                <c:pt idx="2">
                  <c:v>Bolivia</c:v>
                </c:pt>
                <c:pt idx="3">
                  <c:v>Colombia</c:v>
                </c:pt>
                <c:pt idx="4">
                  <c:v>Mexico</c:v>
                </c:pt>
                <c:pt idx="5">
                  <c:v>Dominican Republic</c:v>
                </c:pt>
                <c:pt idx="6">
                  <c:v>Uruguay</c:v>
                </c:pt>
                <c:pt idx="7">
                  <c:v>Costa Rica</c:v>
                </c:pt>
                <c:pt idx="8">
                  <c:v>El Salvador</c:v>
                </c:pt>
              </c:strCache>
            </c:strRef>
          </c:cat>
          <c:val>
            <c:numRef>
              <c:f>'f7.3'!$G$3:$G$11</c:f>
              <c:numCache>
                <c:formatCode>0.0</c:formatCode>
                <c:ptCount val="9"/>
                <c:pt idx="0">
                  <c:v>0</c:v>
                </c:pt>
                <c:pt idx="1">
                  <c:v>0</c:v>
                </c:pt>
                <c:pt idx="2">
                  <c:v>2.1193238281559337</c:v>
                </c:pt>
                <c:pt idx="3">
                  <c:v>3.0429324361304197</c:v>
                </c:pt>
                <c:pt idx="4">
                  <c:v>4.054414892118742</c:v>
                </c:pt>
                <c:pt idx="5">
                  <c:v>0</c:v>
                </c:pt>
                <c:pt idx="6">
                  <c:v>8.1826841773802297</c:v>
                </c:pt>
                <c:pt idx="7">
                  <c:v>3.442690896832886</c:v>
                </c:pt>
                <c:pt idx="8">
                  <c:v>0.80010453403864013</c:v>
                </c:pt>
              </c:numCache>
            </c:numRef>
          </c:val>
        </c:ser>
        <c:dLbls>
          <c:showLegendKey val="0"/>
          <c:showVal val="0"/>
          <c:showCatName val="0"/>
          <c:showSerName val="0"/>
          <c:showPercent val="0"/>
          <c:showBubbleSize val="0"/>
        </c:dLbls>
        <c:gapWidth val="150"/>
        <c:overlap val="100"/>
        <c:axId val="149803008"/>
        <c:axId val="563176192"/>
      </c:barChart>
      <c:catAx>
        <c:axId val="149803008"/>
        <c:scaling>
          <c:orientation val="minMax"/>
        </c:scaling>
        <c:delete val="0"/>
        <c:axPos val="b"/>
        <c:majorTickMark val="out"/>
        <c:minorTickMark val="none"/>
        <c:tickLblPos val="nextTo"/>
        <c:crossAx val="563176192"/>
        <c:crosses val="autoZero"/>
        <c:auto val="1"/>
        <c:lblAlgn val="ctr"/>
        <c:lblOffset val="100"/>
        <c:noMultiLvlLbl val="0"/>
      </c:catAx>
      <c:valAx>
        <c:axId val="563176192"/>
        <c:scaling>
          <c:orientation val="minMax"/>
          <c:max val="100"/>
        </c:scaling>
        <c:delete val="0"/>
        <c:axPos val="l"/>
        <c:title>
          <c:tx>
            <c:rich>
              <a:bodyPr rot="-5400000" vert="horz"/>
              <a:lstStyle/>
              <a:p>
                <a:pPr>
                  <a:defRPr b="0"/>
                </a:pPr>
                <a:r>
                  <a:rPr lang="en-US" b="0"/>
                  <a:t>Percentage</a:t>
                </a:r>
              </a:p>
            </c:rich>
          </c:tx>
          <c:layout/>
          <c:overlay val="0"/>
        </c:title>
        <c:numFmt formatCode="General" sourceLinked="0"/>
        <c:majorTickMark val="out"/>
        <c:minorTickMark val="none"/>
        <c:tickLblPos val="nextTo"/>
        <c:crossAx val="149803008"/>
        <c:crosses val="autoZero"/>
        <c:crossBetween val="between"/>
      </c:valAx>
    </c:plotArea>
    <c:legend>
      <c:legendPos val="r"/>
      <c:layout>
        <c:manualLayout>
          <c:xMode val="edge"/>
          <c:yMode val="edge"/>
          <c:x val="2.8986745447541623E-2"/>
          <c:y val="0.87722817443330814"/>
          <c:w val="0.95705192483810131"/>
          <c:h val="4.4100242812938742E-2"/>
        </c:manualLayout>
      </c:layout>
      <c:overlay val="0"/>
    </c:legend>
    <c:plotVisOnly val="1"/>
    <c:dispBlanksAs val="gap"/>
    <c:showDLblsOverMax val="0"/>
  </c:chart>
  <c:spPr>
    <a:ln>
      <a:noFill/>
    </a:ln>
  </c:spPr>
  <c:txPr>
    <a:bodyPr/>
    <a:lstStyle/>
    <a:p>
      <a:pPr>
        <a:defRPr sz="1200">
          <a:latin typeface="Times New Roman" panose="02020603050405020304" pitchFamily="18" charset="0"/>
          <a:cs typeface="Times New Roman" panose="02020603050405020304" pitchFamily="18" charset="0"/>
        </a:defRPr>
      </a:pPr>
      <a:endParaRPr lang="en-US"/>
    </a:p>
  </c:txPr>
  <c:printSettings>
    <c:headerFooter/>
    <c:pageMargins b="0.75" l="0.7" r="0.7" t="0.75" header="0.3" footer="0.3"/>
    <c:pageSetup/>
  </c:printSettings>
  <c:userShapes r:id="rId1"/>
</c:chartSpace>
</file>

<file path=xl/charts/chart6.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lgn="ctr" rtl="0">
              <a:defRPr sz="1400"/>
            </a:pPr>
            <a:r>
              <a:rPr lang="en-US" sz="1400"/>
              <a:t>Figure 7.4 Real Rate of Return of Pension Funds, 2004-2014</a:t>
            </a:r>
          </a:p>
        </c:rich>
      </c:tx>
      <c:layout/>
      <c:overlay val="0"/>
    </c:title>
    <c:autoTitleDeleted val="0"/>
    <c:plotArea>
      <c:layout>
        <c:manualLayout>
          <c:layoutTarget val="inner"/>
          <c:xMode val="edge"/>
          <c:yMode val="edge"/>
          <c:x val="8.4489398398809382E-2"/>
          <c:y val="8.4902257980464302E-2"/>
          <c:w val="0.9043688865352707"/>
          <c:h val="0.69697860142479273"/>
        </c:manualLayout>
      </c:layout>
      <c:barChart>
        <c:barDir val="col"/>
        <c:grouping val="clustered"/>
        <c:varyColors val="0"/>
        <c:ser>
          <c:idx val="0"/>
          <c:order val="0"/>
          <c:tx>
            <c:strRef>
              <c:f>'f7.4'!$A$4</c:f>
              <c:strCache>
                <c:ptCount val="1"/>
                <c:pt idx="0">
                  <c:v>Bolivia</c:v>
                </c:pt>
              </c:strCache>
            </c:strRef>
          </c:tx>
          <c:invertIfNegative val="0"/>
          <c:cat>
            <c:numRef>
              <c:f>'f7.4'!$B$3:$L$3</c:f>
              <c:numCache>
                <c:formatCode>0</c:formatCode>
                <c:ptCount val="11"/>
                <c:pt idx="0">
                  <c:v>2004</c:v>
                </c:pt>
                <c:pt idx="1">
                  <c:v>2005</c:v>
                </c:pt>
                <c:pt idx="2">
                  <c:v>2006</c:v>
                </c:pt>
                <c:pt idx="3">
                  <c:v>2007</c:v>
                </c:pt>
                <c:pt idx="4">
                  <c:v>2008</c:v>
                </c:pt>
                <c:pt idx="5">
                  <c:v>2009</c:v>
                </c:pt>
                <c:pt idx="6">
                  <c:v>2010</c:v>
                </c:pt>
                <c:pt idx="7">
                  <c:v>2011</c:v>
                </c:pt>
                <c:pt idx="8">
                  <c:v>2012</c:v>
                </c:pt>
                <c:pt idx="9">
                  <c:v>2013</c:v>
                </c:pt>
                <c:pt idx="10">
                  <c:v>2014</c:v>
                </c:pt>
              </c:numCache>
            </c:numRef>
          </c:cat>
          <c:val>
            <c:numRef>
              <c:f>'f7.4'!$B$4:$L$4</c:f>
              <c:numCache>
                <c:formatCode>0.0</c:formatCode>
                <c:ptCount val="11"/>
                <c:pt idx="0">
                  <c:v>5.13</c:v>
                </c:pt>
                <c:pt idx="1">
                  <c:v>3.47</c:v>
                </c:pt>
                <c:pt idx="2">
                  <c:v>2.85</c:v>
                </c:pt>
                <c:pt idx="3">
                  <c:v>-0.30789508831524509</c:v>
                </c:pt>
                <c:pt idx="4">
                  <c:v>-4.6399999999999997</c:v>
                </c:pt>
                <c:pt idx="5">
                  <c:v>7.32</c:v>
                </c:pt>
                <c:pt idx="6">
                  <c:v>6.0699999999999994</c:v>
                </c:pt>
                <c:pt idx="7">
                  <c:v>-2.0500000000000003</c:v>
                </c:pt>
                <c:pt idx="8">
                  <c:v>1.7999999999999998</c:v>
                </c:pt>
                <c:pt idx="9">
                  <c:v>-0.85000000000000009</c:v>
                </c:pt>
                <c:pt idx="10">
                  <c:v>1.0900000000000001</c:v>
                </c:pt>
              </c:numCache>
            </c:numRef>
          </c:val>
        </c:ser>
        <c:ser>
          <c:idx val="1"/>
          <c:order val="1"/>
          <c:tx>
            <c:strRef>
              <c:f>'f7.4'!$A$5</c:f>
              <c:strCache>
                <c:ptCount val="1"/>
                <c:pt idx="0">
                  <c:v>Chile (1)</c:v>
                </c:pt>
              </c:strCache>
            </c:strRef>
          </c:tx>
          <c:invertIfNegative val="0"/>
          <c:cat>
            <c:numRef>
              <c:f>'f7.4'!$B$3:$L$3</c:f>
              <c:numCache>
                <c:formatCode>0</c:formatCode>
                <c:ptCount val="11"/>
                <c:pt idx="0">
                  <c:v>2004</c:v>
                </c:pt>
                <c:pt idx="1">
                  <c:v>2005</c:v>
                </c:pt>
                <c:pt idx="2">
                  <c:v>2006</c:v>
                </c:pt>
                <c:pt idx="3">
                  <c:v>2007</c:v>
                </c:pt>
                <c:pt idx="4">
                  <c:v>2008</c:v>
                </c:pt>
                <c:pt idx="5">
                  <c:v>2009</c:v>
                </c:pt>
                <c:pt idx="6">
                  <c:v>2010</c:v>
                </c:pt>
                <c:pt idx="7">
                  <c:v>2011</c:v>
                </c:pt>
                <c:pt idx="8">
                  <c:v>2012</c:v>
                </c:pt>
                <c:pt idx="9">
                  <c:v>2013</c:v>
                </c:pt>
                <c:pt idx="10">
                  <c:v>2014</c:v>
                </c:pt>
              </c:numCache>
            </c:numRef>
          </c:cat>
          <c:val>
            <c:numRef>
              <c:f>'f7.4'!$B$5:$L$5</c:f>
              <c:numCache>
                <c:formatCode>0.0</c:formatCode>
                <c:ptCount val="11"/>
                <c:pt idx="0">
                  <c:v>9.1</c:v>
                </c:pt>
                <c:pt idx="1">
                  <c:v>5.7</c:v>
                </c:pt>
                <c:pt idx="2">
                  <c:v>17.04</c:v>
                </c:pt>
                <c:pt idx="3">
                  <c:v>6.5</c:v>
                </c:pt>
                <c:pt idx="4">
                  <c:v>-21.97</c:v>
                </c:pt>
                <c:pt idx="5">
                  <c:v>27.73</c:v>
                </c:pt>
                <c:pt idx="6">
                  <c:v>9.34</c:v>
                </c:pt>
                <c:pt idx="7">
                  <c:v>-3.7900000000000005</c:v>
                </c:pt>
                <c:pt idx="8">
                  <c:v>4.6100000000000003</c:v>
                </c:pt>
                <c:pt idx="9">
                  <c:v>5.16</c:v>
                </c:pt>
                <c:pt idx="10">
                  <c:v>8.4</c:v>
                </c:pt>
              </c:numCache>
            </c:numRef>
          </c:val>
        </c:ser>
        <c:ser>
          <c:idx val="2"/>
          <c:order val="2"/>
          <c:tx>
            <c:strRef>
              <c:f>'f7.4'!$A$6</c:f>
              <c:strCache>
                <c:ptCount val="1"/>
                <c:pt idx="0">
                  <c:v>Colombia (2)</c:v>
                </c:pt>
              </c:strCache>
            </c:strRef>
          </c:tx>
          <c:invertIfNegative val="0"/>
          <c:cat>
            <c:numRef>
              <c:f>'f7.4'!$B$3:$L$3</c:f>
              <c:numCache>
                <c:formatCode>0</c:formatCode>
                <c:ptCount val="11"/>
                <c:pt idx="0">
                  <c:v>2004</c:v>
                </c:pt>
                <c:pt idx="1">
                  <c:v>2005</c:v>
                </c:pt>
                <c:pt idx="2">
                  <c:v>2006</c:v>
                </c:pt>
                <c:pt idx="3">
                  <c:v>2007</c:v>
                </c:pt>
                <c:pt idx="4">
                  <c:v>2008</c:v>
                </c:pt>
                <c:pt idx="5">
                  <c:v>2009</c:v>
                </c:pt>
                <c:pt idx="6">
                  <c:v>2010</c:v>
                </c:pt>
                <c:pt idx="7">
                  <c:v>2011</c:v>
                </c:pt>
                <c:pt idx="8">
                  <c:v>2012</c:v>
                </c:pt>
                <c:pt idx="9">
                  <c:v>2013</c:v>
                </c:pt>
                <c:pt idx="10">
                  <c:v>2014</c:v>
                </c:pt>
              </c:numCache>
            </c:numRef>
          </c:cat>
          <c:val>
            <c:numRef>
              <c:f>'f7.4'!$B$6:$L$6</c:f>
              <c:numCache>
                <c:formatCode>0.0</c:formatCode>
                <c:ptCount val="11"/>
                <c:pt idx="0">
                  <c:v>10.4</c:v>
                </c:pt>
                <c:pt idx="1">
                  <c:v>13.23</c:v>
                </c:pt>
                <c:pt idx="2">
                  <c:v>6.63</c:v>
                </c:pt>
                <c:pt idx="3">
                  <c:v>6.68</c:v>
                </c:pt>
                <c:pt idx="4">
                  <c:v>0.2</c:v>
                </c:pt>
                <c:pt idx="5">
                  <c:v>11.372549019607847</c:v>
                </c:pt>
                <c:pt idx="6">
                  <c:v>15.523999999999999</c:v>
                </c:pt>
                <c:pt idx="7">
                  <c:v>-4.0329999999999995</c:v>
                </c:pt>
                <c:pt idx="8">
                  <c:v>13.206000000000001</c:v>
                </c:pt>
                <c:pt idx="9">
                  <c:v>-2.3780000000000001</c:v>
                </c:pt>
                <c:pt idx="10">
                  <c:v>6.9388888055600617</c:v>
                </c:pt>
              </c:numCache>
            </c:numRef>
          </c:val>
        </c:ser>
        <c:ser>
          <c:idx val="3"/>
          <c:order val="3"/>
          <c:tx>
            <c:strRef>
              <c:f>'f7.4'!$A$7</c:f>
              <c:strCache>
                <c:ptCount val="1"/>
                <c:pt idx="0">
                  <c:v>Costa Rica</c:v>
                </c:pt>
              </c:strCache>
            </c:strRef>
          </c:tx>
          <c:invertIfNegative val="0"/>
          <c:cat>
            <c:numRef>
              <c:f>'f7.4'!$B$3:$L$3</c:f>
              <c:numCache>
                <c:formatCode>0</c:formatCode>
                <c:ptCount val="11"/>
                <c:pt idx="0">
                  <c:v>2004</c:v>
                </c:pt>
                <c:pt idx="1">
                  <c:v>2005</c:v>
                </c:pt>
                <c:pt idx="2">
                  <c:v>2006</c:v>
                </c:pt>
                <c:pt idx="3">
                  <c:v>2007</c:v>
                </c:pt>
                <c:pt idx="4">
                  <c:v>2008</c:v>
                </c:pt>
                <c:pt idx="5">
                  <c:v>2009</c:v>
                </c:pt>
                <c:pt idx="6">
                  <c:v>2010</c:v>
                </c:pt>
                <c:pt idx="7">
                  <c:v>2011</c:v>
                </c:pt>
                <c:pt idx="8">
                  <c:v>2012</c:v>
                </c:pt>
                <c:pt idx="9">
                  <c:v>2013</c:v>
                </c:pt>
                <c:pt idx="10">
                  <c:v>2014</c:v>
                </c:pt>
              </c:numCache>
            </c:numRef>
          </c:cat>
          <c:val>
            <c:numRef>
              <c:f>'f7.4'!$B$7:$L$7</c:f>
              <c:numCache>
                <c:formatCode>0.0</c:formatCode>
                <c:ptCount val="11"/>
                <c:pt idx="0">
                  <c:v>4.5470469700859795</c:v>
                </c:pt>
                <c:pt idx="1">
                  <c:v>3.8292499295904801</c:v>
                </c:pt>
                <c:pt idx="2">
                  <c:v>7.1789596054818992</c:v>
                </c:pt>
                <c:pt idx="3">
                  <c:v>7.05758185335202</c:v>
                </c:pt>
                <c:pt idx="4">
                  <c:v>-6.1887367659116208</c:v>
                </c:pt>
                <c:pt idx="5">
                  <c:v>-0.21212046388414502</c:v>
                </c:pt>
                <c:pt idx="6">
                  <c:v>4.2964743399912697</c:v>
                </c:pt>
                <c:pt idx="7">
                  <c:v>4.1421172493734701</c:v>
                </c:pt>
                <c:pt idx="8">
                  <c:v>2.26949868180139</c:v>
                </c:pt>
                <c:pt idx="9">
                  <c:v>10.6240772106684</c:v>
                </c:pt>
                <c:pt idx="10">
                  <c:v>2.6722391068751601</c:v>
                </c:pt>
              </c:numCache>
            </c:numRef>
          </c:val>
        </c:ser>
        <c:ser>
          <c:idx val="4"/>
          <c:order val="4"/>
          <c:tx>
            <c:strRef>
              <c:f>'f7.4'!$A$8</c:f>
              <c:strCache>
                <c:ptCount val="1"/>
                <c:pt idx="0">
                  <c:v>Dominican Republic</c:v>
                </c:pt>
              </c:strCache>
            </c:strRef>
          </c:tx>
          <c:invertIfNegative val="0"/>
          <c:cat>
            <c:numRef>
              <c:f>'f7.4'!$B$3:$L$3</c:f>
              <c:numCache>
                <c:formatCode>0</c:formatCode>
                <c:ptCount val="11"/>
                <c:pt idx="0">
                  <c:v>2004</c:v>
                </c:pt>
                <c:pt idx="1">
                  <c:v>2005</c:v>
                </c:pt>
                <c:pt idx="2">
                  <c:v>2006</c:v>
                </c:pt>
                <c:pt idx="3">
                  <c:v>2007</c:v>
                </c:pt>
                <c:pt idx="4">
                  <c:v>2008</c:v>
                </c:pt>
                <c:pt idx="5">
                  <c:v>2009</c:v>
                </c:pt>
                <c:pt idx="6">
                  <c:v>2010</c:v>
                </c:pt>
                <c:pt idx="7">
                  <c:v>2011</c:v>
                </c:pt>
                <c:pt idx="8">
                  <c:v>2012</c:v>
                </c:pt>
                <c:pt idx="9">
                  <c:v>2013</c:v>
                </c:pt>
                <c:pt idx="10">
                  <c:v>2014</c:v>
                </c:pt>
              </c:numCache>
            </c:numRef>
          </c:cat>
          <c:val>
            <c:numRef>
              <c:f>'f7.4'!$B$8:$L$8</c:f>
              <c:numCache>
                <c:formatCode>0.0</c:formatCode>
                <c:ptCount val="11"/>
                <c:pt idx="0">
                  <c:v>-4.47</c:v>
                </c:pt>
                <c:pt idx="1">
                  <c:v>8.98</c:v>
                </c:pt>
                <c:pt idx="2">
                  <c:v>6.16</c:v>
                </c:pt>
                <c:pt idx="3">
                  <c:v>-0.37</c:v>
                </c:pt>
                <c:pt idx="4">
                  <c:v>7.23</c:v>
                </c:pt>
                <c:pt idx="5">
                  <c:v>7.8299999999999992</c:v>
                </c:pt>
                <c:pt idx="6">
                  <c:v>4.3324212949611907</c:v>
                </c:pt>
                <c:pt idx="7">
                  <c:v>4.3823960044377639</c:v>
                </c:pt>
                <c:pt idx="8">
                  <c:v>9.9714810160149128</c:v>
                </c:pt>
                <c:pt idx="9">
                  <c:v>9</c:v>
                </c:pt>
                <c:pt idx="10">
                  <c:v>10.280000000000001</c:v>
                </c:pt>
              </c:numCache>
            </c:numRef>
          </c:val>
        </c:ser>
        <c:ser>
          <c:idx val="5"/>
          <c:order val="5"/>
          <c:tx>
            <c:strRef>
              <c:f>'f7.4'!$A$9</c:f>
              <c:strCache>
                <c:ptCount val="1"/>
                <c:pt idx="0">
                  <c:v>El Salvador</c:v>
                </c:pt>
              </c:strCache>
            </c:strRef>
          </c:tx>
          <c:invertIfNegative val="0"/>
          <c:cat>
            <c:numRef>
              <c:f>'f7.4'!$B$3:$L$3</c:f>
              <c:numCache>
                <c:formatCode>0</c:formatCode>
                <c:ptCount val="11"/>
                <c:pt idx="0">
                  <c:v>2004</c:v>
                </c:pt>
                <c:pt idx="1">
                  <c:v>2005</c:v>
                </c:pt>
                <c:pt idx="2">
                  <c:v>2006</c:v>
                </c:pt>
                <c:pt idx="3">
                  <c:v>2007</c:v>
                </c:pt>
                <c:pt idx="4">
                  <c:v>2008</c:v>
                </c:pt>
                <c:pt idx="5">
                  <c:v>2009</c:v>
                </c:pt>
                <c:pt idx="6">
                  <c:v>2010</c:v>
                </c:pt>
                <c:pt idx="7">
                  <c:v>2011</c:v>
                </c:pt>
                <c:pt idx="8">
                  <c:v>2012</c:v>
                </c:pt>
                <c:pt idx="9">
                  <c:v>2013</c:v>
                </c:pt>
                <c:pt idx="10">
                  <c:v>2014</c:v>
                </c:pt>
              </c:numCache>
            </c:numRef>
          </c:cat>
          <c:val>
            <c:numRef>
              <c:f>'f7.4'!$B$9:$L$9</c:f>
              <c:numCache>
                <c:formatCode>0.0</c:formatCode>
                <c:ptCount val="11"/>
                <c:pt idx="0">
                  <c:v>2.2800000000000002</c:v>
                </c:pt>
                <c:pt idx="1">
                  <c:v>1.46</c:v>
                </c:pt>
                <c:pt idx="2">
                  <c:v>1.2</c:v>
                </c:pt>
                <c:pt idx="3">
                  <c:v>1.43</c:v>
                </c:pt>
                <c:pt idx="4">
                  <c:v>-2.3558078299999998</c:v>
                </c:pt>
                <c:pt idx="5">
                  <c:v>5.55</c:v>
                </c:pt>
                <c:pt idx="6">
                  <c:v>2.42170657005776</c:v>
                </c:pt>
                <c:pt idx="7">
                  <c:v>-2.1180469047809898</c:v>
                </c:pt>
                <c:pt idx="8">
                  <c:v>4.37</c:v>
                </c:pt>
                <c:pt idx="9">
                  <c:v>1.53</c:v>
                </c:pt>
                <c:pt idx="10">
                  <c:v>4.3900000000000006</c:v>
                </c:pt>
              </c:numCache>
            </c:numRef>
          </c:val>
        </c:ser>
        <c:ser>
          <c:idx val="6"/>
          <c:order val="6"/>
          <c:tx>
            <c:strRef>
              <c:f>'f7.4'!$A$10</c:f>
              <c:strCache>
                <c:ptCount val="1"/>
                <c:pt idx="0">
                  <c:v>Mexico (3)</c:v>
                </c:pt>
              </c:strCache>
            </c:strRef>
          </c:tx>
          <c:invertIfNegative val="0"/>
          <c:cat>
            <c:numRef>
              <c:f>'f7.4'!$B$3:$L$3</c:f>
              <c:numCache>
                <c:formatCode>0</c:formatCode>
                <c:ptCount val="11"/>
                <c:pt idx="0">
                  <c:v>2004</c:v>
                </c:pt>
                <c:pt idx="1">
                  <c:v>2005</c:v>
                </c:pt>
                <c:pt idx="2">
                  <c:v>2006</c:v>
                </c:pt>
                <c:pt idx="3">
                  <c:v>2007</c:v>
                </c:pt>
                <c:pt idx="4">
                  <c:v>2008</c:v>
                </c:pt>
                <c:pt idx="5">
                  <c:v>2009</c:v>
                </c:pt>
                <c:pt idx="6">
                  <c:v>2010</c:v>
                </c:pt>
                <c:pt idx="7">
                  <c:v>2011</c:v>
                </c:pt>
                <c:pt idx="8">
                  <c:v>2012</c:v>
                </c:pt>
                <c:pt idx="9">
                  <c:v>2013</c:v>
                </c:pt>
                <c:pt idx="10">
                  <c:v>2014</c:v>
                </c:pt>
              </c:numCache>
            </c:numRef>
          </c:cat>
          <c:val>
            <c:numRef>
              <c:f>'f7.4'!$B$10:$L$10</c:f>
              <c:numCache>
                <c:formatCode>0.0</c:formatCode>
                <c:ptCount val="11"/>
                <c:pt idx="0">
                  <c:v>1.83</c:v>
                </c:pt>
                <c:pt idx="1">
                  <c:v>7.99</c:v>
                </c:pt>
                <c:pt idx="2">
                  <c:v>8.59</c:v>
                </c:pt>
                <c:pt idx="3">
                  <c:v>2.5100000000000002</c:v>
                </c:pt>
                <c:pt idx="4">
                  <c:v>-6.4399999999999995</c:v>
                </c:pt>
                <c:pt idx="5">
                  <c:v>10.321450107609985</c:v>
                </c:pt>
                <c:pt idx="6">
                  <c:v>8.8428253501540812</c:v>
                </c:pt>
                <c:pt idx="7">
                  <c:v>2.7615863233464752</c:v>
                </c:pt>
                <c:pt idx="8">
                  <c:v>11.424999012401331</c:v>
                </c:pt>
                <c:pt idx="9">
                  <c:v>0.3</c:v>
                </c:pt>
                <c:pt idx="10">
                  <c:v>5</c:v>
                </c:pt>
              </c:numCache>
            </c:numRef>
          </c:val>
        </c:ser>
        <c:ser>
          <c:idx val="7"/>
          <c:order val="7"/>
          <c:tx>
            <c:strRef>
              <c:f>'f7.4'!$A$11</c:f>
              <c:strCache>
                <c:ptCount val="1"/>
                <c:pt idx="0">
                  <c:v>Peru (4)</c:v>
                </c:pt>
              </c:strCache>
            </c:strRef>
          </c:tx>
          <c:invertIfNegative val="0"/>
          <c:cat>
            <c:numRef>
              <c:f>'f7.4'!$B$3:$L$3</c:f>
              <c:numCache>
                <c:formatCode>0</c:formatCode>
                <c:ptCount val="11"/>
                <c:pt idx="0">
                  <c:v>2004</c:v>
                </c:pt>
                <c:pt idx="1">
                  <c:v>2005</c:v>
                </c:pt>
                <c:pt idx="2">
                  <c:v>2006</c:v>
                </c:pt>
                <c:pt idx="3">
                  <c:v>2007</c:v>
                </c:pt>
                <c:pt idx="4">
                  <c:v>2008</c:v>
                </c:pt>
                <c:pt idx="5">
                  <c:v>2009</c:v>
                </c:pt>
                <c:pt idx="6">
                  <c:v>2010</c:v>
                </c:pt>
                <c:pt idx="7">
                  <c:v>2011</c:v>
                </c:pt>
                <c:pt idx="8">
                  <c:v>2012</c:v>
                </c:pt>
                <c:pt idx="9">
                  <c:v>2013</c:v>
                </c:pt>
                <c:pt idx="10">
                  <c:v>2014</c:v>
                </c:pt>
              </c:numCache>
            </c:numRef>
          </c:cat>
          <c:val>
            <c:numRef>
              <c:f>'f7.4'!$B$11:$L$11</c:f>
              <c:numCache>
                <c:formatCode>0.0</c:formatCode>
                <c:ptCount val="11"/>
                <c:pt idx="0">
                  <c:v>5.58</c:v>
                </c:pt>
                <c:pt idx="1">
                  <c:v>18.43</c:v>
                </c:pt>
                <c:pt idx="2">
                  <c:v>26.82</c:v>
                </c:pt>
                <c:pt idx="3">
                  <c:v>20.239999999999998</c:v>
                </c:pt>
                <c:pt idx="4">
                  <c:v>-26.740300000000001</c:v>
                </c:pt>
                <c:pt idx="5">
                  <c:v>32.879999999999995</c:v>
                </c:pt>
                <c:pt idx="6">
                  <c:v>16.03</c:v>
                </c:pt>
                <c:pt idx="7">
                  <c:v>-11.26</c:v>
                </c:pt>
                <c:pt idx="8">
                  <c:v>8.8938000000000006</c:v>
                </c:pt>
                <c:pt idx="9">
                  <c:v>-2.8180000000000001</c:v>
                </c:pt>
                <c:pt idx="10">
                  <c:v>5.5169999999999995</c:v>
                </c:pt>
              </c:numCache>
            </c:numRef>
          </c:val>
        </c:ser>
        <c:ser>
          <c:idx val="8"/>
          <c:order val="8"/>
          <c:tx>
            <c:strRef>
              <c:f>'f7.4'!$A$12</c:f>
              <c:strCache>
                <c:ptCount val="1"/>
                <c:pt idx="0">
                  <c:v>Uruguay</c:v>
                </c:pt>
              </c:strCache>
            </c:strRef>
          </c:tx>
          <c:invertIfNegative val="0"/>
          <c:cat>
            <c:numRef>
              <c:f>'f7.4'!$B$3:$L$3</c:f>
              <c:numCache>
                <c:formatCode>0</c:formatCode>
                <c:ptCount val="11"/>
                <c:pt idx="0">
                  <c:v>2004</c:v>
                </c:pt>
                <c:pt idx="1">
                  <c:v>2005</c:v>
                </c:pt>
                <c:pt idx="2">
                  <c:v>2006</c:v>
                </c:pt>
                <c:pt idx="3">
                  <c:v>2007</c:v>
                </c:pt>
                <c:pt idx="4">
                  <c:v>2008</c:v>
                </c:pt>
                <c:pt idx="5">
                  <c:v>2009</c:v>
                </c:pt>
                <c:pt idx="6">
                  <c:v>2010</c:v>
                </c:pt>
                <c:pt idx="7">
                  <c:v>2011</c:v>
                </c:pt>
                <c:pt idx="8">
                  <c:v>2012</c:v>
                </c:pt>
                <c:pt idx="9">
                  <c:v>2013</c:v>
                </c:pt>
                <c:pt idx="10">
                  <c:v>2014</c:v>
                </c:pt>
              </c:numCache>
            </c:numRef>
          </c:cat>
          <c:val>
            <c:numRef>
              <c:f>'f7.4'!$B$12:$L$12</c:f>
              <c:numCache>
                <c:formatCode>0.0</c:formatCode>
                <c:ptCount val="11"/>
                <c:pt idx="0">
                  <c:v>5.6800000000000006</c:v>
                </c:pt>
                <c:pt idx="1">
                  <c:v>4.7699999999999996</c:v>
                </c:pt>
                <c:pt idx="2">
                  <c:v>9.7799999999999994</c:v>
                </c:pt>
                <c:pt idx="3">
                  <c:v>0.24</c:v>
                </c:pt>
                <c:pt idx="4">
                  <c:v>-20.813906270815</c:v>
                </c:pt>
                <c:pt idx="5">
                  <c:v>29.331990260475127</c:v>
                </c:pt>
                <c:pt idx="6">
                  <c:v>17.003793534303323</c:v>
                </c:pt>
                <c:pt idx="7">
                  <c:v>-0.34441031887798568</c:v>
                </c:pt>
                <c:pt idx="8">
                  <c:v>9.4700000000000006</c:v>
                </c:pt>
                <c:pt idx="9">
                  <c:v>-2.8021742812373018</c:v>
                </c:pt>
                <c:pt idx="10">
                  <c:v>4.7533734151003593</c:v>
                </c:pt>
              </c:numCache>
            </c:numRef>
          </c:val>
        </c:ser>
        <c:dLbls>
          <c:showLegendKey val="0"/>
          <c:showVal val="0"/>
          <c:showCatName val="0"/>
          <c:showSerName val="0"/>
          <c:showPercent val="0"/>
          <c:showBubbleSize val="0"/>
        </c:dLbls>
        <c:gapWidth val="150"/>
        <c:axId val="153751552"/>
        <c:axId val="153753088"/>
      </c:barChart>
      <c:catAx>
        <c:axId val="153751552"/>
        <c:scaling>
          <c:orientation val="minMax"/>
        </c:scaling>
        <c:delete val="0"/>
        <c:axPos val="b"/>
        <c:numFmt formatCode="0" sourceLinked="1"/>
        <c:majorTickMark val="out"/>
        <c:minorTickMark val="none"/>
        <c:tickLblPos val="low"/>
        <c:crossAx val="153753088"/>
        <c:crosses val="autoZero"/>
        <c:auto val="1"/>
        <c:lblAlgn val="ctr"/>
        <c:lblOffset val="100"/>
        <c:noMultiLvlLbl val="0"/>
      </c:catAx>
      <c:valAx>
        <c:axId val="153753088"/>
        <c:scaling>
          <c:orientation val="minMax"/>
        </c:scaling>
        <c:delete val="0"/>
        <c:axPos val="l"/>
        <c:title>
          <c:tx>
            <c:rich>
              <a:bodyPr rot="-5400000" vert="horz"/>
              <a:lstStyle/>
              <a:p>
                <a:pPr>
                  <a:defRPr/>
                </a:pPr>
                <a:r>
                  <a:rPr lang="en-US" b="0"/>
                  <a:t>Percentage</a:t>
                </a:r>
              </a:p>
            </c:rich>
          </c:tx>
          <c:layout/>
          <c:overlay val="0"/>
        </c:title>
        <c:numFmt formatCode="General" sourceLinked="0"/>
        <c:majorTickMark val="out"/>
        <c:minorTickMark val="none"/>
        <c:tickLblPos val="nextTo"/>
        <c:crossAx val="153751552"/>
        <c:crosses val="autoZero"/>
        <c:crossBetween val="between"/>
      </c:valAx>
    </c:plotArea>
    <c:legend>
      <c:legendPos val="b"/>
      <c:layout>
        <c:manualLayout>
          <c:xMode val="edge"/>
          <c:yMode val="edge"/>
          <c:x val="7.2729800899809308E-2"/>
          <c:y val="0.84446391423606204"/>
          <c:w val="0.89999989623172438"/>
          <c:h val="3.8644059612506318E-2"/>
        </c:manualLayout>
      </c:layout>
      <c:overlay val="0"/>
    </c:legend>
    <c:plotVisOnly val="1"/>
    <c:dispBlanksAs val="gap"/>
    <c:showDLblsOverMax val="0"/>
  </c:chart>
  <c:spPr>
    <a:ln>
      <a:noFill/>
    </a:ln>
  </c:spPr>
  <c:txPr>
    <a:bodyPr/>
    <a:lstStyle/>
    <a:p>
      <a:pPr>
        <a:defRPr sz="1200">
          <a:latin typeface="Times New Roman" panose="02020603050405020304" pitchFamily="18" charset="0"/>
          <a:cs typeface="Times New Roman" panose="02020603050405020304" pitchFamily="18" charset="0"/>
        </a:defRPr>
      </a:pPr>
      <a:endParaRPr lang="en-US"/>
    </a:p>
  </c:txPr>
  <c:printSettings>
    <c:headerFooter/>
    <c:pageMargins b="0.75" l="0.7" r="0.7" t="0.75" header="0.3" footer="0.3"/>
    <c:pageSetup/>
  </c:printSettings>
  <c:userShapes r:id="rId1"/>
</c:chartSpace>
</file>

<file path=xl/charts/chart7.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1"/>
    </mc:Choice>
    <mc:Fallback>
      <c:style val="1"/>
    </mc:Fallback>
  </mc:AlternateContent>
  <c:chart>
    <c:title>
      <c:tx>
        <c:rich>
          <a:bodyPr/>
          <a:lstStyle/>
          <a:p>
            <a:pPr>
              <a:defRPr sz="1400"/>
            </a:pPr>
            <a:r>
              <a:rPr lang="en-US" sz="1400" b="1"/>
              <a:t>Figure 7.5 Contributory and Noncontributory Coverage in 19 Latin American and Caribbean Countries, circa 2013</a:t>
            </a:r>
          </a:p>
        </c:rich>
      </c:tx>
      <c:layout/>
      <c:overlay val="0"/>
    </c:title>
    <c:autoTitleDeleted val="0"/>
    <c:plotArea>
      <c:layout>
        <c:manualLayout>
          <c:layoutTarget val="inner"/>
          <c:xMode val="edge"/>
          <c:yMode val="edge"/>
          <c:x val="0.19257120607906841"/>
          <c:y val="9.0806035077709832E-2"/>
          <c:w val="0.74352702143195382"/>
          <c:h val="0.65399132404766158"/>
        </c:manualLayout>
      </c:layout>
      <c:barChart>
        <c:barDir val="bar"/>
        <c:grouping val="clustered"/>
        <c:varyColors val="0"/>
        <c:ser>
          <c:idx val="0"/>
          <c:order val="0"/>
          <c:tx>
            <c:strRef>
              <c:f>'f7.5'!$E$2</c:f>
              <c:strCache>
                <c:ptCount val="1"/>
                <c:pt idx="0">
                  <c:v>Non-contributory</c:v>
                </c:pt>
              </c:strCache>
            </c:strRef>
          </c:tx>
          <c:spPr>
            <a:solidFill>
              <a:schemeClr val="tx1"/>
            </a:solidFill>
          </c:spPr>
          <c:invertIfNegative val="0"/>
          <c:dPt>
            <c:idx val="6"/>
            <c:invertIfNegative val="0"/>
            <c:bubble3D val="0"/>
          </c:dPt>
          <c:dPt>
            <c:idx val="15"/>
            <c:invertIfNegative val="0"/>
            <c:bubble3D val="0"/>
          </c:dPt>
          <c:cat>
            <c:strRef>
              <c:f>'f7.5'!$A$3:$A$21</c:f>
              <c:strCache>
                <c:ptCount val="19"/>
                <c:pt idx="0">
                  <c:v>Honduras</c:v>
                </c:pt>
                <c:pt idx="1">
                  <c:v>Guatemala</c:v>
                </c:pt>
                <c:pt idx="2">
                  <c:v>Dominican Republic</c:v>
                </c:pt>
                <c:pt idx="3">
                  <c:v>El Salvador</c:v>
                </c:pt>
                <c:pt idx="4">
                  <c:v>Nicaragua</c:v>
                </c:pt>
                <c:pt idx="5">
                  <c:v>Peru</c:v>
                </c:pt>
                <c:pt idx="6">
                  <c:v>Paraguay</c:v>
                </c:pt>
                <c:pt idx="7">
                  <c:v>Jamaica</c:v>
                </c:pt>
                <c:pt idx="8">
                  <c:v>Venezuela</c:v>
                </c:pt>
                <c:pt idx="9">
                  <c:v>Colombia</c:v>
                </c:pt>
                <c:pt idx="10">
                  <c:v>Mexico</c:v>
                </c:pt>
                <c:pt idx="11">
                  <c:v>Costa Rica</c:v>
                </c:pt>
                <c:pt idx="12">
                  <c:v>Ecuador</c:v>
                </c:pt>
                <c:pt idx="13">
                  <c:v>Panama</c:v>
                </c:pt>
                <c:pt idx="14">
                  <c:v>Chile</c:v>
                </c:pt>
                <c:pt idx="15">
                  <c:v>Brazil</c:v>
                </c:pt>
                <c:pt idx="16">
                  <c:v>Uruguay</c:v>
                </c:pt>
                <c:pt idx="17">
                  <c:v>Argentina</c:v>
                </c:pt>
                <c:pt idx="18">
                  <c:v>Bolivia</c:v>
                </c:pt>
              </c:strCache>
            </c:strRef>
          </c:cat>
          <c:val>
            <c:numRef>
              <c:f>'f7.5'!$C$3:$C$21</c:f>
              <c:numCache>
                <c:formatCode>0.00</c:formatCode>
                <c:ptCount val="19"/>
                <c:pt idx="0">
                  <c:v>9.4700287730741231</c:v>
                </c:pt>
                <c:pt idx="1">
                  <c:v>14.015089468421399</c:v>
                </c:pt>
                <c:pt idx="2">
                  <c:v>14.765732315668798</c:v>
                </c:pt>
                <c:pt idx="3">
                  <c:v>17.016957659482753</c:v>
                </c:pt>
                <c:pt idx="4">
                  <c:v>21.199401301582853</c:v>
                </c:pt>
                <c:pt idx="5">
                  <c:v>27.606157727251361</c:v>
                </c:pt>
                <c:pt idx="6">
                  <c:v>30.4188154885213</c:v>
                </c:pt>
                <c:pt idx="7">
                  <c:v>31.6</c:v>
                </c:pt>
                <c:pt idx="8">
                  <c:v>46.782500976263627</c:v>
                </c:pt>
                <c:pt idx="9">
                  <c:v>47.132477999999999</c:v>
                </c:pt>
                <c:pt idx="10">
                  <c:v>56.81179037608085</c:v>
                </c:pt>
                <c:pt idx="11">
                  <c:v>62.316045521674923</c:v>
                </c:pt>
                <c:pt idx="12">
                  <c:v>65.935793438012269</c:v>
                </c:pt>
                <c:pt idx="13">
                  <c:v>71.104906784493465</c:v>
                </c:pt>
                <c:pt idx="14">
                  <c:v>82.811309273990773</c:v>
                </c:pt>
                <c:pt idx="15">
                  <c:v>84.346529044335398</c:v>
                </c:pt>
                <c:pt idx="16">
                  <c:v>86.903149535202601</c:v>
                </c:pt>
                <c:pt idx="17">
                  <c:v>89.495508172114626</c:v>
                </c:pt>
                <c:pt idx="18">
                  <c:v>97.489939344453518</c:v>
                </c:pt>
              </c:numCache>
            </c:numRef>
          </c:val>
        </c:ser>
        <c:ser>
          <c:idx val="1"/>
          <c:order val="1"/>
          <c:tx>
            <c:strRef>
              <c:f>'f7.5'!$D$2</c:f>
              <c:strCache>
                <c:ptCount val="1"/>
                <c:pt idx="0">
                  <c:v>Contributory</c:v>
                </c:pt>
              </c:strCache>
            </c:strRef>
          </c:tx>
          <c:spPr>
            <a:solidFill>
              <a:schemeClr val="bg1">
                <a:lumMod val="65000"/>
              </a:schemeClr>
            </a:solidFill>
          </c:spPr>
          <c:invertIfNegative val="0"/>
          <c:dPt>
            <c:idx val="6"/>
            <c:invertIfNegative val="0"/>
            <c:bubble3D val="0"/>
          </c:dPt>
          <c:dPt>
            <c:idx val="15"/>
            <c:invertIfNegative val="0"/>
            <c:bubble3D val="0"/>
          </c:dPt>
          <c:cat>
            <c:strRef>
              <c:f>'f7.5'!$A$3:$A$21</c:f>
              <c:strCache>
                <c:ptCount val="19"/>
                <c:pt idx="0">
                  <c:v>Honduras</c:v>
                </c:pt>
                <c:pt idx="1">
                  <c:v>Guatemala</c:v>
                </c:pt>
                <c:pt idx="2">
                  <c:v>Dominican Republic</c:v>
                </c:pt>
                <c:pt idx="3">
                  <c:v>El Salvador</c:v>
                </c:pt>
                <c:pt idx="4">
                  <c:v>Nicaragua</c:v>
                </c:pt>
                <c:pt idx="5">
                  <c:v>Peru</c:v>
                </c:pt>
                <c:pt idx="6">
                  <c:v>Paraguay</c:v>
                </c:pt>
                <c:pt idx="7">
                  <c:v>Jamaica</c:v>
                </c:pt>
                <c:pt idx="8">
                  <c:v>Venezuela</c:v>
                </c:pt>
                <c:pt idx="9">
                  <c:v>Colombia</c:v>
                </c:pt>
                <c:pt idx="10">
                  <c:v>Mexico</c:v>
                </c:pt>
                <c:pt idx="11">
                  <c:v>Costa Rica</c:v>
                </c:pt>
                <c:pt idx="12">
                  <c:v>Ecuador</c:v>
                </c:pt>
                <c:pt idx="13">
                  <c:v>Panama</c:v>
                </c:pt>
                <c:pt idx="14">
                  <c:v>Chile</c:v>
                </c:pt>
                <c:pt idx="15">
                  <c:v>Brazil</c:v>
                </c:pt>
                <c:pt idx="16">
                  <c:v>Uruguay</c:v>
                </c:pt>
                <c:pt idx="17">
                  <c:v>Argentina</c:v>
                </c:pt>
                <c:pt idx="18">
                  <c:v>Bolivia</c:v>
                </c:pt>
              </c:strCache>
            </c:strRef>
          </c:cat>
          <c:val>
            <c:numRef>
              <c:f>'f7.5'!$D$3:$D$21</c:f>
              <c:numCache>
                <c:formatCode>0.00</c:formatCode>
                <c:ptCount val="19"/>
                <c:pt idx="0">
                  <c:v>8.689613396131648</c:v>
                </c:pt>
                <c:pt idx="1">
                  <c:v>14.015089468421399</c:v>
                </c:pt>
                <c:pt idx="2">
                  <c:v>14.765732315668798</c:v>
                </c:pt>
                <c:pt idx="3">
                  <c:v>12.161185801628372</c:v>
                </c:pt>
                <c:pt idx="4">
                  <c:v>21.199401301582853</c:v>
                </c:pt>
                <c:pt idx="5">
                  <c:v>27.606157727251361</c:v>
                </c:pt>
                <c:pt idx="6">
                  <c:v>14.401720301674889</c:v>
                </c:pt>
                <c:pt idx="7">
                  <c:v>31.6</c:v>
                </c:pt>
                <c:pt idx="8">
                  <c:v>46.782500976263627</c:v>
                </c:pt>
                <c:pt idx="9">
                  <c:v>23.063320000000001</c:v>
                </c:pt>
                <c:pt idx="10">
                  <c:v>26.07140213402705</c:v>
                </c:pt>
                <c:pt idx="11">
                  <c:v>45.453169018454396</c:v>
                </c:pt>
                <c:pt idx="12">
                  <c:v>23.523726390515261</c:v>
                </c:pt>
                <c:pt idx="13">
                  <c:v>44.852815161269213</c:v>
                </c:pt>
                <c:pt idx="14">
                  <c:v>60.718313922638444</c:v>
                </c:pt>
                <c:pt idx="15">
                  <c:v>45.832648916386489</c:v>
                </c:pt>
                <c:pt idx="16">
                  <c:v>77.453829172760052</c:v>
                </c:pt>
                <c:pt idx="17">
                  <c:v>67.121631129085969</c:v>
                </c:pt>
                <c:pt idx="18">
                  <c:v>19.464452350402425</c:v>
                </c:pt>
              </c:numCache>
            </c:numRef>
          </c:val>
        </c:ser>
        <c:dLbls>
          <c:showLegendKey val="0"/>
          <c:showVal val="0"/>
          <c:showCatName val="0"/>
          <c:showSerName val="0"/>
          <c:showPercent val="0"/>
          <c:showBubbleSize val="0"/>
        </c:dLbls>
        <c:gapWidth val="150"/>
        <c:overlap val="100"/>
        <c:axId val="147240064"/>
        <c:axId val="147538304"/>
      </c:barChart>
      <c:catAx>
        <c:axId val="147240064"/>
        <c:scaling>
          <c:orientation val="minMax"/>
        </c:scaling>
        <c:delete val="0"/>
        <c:axPos val="l"/>
        <c:majorTickMark val="out"/>
        <c:minorTickMark val="none"/>
        <c:tickLblPos val="nextTo"/>
        <c:txPr>
          <a:bodyPr rot="0" vert="horz"/>
          <a:lstStyle/>
          <a:p>
            <a:pPr>
              <a:defRPr/>
            </a:pPr>
            <a:endParaRPr lang="en-US"/>
          </a:p>
        </c:txPr>
        <c:crossAx val="147538304"/>
        <c:crosses val="autoZero"/>
        <c:auto val="1"/>
        <c:lblAlgn val="ctr"/>
        <c:lblOffset val="100"/>
        <c:noMultiLvlLbl val="0"/>
      </c:catAx>
      <c:valAx>
        <c:axId val="147538304"/>
        <c:scaling>
          <c:orientation val="minMax"/>
          <c:max val="100"/>
          <c:min val="0"/>
        </c:scaling>
        <c:delete val="0"/>
        <c:axPos val="b"/>
        <c:title>
          <c:tx>
            <c:rich>
              <a:bodyPr rot="0" vert="horz"/>
              <a:lstStyle/>
              <a:p>
                <a:pPr>
                  <a:defRPr/>
                </a:pPr>
                <a:r>
                  <a:rPr lang="en-US"/>
                  <a:t>Percentage over 65 receiving</a:t>
                </a:r>
                <a:r>
                  <a:rPr lang="en-US" baseline="0"/>
                  <a:t> pensions</a:t>
                </a:r>
                <a:endParaRPr lang="en-US"/>
              </a:p>
            </c:rich>
          </c:tx>
          <c:layout/>
          <c:overlay val="0"/>
        </c:title>
        <c:numFmt formatCode="0.00" sourceLinked="1"/>
        <c:majorTickMark val="out"/>
        <c:minorTickMark val="none"/>
        <c:tickLblPos val="nextTo"/>
        <c:crossAx val="147240064"/>
        <c:crosses val="autoZero"/>
        <c:crossBetween val="between"/>
      </c:valAx>
      <c:spPr>
        <a:noFill/>
        <a:ln w="25400">
          <a:noFill/>
        </a:ln>
      </c:spPr>
    </c:plotArea>
    <c:legend>
      <c:legendPos val="b"/>
      <c:layout>
        <c:manualLayout>
          <c:xMode val="edge"/>
          <c:yMode val="edge"/>
          <c:x val="0.37093595871682916"/>
          <c:y val="0.82252100728216448"/>
          <c:w val="0.29854305881897175"/>
          <c:h val="3.8644059612506318E-2"/>
        </c:manualLayout>
      </c:layout>
      <c:overlay val="0"/>
    </c:legend>
    <c:plotVisOnly val="1"/>
    <c:dispBlanksAs val="gap"/>
    <c:showDLblsOverMax val="0"/>
  </c:chart>
  <c:spPr>
    <a:ln>
      <a:noFill/>
    </a:ln>
  </c:spPr>
  <c:txPr>
    <a:bodyPr/>
    <a:lstStyle/>
    <a:p>
      <a:pPr>
        <a:defRPr sz="1200" b="0">
          <a:latin typeface="Times New Roman" pitchFamily="18" charset="0"/>
          <a:cs typeface="Times New Roman" pitchFamily="18" charset="0"/>
        </a:defRPr>
      </a:pPr>
      <a:endParaRPr lang="en-US"/>
    </a:p>
  </c:txPr>
  <c:printSettings>
    <c:headerFooter/>
    <c:pageMargins b="0.75" l="0.7" r="0.7" t="0.75" header="0.3" footer="0.3"/>
    <c:pageSetup/>
  </c:printSettings>
  <c:userShapes r:id="rId1"/>
</c:chartSpace>
</file>

<file path=xl/charts/chart8.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r>
              <a:rPr lang="en-US"/>
              <a:t>Figure 7.6 Current and Future Fiscal Costs of  Noncontributory Pensions in Latin America and the Caribbean, 2015-50 </a:t>
            </a:r>
          </a:p>
        </c:rich>
      </c:tx>
      <c:layout/>
      <c:overlay val="0"/>
    </c:title>
    <c:autoTitleDeleted val="0"/>
    <c:plotArea>
      <c:layout>
        <c:manualLayout>
          <c:layoutTarget val="inner"/>
          <c:xMode val="edge"/>
          <c:yMode val="edge"/>
          <c:x val="0.21212284756145378"/>
          <c:y val="8.6345986412715361E-2"/>
          <c:w val="0.7571214406635024"/>
          <c:h val="0.79234158230221219"/>
        </c:manualLayout>
      </c:layout>
      <c:barChart>
        <c:barDir val="bar"/>
        <c:grouping val="clustered"/>
        <c:varyColors val="0"/>
        <c:ser>
          <c:idx val="0"/>
          <c:order val="0"/>
          <c:tx>
            <c:strRef>
              <c:f>'f7.6'!$C$1</c:f>
              <c:strCache>
                <c:ptCount val="1"/>
                <c:pt idx="0">
                  <c:v>Current spending (percentage of GDP)</c:v>
                </c:pt>
              </c:strCache>
            </c:strRef>
          </c:tx>
          <c:invertIfNegative val="0"/>
          <c:cat>
            <c:strRef>
              <c:f>'f7.6'!$B$2:$B$22</c:f>
              <c:strCache>
                <c:ptCount val="21"/>
                <c:pt idx="0">
                  <c:v>Argentina</c:v>
                </c:pt>
                <c:pt idx="1">
                  <c:v>El Salvador</c:v>
                </c:pt>
                <c:pt idx="2">
                  <c:v>Peru</c:v>
                </c:pt>
                <c:pt idx="3">
                  <c:v>Bahamas</c:v>
                </c:pt>
                <c:pt idx="4">
                  <c:v>Panama</c:v>
                </c:pt>
                <c:pt idx="5">
                  <c:v>Colombia</c:v>
                </c:pt>
                <c:pt idx="6">
                  <c:v>Guatemala</c:v>
                </c:pt>
                <c:pt idx="7">
                  <c:v>Belize</c:v>
                </c:pt>
                <c:pt idx="8">
                  <c:v>Uruguay</c:v>
                </c:pt>
                <c:pt idx="9">
                  <c:v>Mexico</c:v>
                </c:pt>
                <c:pt idx="10">
                  <c:v>Brazil (BPC)</c:v>
                </c:pt>
                <c:pt idx="11">
                  <c:v>Costa Rica</c:v>
                </c:pt>
                <c:pt idx="12">
                  <c:v>Venezuela</c:v>
                </c:pt>
                <c:pt idx="13">
                  <c:v>Paraguay</c:v>
                </c:pt>
                <c:pt idx="14">
                  <c:v>Ecuador</c:v>
                </c:pt>
                <c:pt idx="15">
                  <c:v>Chile</c:v>
                </c:pt>
                <c:pt idx="16">
                  <c:v>Barbados</c:v>
                </c:pt>
                <c:pt idx="17">
                  <c:v>Brazil (rural pensions)</c:v>
                </c:pt>
                <c:pt idx="18">
                  <c:v>Bolivia</c:v>
                </c:pt>
                <c:pt idx="19">
                  <c:v>Trinidad and Tobago</c:v>
                </c:pt>
                <c:pt idx="20">
                  <c:v>Suriname</c:v>
                </c:pt>
              </c:strCache>
            </c:strRef>
          </c:cat>
          <c:val>
            <c:numRef>
              <c:f>'f7.6'!$D$2:$D$22</c:f>
              <c:numCache>
                <c:formatCode>0%</c:formatCode>
                <c:ptCount val="21"/>
                <c:pt idx="0">
                  <c:v>3.8761691855791362E-4</c:v>
                </c:pt>
                <c:pt idx="1">
                  <c:v>7.5388620330494151E-4</c:v>
                </c:pt>
                <c:pt idx="2">
                  <c:v>8.6419207240593353E-4</c:v>
                </c:pt>
                <c:pt idx="3">
                  <c:v>8.7999999999999992E-4</c:v>
                </c:pt>
                <c:pt idx="4">
                  <c:v>1.2845726366866514E-3</c:v>
                </c:pt>
                <c:pt idx="5">
                  <c:v>1.3249003156397734E-3</c:v>
                </c:pt>
                <c:pt idx="6">
                  <c:v>1.3396150011418513E-3</c:v>
                </c:pt>
                <c:pt idx="7">
                  <c:v>1.5383720930232556E-3</c:v>
                </c:pt>
                <c:pt idx="8">
                  <c:v>2.1061823870200569E-3</c:v>
                </c:pt>
                <c:pt idx="9">
                  <c:v>2.2607234217190565E-3</c:v>
                </c:pt>
                <c:pt idx="10">
                  <c:v>2.9519205978597147E-3</c:v>
                </c:pt>
                <c:pt idx="11">
                  <c:v>3.4017036259704533E-3</c:v>
                </c:pt>
                <c:pt idx="12">
                  <c:v>3.4327621706983931E-3</c:v>
                </c:pt>
                <c:pt idx="13">
                  <c:v>3.9823742172293841E-3</c:v>
                </c:pt>
                <c:pt idx="14">
                  <c:v>4.3398629185770077E-3</c:v>
                </c:pt>
                <c:pt idx="15" formatCode="0.00%">
                  <c:v>7.0135676272215204E-3</c:v>
                </c:pt>
                <c:pt idx="16">
                  <c:v>9.3162454873646217E-3</c:v>
                </c:pt>
                <c:pt idx="17">
                  <c:v>1.0331722092509002E-2</c:v>
                </c:pt>
                <c:pt idx="18" formatCode="0.00%">
                  <c:v>1.2091827414115006E-2</c:v>
                </c:pt>
                <c:pt idx="19">
                  <c:v>1.4919485294117648E-2</c:v>
                </c:pt>
                <c:pt idx="20">
                  <c:v>2.0213503649635041E-2</c:v>
                </c:pt>
              </c:numCache>
            </c:numRef>
          </c:val>
        </c:ser>
        <c:ser>
          <c:idx val="1"/>
          <c:order val="1"/>
          <c:tx>
            <c:strRef>
              <c:f>'f7.6'!$E$1</c:f>
              <c:strCache>
                <c:ptCount val="1"/>
                <c:pt idx="0">
                  <c:v>Spending with current coverage and generosity (percentage of GDP) 2050</c:v>
                </c:pt>
              </c:strCache>
            </c:strRef>
          </c:tx>
          <c:invertIfNegative val="0"/>
          <c:cat>
            <c:strRef>
              <c:f>'f7.6'!$B$2:$B$22</c:f>
              <c:strCache>
                <c:ptCount val="21"/>
                <c:pt idx="0">
                  <c:v>Argentina</c:v>
                </c:pt>
                <c:pt idx="1">
                  <c:v>El Salvador</c:v>
                </c:pt>
                <c:pt idx="2">
                  <c:v>Peru</c:v>
                </c:pt>
                <c:pt idx="3">
                  <c:v>Bahamas</c:v>
                </c:pt>
                <c:pt idx="4">
                  <c:v>Panama</c:v>
                </c:pt>
                <c:pt idx="5">
                  <c:v>Colombia</c:v>
                </c:pt>
                <c:pt idx="6">
                  <c:v>Guatemala</c:v>
                </c:pt>
                <c:pt idx="7">
                  <c:v>Belize</c:v>
                </c:pt>
                <c:pt idx="8">
                  <c:v>Uruguay</c:v>
                </c:pt>
                <c:pt idx="9">
                  <c:v>Mexico</c:v>
                </c:pt>
                <c:pt idx="10">
                  <c:v>Brazil (BPC)</c:v>
                </c:pt>
                <c:pt idx="11">
                  <c:v>Costa Rica</c:v>
                </c:pt>
                <c:pt idx="12">
                  <c:v>Venezuela</c:v>
                </c:pt>
                <c:pt idx="13">
                  <c:v>Paraguay</c:v>
                </c:pt>
                <c:pt idx="14">
                  <c:v>Ecuador</c:v>
                </c:pt>
                <c:pt idx="15">
                  <c:v>Chile</c:v>
                </c:pt>
                <c:pt idx="16">
                  <c:v>Barbados</c:v>
                </c:pt>
                <c:pt idx="17">
                  <c:v>Brazil (rural pensions)</c:v>
                </c:pt>
                <c:pt idx="18">
                  <c:v>Bolivia</c:v>
                </c:pt>
                <c:pt idx="19">
                  <c:v>Trinidad and Tobago</c:v>
                </c:pt>
                <c:pt idx="20">
                  <c:v>Suriname</c:v>
                </c:pt>
              </c:strCache>
            </c:strRef>
          </c:cat>
          <c:val>
            <c:numRef>
              <c:f>'f7.6'!$E$2:$E$22</c:f>
              <c:numCache>
                <c:formatCode>0%</c:formatCode>
                <c:ptCount val="21"/>
                <c:pt idx="0">
                  <c:v>6.3371792839559294E-4</c:v>
                </c:pt>
                <c:pt idx="1">
                  <c:v>1.6126501908627314E-3</c:v>
                </c:pt>
                <c:pt idx="2">
                  <c:v>2.0071847176105677E-3</c:v>
                </c:pt>
                <c:pt idx="3">
                  <c:v>2.0179372197309414E-3</c:v>
                </c:pt>
                <c:pt idx="4">
                  <c:v>2.6268447966174753E-3</c:v>
                </c:pt>
                <c:pt idx="5">
                  <c:v>2.9801639745755614E-3</c:v>
                </c:pt>
                <c:pt idx="6">
                  <c:v>2.7548537077296408E-3</c:v>
                </c:pt>
                <c:pt idx="7">
                  <c:v>4.6508474576271181E-3</c:v>
                </c:pt>
                <c:pt idx="8">
                  <c:v>3.0616378424958143E-3</c:v>
                </c:pt>
                <c:pt idx="9">
                  <c:v>5.8670961182865434E-3</c:v>
                </c:pt>
                <c:pt idx="10">
                  <c:v>7.3039907577860854E-3</c:v>
                </c:pt>
                <c:pt idx="11">
                  <c:v>8.8386084910430755E-3</c:v>
                </c:pt>
                <c:pt idx="12">
                  <c:v>7.7068926112005155E-3</c:v>
                </c:pt>
                <c:pt idx="13">
                  <c:v>8.9851856505862963E-3</c:v>
                </c:pt>
                <c:pt idx="14">
                  <c:v>1.0223025670225977E-2</c:v>
                </c:pt>
                <c:pt idx="15">
                  <c:v>1.4299258512652412E-2</c:v>
                </c:pt>
                <c:pt idx="16">
                  <c:v>1.7058333333333332E-2</c:v>
                </c:pt>
                <c:pt idx="17">
                  <c:v>2.5563967652251302E-2</c:v>
                </c:pt>
                <c:pt idx="18" formatCode="0.00%">
                  <c:v>2.7379832659222572E-2</c:v>
                </c:pt>
                <c:pt idx="19">
                  <c:v>3.8423076923076928E-2</c:v>
                </c:pt>
                <c:pt idx="20">
                  <c:v>4.821791530944626E-2</c:v>
                </c:pt>
              </c:numCache>
            </c:numRef>
          </c:val>
        </c:ser>
        <c:ser>
          <c:idx val="2"/>
          <c:order val="2"/>
          <c:tx>
            <c:strRef>
              <c:f>'f7.6'!$G$1</c:f>
              <c:strCache>
                <c:ptCount val="1"/>
                <c:pt idx="0">
                  <c:v>Spending  covering 50 percent of adults 60+ with average LAC generosity (percentage of GDP) 2050</c:v>
                </c:pt>
              </c:strCache>
            </c:strRef>
          </c:tx>
          <c:invertIfNegative val="0"/>
          <c:cat>
            <c:strRef>
              <c:f>'f7.6'!$B$2:$B$22</c:f>
              <c:strCache>
                <c:ptCount val="21"/>
                <c:pt idx="0">
                  <c:v>Argentina</c:v>
                </c:pt>
                <c:pt idx="1">
                  <c:v>El Salvador</c:v>
                </c:pt>
                <c:pt idx="2">
                  <c:v>Peru</c:v>
                </c:pt>
                <c:pt idx="3">
                  <c:v>Bahamas</c:v>
                </c:pt>
                <c:pt idx="4">
                  <c:v>Panama</c:v>
                </c:pt>
                <c:pt idx="5">
                  <c:v>Colombia</c:v>
                </c:pt>
                <c:pt idx="6">
                  <c:v>Guatemala</c:v>
                </c:pt>
                <c:pt idx="7">
                  <c:v>Belize</c:v>
                </c:pt>
                <c:pt idx="8">
                  <c:v>Uruguay</c:v>
                </c:pt>
                <c:pt idx="9">
                  <c:v>Mexico</c:v>
                </c:pt>
                <c:pt idx="10">
                  <c:v>Brazil (BPC)</c:v>
                </c:pt>
                <c:pt idx="11">
                  <c:v>Costa Rica</c:v>
                </c:pt>
                <c:pt idx="12">
                  <c:v>Venezuela</c:v>
                </c:pt>
                <c:pt idx="13">
                  <c:v>Paraguay</c:v>
                </c:pt>
                <c:pt idx="14">
                  <c:v>Ecuador</c:v>
                </c:pt>
                <c:pt idx="15">
                  <c:v>Chile</c:v>
                </c:pt>
                <c:pt idx="16">
                  <c:v>Barbados</c:v>
                </c:pt>
                <c:pt idx="17">
                  <c:v>Brazil (rural pensions)</c:v>
                </c:pt>
                <c:pt idx="18">
                  <c:v>Bolivia</c:v>
                </c:pt>
                <c:pt idx="19">
                  <c:v>Trinidad and Tobago</c:v>
                </c:pt>
                <c:pt idx="20">
                  <c:v>Suriname</c:v>
                </c:pt>
              </c:strCache>
            </c:strRef>
          </c:cat>
          <c:val>
            <c:numRef>
              <c:f>'f7.6'!$G$2:$G$22</c:f>
              <c:numCache>
                <c:formatCode>0%</c:formatCode>
                <c:ptCount val="21"/>
                <c:pt idx="0">
                  <c:v>2.1546409565450161E-2</c:v>
                </c:pt>
                <c:pt idx="1">
                  <c:v>1.8276702163110958E-2</c:v>
                </c:pt>
                <c:pt idx="2">
                  <c:v>1.9387579658738441E-2</c:v>
                </c:pt>
                <c:pt idx="3">
                  <c:v>2.382286995515695E-2</c:v>
                </c:pt>
                <c:pt idx="4">
                  <c:v>1.9415809366303077E-2</c:v>
                </c:pt>
                <c:pt idx="5">
                  <c:v>1.9485687526070977E-2</c:v>
                </c:pt>
                <c:pt idx="6">
                  <c:v>1.182639217964745E-2</c:v>
                </c:pt>
                <c:pt idx="7">
                  <c:v>1.5687382297551792E-2</c:v>
                </c:pt>
                <c:pt idx="8">
                  <c:v>2.3658110601104017E-2</c:v>
                </c:pt>
                <c:pt idx="9">
                  <c:v>2.3747770002588389E-2</c:v>
                </c:pt>
                <c:pt idx="10">
                  <c:v>2.5033839290799085E-2</c:v>
                </c:pt>
                <c:pt idx="11">
                  <c:v>2.5042724057955382E-2</c:v>
                </c:pt>
                <c:pt idx="12">
                  <c:v>1.9154557659416486E-2</c:v>
                </c:pt>
                <c:pt idx="13">
                  <c:v>1.6639232686270919E-2</c:v>
                </c:pt>
                <c:pt idx="14">
                  <c:v>2.0814342770173615E-2</c:v>
                </c:pt>
                <c:pt idx="15">
                  <c:v>2.597087550374904E-2</c:v>
                </c:pt>
                <c:pt idx="16">
                  <c:v>2.8655303030303031E-2</c:v>
                </c:pt>
                <c:pt idx="17">
                  <c:v>2.5033839290799085E-2</c:v>
                </c:pt>
                <c:pt idx="18" formatCode="0.0%">
                  <c:v>1.5063338356206595E-2</c:v>
                </c:pt>
                <c:pt idx="19">
                  <c:v>2.6880341880341881E-2</c:v>
                </c:pt>
                <c:pt idx="20">
                  <c:v>2.0350162866449511E-2</c:v>
                </c:pt>
              </c:numCache>
            </c:numRef>
          </c:val>
        </c:ser>
        <c:dLbls>
          <c:showLegendKey val="0"/>
          <c:showVal val="0"/>
          <c:showCatName val="0"/>
          <c:showSerName val="0"/>
          <c:showPercent val="0"/>
          <c:showBubbleSize val="0"/>
        </c:dLbls>
        <c:gapWidth val="150"/>
        <c:axId val="577379328"/>
        <c:axId val="577508096"/>
      </c:barChart>
      <c:catAx>
        <c:axId val="577379328"/>
        <c:scaling>
          <c:orientation val="maxMin"/>
        </c:scaling>
        <c:delete val="0"/>
        <c:axPos val="l"/>
        <c:numFmt formatCode="0.00" sourceLinked="1"/>
        <c:majorTickMark val="out"/>
        <c:minorTickMark val="none"/>
        <c:tickLblPos val="nextTo"/>
        <c:txPr>
          <a:bodyPr rot="0" vert="horz"/>
          <a:lstStyle/>
          <a:p>
            <a:pPr>
              <a:defRPr/>
            </a:pPr>
            <a:endParaRPr lang="en-US"/>
          </a:p>
        </c:txPr>
        <c:crossAx val="577508096"/>
        <c:crosses val="autoZero"/>
        <c:auto val="1"/>
        <c:lblAlgn val="ctr"/>
        <c:lblOffset val="100"/>
        <c:noMultiLvlLbl val="0"/>
      </c:catAx>
      <c:valAx>
        <c:axId val="577508096"/>
        <c:scaling>
          <c:orientation val="minMax"/>
        </c:scaling>
        <c:delete val="0"/>
        <c:axPos val="b"/>
        <c:title>
          <c:tx>
            <c:rich>
              <a:bodyPr rot="0" vert="horz"/>
              <a:lstStyle/>
              <a:p>
                <a:pPr>
                  <a:defRPr b="0"/>
                </a:pPr>
                <a:r>
                  <a:rPr lang="en-US" b="0"/>
                  <a:t>Cost of NCP as a share of GDP</a:t>
                </a:r>
              </a:p>
            </c:rich>
          </c:tx>
          <c:layout>
            <c:manualLayout>
              <c:xMode val="edge"/>
              <c:yMode val="edge"/>
              <c:x val="0.46523682013386286"/>
              <c:y val="0.91941002078130063"/>
            </c:manualLayout>
          </c:layout>
          <c:overlay val="0"/>
        </c:title>
        <c:numFmt formatCode="0%" sourceLinked="1"/>
        <c:majorTickMark val="out"/>
        <c:minorTickMark val="none"/>
        <c:tickLblPos val="nextTo"/>
        <c:crossAx val="577379328"/>
        <c:crosses val="max"/>
        <c:crossBetween val="between"/>
      </c:valAx>
    </c:plotArea>
    <c:legend>
      <c:legendPos val="b"/>
      <c:layout>
        <c:manualLayout>
          <c:xMode val="edge"/>
          <c:yMode val="edge"/>
          <c:x val="0.5573613682905022"/>
          <c:y val="0.41630744250189067"/>
          <c:w val="0.40688033226615911"/>
          <c:h val="0.21760237610238206"/>
        </c:manualLayout>
      </c:layout>
      <c:overlay val="0"/>
    </c:legend>
    <c:plotVisOnly val="1"/>
    <c:dispBlanksAs val="gap"/>
    <c:showDLblsOverMax val="0"/>
  </c:chart>
  <c:spPr>
    <a:ln>
      <a:noFill/>
    </a:ln>
  </c:spPr>
  <c:txPr>
    <a:bodyPr/>
    <a:lstStyle/>
    <a:p>
      <a:pPr>
        <a:defRPr sz="1200">
          <a:latin typeface="Times New Roman" panose="02020603050405020304" pitchFamily="18" charset="0"/>
          <a:cs typeface="Times New Roman" panose="02020603050405020304" pitchFamily="18" charset="0"/>
        </a:defRPr>
      </a:pPr>
      <a:endParaRPr lang="en-US"/>
    </a:p>
  </c:txPr>
  <c:printSettings>
    <c:headerFooter/>
    <c:pageMargins b="0.75" l="0.7" r="0.7" t="0.75" header="0.3" footer="0.3"/>
    <c:pageSetup/>
  </c:printSettings>
  <c:userShapes r:id="rId1"/>
</c:chartSpace>
</file>

<file path=xl/charts/chart9.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r>
              <a:rPr lang="en-US"/>
              <a:t>Figure B7.1 Pension Expenditure as a Share of GDP</a:t>
            </a:r>
          </a:p>
        </c:rich>
      </c:tx>
      <c:layout/>
      <c:overlay val="0"/>
    </c:title>
    <c:autoTitleDeleted val="0"/>
    <c:plotArea>
      <c:layout>
        <c:manualLayout>
          <c:layoutTarget val="inner"/>
          <c:xMode val="edge"/>
          <c:yMode val="edge"/>
          <c:x val="6.0893080672608228E-2"/>
          <c:y val="2.8017518990156486E-2"/>
          <c:w val="0.90984589142771422"/>
          <c:h val="0.53771780616039955"/>
        </c:manualLayout>
      </c:layout>
      <c:barChart>
        <c:barDir val="col"/>
        <c:grouping val="clustered"/>
        <c:varyColors val="0"/>
        <c:ser>
          <c:idx val="1"/>
          <c:order val="0"/>
          <c:tx>
            <c:strRef>
              <c:f>'fB7.1'!$C$3</c:f>
              <c:strCache>
                <c:ptCount val="1"/>
                <c:pt idx="0">
                  <c:v>ECLAC (2015b), 2010 data</c:v>
                </c:pt>
              </c:strCache>
            </c:strRef>
          </c:tx>
          <c:invertIfNegative val="0"/>
          <c:cat>
            <c:strRef>
              <c:f>'fB7.1'!$A$4:$A$26</c:f>
              <c:strCache>
                <c:ptCount val="23"/>
                <c:pt idx="0">
                  <c:v>Honduras</c:v>
                </c:pt>
                <c:pt idx="1">
                  <c:v>Dominican Republic</c:v>
                </c:pt>
                <c:pt idx="2">
                  <c:v>Trinidad and Tobago</c:v>
                </c:pt>
                <c:pt idx="3">
                  <c:v>Guatemala</c:v>
                </c:pt>
                <c:pt idx="4">
                  <c:v>Bahamas</c:v>
                </c:pt>
                <c:pt idx="5">
                  <c:v>Belize</c:v>
                </c:pt>
                <c:pt idx="6">
                  <c:v>Jamaica</c:v>
                </c:pt>
                <c:pt idx="7">
                  <c:v>Panama</c:v>
                </c:pt>
                <c:pt idx="8">
                  <c:v>El Salvador</c:v>
                </c:pt>
                <c:pt idx="9">
                  <c:v>Nicaragua</c:v>
                </c:pt>
                <c:pt idx="10">
                  <c:v>Peru</c:v>
                </c:pt>
                <c:pt idx="11">
                  <c:v>Mexico</c:v>
                </c:pt>
                <c:pt idx="12">
                  <c:v>Ecuador</c:v>
                </c:pt>
                <c:pt idx="13">
                  <c:v>Barbados</c:v>
                </c:pt>
                <c:pt idx="14">
                  <c:v>Paraguay</c:v>
                </c:pt>
                <c:pt idx="15">
                  <c:v>Bolivia</c:v>
                </c:pt>
                <c:pt idx="16">
                  <c:v>Chile</c:v>
                </c:pt>
                <c:pt idx="17">
                  <c:v>Colombia</c:v>
                </c:pt>
                <c:pt idx="18">
                  <c:v>Venezuela</c:v>
                </c:pt>
                <c:pt idx="19">
                  <c:v>Costa Rica</c:v>
                </c:pt>
                <c:pt idx="20">
                  <c:v>Argentina</c:v>
                </c:pt>
                <c:pt idx="21">
                  <c:v>Uruguay</c:v>
                </c:pt>
                <c:pt idx="22">
                  <c:v>Brazil</c:v>
                </c:pt>
              </c:strCache>
            </c:strRef>
          </c:cat>
          <c:val>
            <c:numRef>
              <c:f>'fB7.1'!$C$4:$C$26</c:f>
              <c:numCache>
                <c:formatCode>0.0</c:formatCode>
                <c:ptCount val="23"/>
                <c:pt idx="0">
                  <c:v>0.64</c:v>
                </c:pt>
                <c:pt idx="1">
                  <c:v>1.8399999999999999</c:v>
                </c:pt>
                <c:pt idx="2">
                  <c:v>0</c:v>
                </c:pt>
                <c:pt idx="3">
                  <c:v>1.91</c:v>
                </c:pt>
                <c:pt idx="4">
                  <c:v>0</c:v>
                </c:pt>
                <c:pt idx="5">
                  <c:v>0</c:v>
                </c:pt>
                <c:pt idx="6">
                  <c:v>0</c:v>
                </c:pt>
                <c:pt idx="7">
                  <c:v>1.6099999999999999</c:v>
                </c:pt>
                <c:pt idx="8">
                  <c:v>4.2300000000000004</c:v>
                </c:pt>
                <c:pt idx="9">
                  <c:v>0</c:v>
                </c:pt>
                <c:pt idx="10">
                  <c:v>3.16</c:v>
                </c:pt>
                <c:pt idx="11">
                  <c:v>3.1400000000000006</c:v>
                </c:pt>
                <c:pt idx="12">
                  <c:v>1.66</c:v>
                </c:pt>
                <c:pt idx="13">
                  <c:v>0</c:v>
                </c:pt>
                <c:pt idx="14">
                  <c:v>5.37</c:v>
                </c:pt>
                <c:pt idx="15">
                  <c:v>4.66</c:v>
                </c:pt>
                <c:pt idx="16">
                  <c:v>6.6000000000000005</c:v>
                </c:pt>
                <c:pt idx="17">
                  <c:v>7.8100000000000005</c:v>
                </c:pt>
                <c:pt idx="18">
                  <c:v>7.13</c:v>
                </c:pt>
                <c:pt idx="19">
                  <c:v>6.4800000000000013</c:v>
                </c:pt>
                <c:pt idx="20">
                  <c:v>12.869999999999997</c:v>
                </c:pt>
                <c:pt idx="21">
                  <c:v>12.15</c:v>
                </c:pt>
                <c:pt idx="22">
                  <c:v>13.83</c:v>
                </c:pt>
              </c:numCache>
            </c:numRef>
          </c:val>
        </c:ser>
        <c:ser>
          <c:idx val="3"/>
          <c:order val="1"/>
          <c:tx>
            <c:strRef>
              <c:f>'fB7.1'!$D$3</c:f>
              <c:strCache>
                <c:ptCount val="1"/>
                <c:pt idx="0">
                  <c:v>Bebczuk (2015a), 2012 data</c:v>
                </c:pt>
              </c:strCache>
            </c:strRef>
          </c:tx>
          <c:spPr>
            <a:solidFill>
              <a:schemeClr val="accent3">
                <a:lumMod val="75000"/>
              </a:schemeClr>
            </a:solidFill>
          </c:spPr>
          <c:invertIfNegative val="0"/>
          <c:cat>
            <c:strRef>
              <c:f>'fB7.1'!$A$4:$A$26</c:f>
              <c:strCache>
                <c:ptCount val="23"/>
                <c:pt idx="0">
                  <c:v>Honduras</c:v>
                </c:pt>
                <c:pt idx="1">
                  <c:v>Dominican Republic</c:v>
                </c:pt>
                <c:pt idx="2">
                  <c:v>Trinidad and Tobago</c:v>
                </c:pt>
                <c:pt idx="3">
                  <c:v>Guatemala</c:v>
                </c:pt>
                <c:pt idx="4">
                  <c:v>Bahamas</c:v>
                </c:pt>
                <c:pt idx="5">
                  <c:v>Belize</c:v>
                </c:pt>
                <c:pt idx="6">
                  <c:v>Jamaica</c:v>
                </c:pt>
                <c:pt idx="7">
                  <c:v>Panama</c:v>
                </c:pt>
                <c:pt idx="8">
                  <c:v>El Salvador</c:v>
                </c:pt>
                <c:pt idx="9">
                  <c:v>Nicaragua</c:v>
                </c:pt>
                <c:pt idx="10">
                  <c:v>Peru</c:v>
                </c:pt>
                <c:pt idx="11">
                  <c:v>Mexico</c:v>
                </c:pt>
                <c:pt idx="12">
                  <c:v>Ecuador</c:v>
                </c:pt>
                <c:pt idx="13">
                  <c:v>Barbados</c:v>
                </c:pt>
                <c:pt idx="14">
                  <c:v>Paraguay</c:v>
                </c:pt>
                <c:pt idx="15">
                  <c:v>Bolivia</c:v>
                </c:pt>
                <c:pt idx="16">
                  <c:v>Chile</c:v>
                </c:pt>
                <c:pt idx="17">
                  <c:v>Colombia</c:v>
                </c:pt>
                <c:pt idx="18">
                  <c:v>Venezuela</c:v>
                </c:pt>
                <c:pt idx="19">
                  <c:v>Costa Rica</c:v>
                </c:pt>
                <c:pt idx="20">
                  <c:v>Argentina</c:v>
                </c:pt>
                <c:pt idx="21">
                  <c:v>Uruguay</c:v>
                </c:pt>
                <c:pt idx="22">
                  <c:v>Brazil</c:v>
                </c:pt>
              </c:strCache>
            </c:strRef>
          </c:cat>
          <c:val>
            <c:numRef>
              <c:f>'fB7.1'!$D$4:$D$26</c:f>
              <c:numCache>
                <c:formatCode>0.0</c:formatCode>
                <c:ptCount val="23"/>
                <c:pt idx="0">
                  <c:v>0</c:v>
                </c:pt>
                <c:pt idx="1">
                  <c:v>0</c:v>
                </c:pt>
                <c:pt idx="2">
                  <c:v>0</c:v>
                </c:pt>
                <c:pt idx="3">
                  <c:v>3.8</c:v>
                </c:pt>
                <c:pt idx="4">
                  <c:v>0</c:v>
                </c:pt>
                <c:pt idx="5">
                  <c:v>0</c:v>
                </c:pt>
                <c:pt idx="6">
                  <c:v>0</c:v>
                </c:pt>
                <c:pt idx="7">
                  <c:v>0</c:v>
                </c:pt>
                <c:pt idx="8">
                  <c:v>0</c:v>
                </c:pt>
                <c:pt idx="9">
                  <c:v>2.5931108541544474</c:v>
                </c:pt>
                <c:pt idx="10">
                  <c:v>2.1580652107248635</c:v>
                </c:pt>
                <c:pt idx="11">
                  <c:v>3.8</c:v>
                </c:pt>
                <c:pt idx="12">
                  <c:v>3.9</c:v>
                </c:pt>
                <c:pt idx="13">
                  <c:v>0</c:v>
                </c:pt>
                <c:pt idx="14">
                  <c:v>0</c:v>
                </c:pt>
                <c:pt idx="15">
                  <c:v>2.8768678855411962</c:v>
                </c:pt>
                <c:pt idx="16">
                  <c:v>4.1534037631507434</c:v>
                </c:pt>
                <c:pt idx="17">
                  <c:v>3.4050955816394954</c:v>
                </c:pt>
                <c:pt idx="18">
                  <c:v>0</c:v>
                </c:pt>
                <c:pt idx="19">
                  <c:v>8.2734104968926907</c:v>
                </c:pt>
                <c:pt idx="20">
                  <c:v>9.4544294748225202</c:v>
                </c:pt>
                <c:pt idx="21">
                  <c:v>8.7186633837079075</c:v>
                </c:pt>
                <c:pt idx="22">
                  <c:v>0</c:v>
                </c:pt>
              </c:numCache>
            </c:numRef>
          </c:val>
        </c:ser>
        <c:ser>
          <c:idx val="0"/>
          <c:order val="2"/>
          <c:tx>
            <c:strRef>
              <c:f>'fB7.1'!$B$3</c:f>
              <c:strCache>
                <c:ptCount val="1"/>
                <c:pt idx="0">
                  <c:v>Total sickness and disability, old age and survivorship, 2013 data</c:v>
                </c:pt>
              </c:strCache>
            </c:strRef>
          </c:tx>
          <c:spPr>
            <a:solidFill>
              <a:srgbClr val="005073"/>
            </a:solidFill>
          </c:spPr>
          <c:invertIfNegative val="0"/>
          <c:cat>
            <c:strRef>
              <c:f>'fB7.1'!$A$4:$A$26</c:f>
              <c:strCache>
                <c:ptCount val="23"/>
                <c:pt idx="0">
                  <c:v>Honduras</c:v>
                </c:pt>
                <c:pt idx="1">
                  <c:v>Dominican Republic</c:v>
                </c:pt>
                <c:pt idx="2">
                  <c:v>Trinidad and Tobago</c:v>
                </c:pt>
                <c:pt idx="3">
                  <c:v>Guatemala</c:v>
                </c:pt>
                <c:pt idx="4">
                  <c:v>Bahamas</c:v>
                </c:pt>
                <c:pt idx="5">
                  <c:v>Belize</c:v>
                </c:pt>
                <c:pt idx="6">
                  <c:v>Jamaica</c:v>
                </c:pt>
                <c:pt idx="7">
                  <c:v>Panama</c:v>
                </c:pt>
                <c:pt idx="8">
                  <c:v>El Salvador</c:v>
                </c:pt>
                <c:pt idx="9">
                  <c:v>Nicaragua</c:v>
                </c:pt>
                <c:pt idx="10">
                  <c:v>Peru</c:v>
                </c:pt>
                <c:pt idx="11">
                  <c:v>Mexico</c:v>
                </c:pt>
                <c:pt idx="12">
                  <c:v>Ecuador</c:v>
                </c:pt>
                <c:pt idx="13">
                  <c:v>Barbados</c:v>
                </c:pt>
                <c:pt idx="14">
                  <c:v>Paraguay</c:v>
                </c:pt>
                <c:pt idx="15">
                  <c:v>Bolivia</c:v>
                </c:pt>
                <c:pt idx="16">
                  <c:v>Chile</c:v>
                </c:pt>
                <c:pt idx="17">
                  <c:v>Colombia</c:v>
                </c:pt>
                <c:pt idx="18">
                  <c:v>Venezuela</c:v>
                </c:pt>
                <c:pt idx="19">
                  <c:v>Costa Rica</c:v>
                </c:pt>
                <c:pt idx="20">
                  <c:v>Argentina</c:v>
                </c:pt>
                <c:pt idx="21">
                  <c:v>Uruguay</c:v>
                </c:pt>
                <c:pt idx="22">
                  <c:v>Brazil</c:v>
                </c:pt>
              </c:strCache>
            </c:strRef>
          </c:cat>
          <c:val>
            <c:numRef>
              <c:f>'fB7.1'!$B$4:$B$26</c:f>
              <c:numCache>
                <c:formatCode>0.0</c:formatCode>
                <c:ptCount val="23"/>
                <c:pt idx="0">
                  <c:v>1.1481080521134013</c:v>
                </c:pt>
                <c:pt idx="1">
                  <c:v>1.2544550830798609</c:v>
                </c:pt>
                <c:pt idx="2">
                  <c:v>0</c:v>
                </c:pt>
                <c:pt idx="3">
                  <c:v>1.0694540355000688</c:v>
                </c:pt>
                <c:pt idx="4">
                  <c:v>0</c:v>
                </c:pt>
                <c:pt idx="5">
                  <c:v>0</c:v>
                </c:pt>
                <c:pt idx="6">
                  <c:v>0</c:v>
                </c:pt>
                <c:pt idx="7">
                  <c:v>0.97055157298539441</c:v>
                </c:pt>
                <c:pt idx="8">
                  <c:v>8.5667056625326379E-2</c:v>
                </c:pt>
                <c:pt idx="9">
                  <c:v>5.3228434823457942E-3</c:v>
                </c:pt>
                <c:pt idx="10">
                  <c:v>1.7075647706281574</c:v>
                </c:pt>
                <c:pt idx="11">
                  <c:v>2.6550254311941472</c:v>
                </c:pt>
                <c:pt idx="12">
                  <c:v>0</c:v>
                </c:pt>
                <c:pt idx="13">
                  <c:v>0</c:v>
                </c:pt>
                <c:pt idx="14">
                  <c:v>2.0302131965499322</c:v>
                </c:pt>
                <c:pt idx="15">
                  <c:v>0</c:v>
                </c:pt>
                <c:pt idx="16">
                  <c:v>3.9597099934404976</c:v>
                </c:pt>
                <c:pt idx="17">
                  <c:v>0</c:v>
                </c:pt>
                <c:pt idx="18">
                  <c:v>0</c:v>
                </c:pt>
                <c:pt idx="19">
                  <c:v>0</c:v>
                </c:pt>
                <c:pt idx="20">
                  <c:v>0</c:v>
                </c:pt>
                <c:pt idx="21">
                  <c:v>0</c:v>
                </c:pt>
                <c:pt idx="22">
                  <c:v>9.6455309037460353</c:v>
                </c:pt>
              </c:numCache>
            </c:numRef>
          </c:val>
        </c:ser>
        <c:ser>
          <c:idx val="4"/>
          <c:order val="3"/>
          <c:tx>
            <c:strRef>
              <c:f>'fB7.1'!$E$3</c:f>
              <c:strCache>
                <c:ptCount val="1"/>
                <c:pt idx="0">
                  <c:v>IDB estimates based on household surveys, 2013 data</c:v>
                </c:pt>
              </c:strCache>
            </c:strRef>
          </c:tx>
          <c:invertIfNegative val="0"/>
          <c:cat>
            <c:strRef>
              <c:f>'fB7.1'!$A$4:$A$26</c:f>
              <c:strCache>
                <c:ptCount val="23"/>
                <c:pt idx="0">
                  <c:v>Honduras</c:v>
                </c:pt>
                <c:pt idx="1">
                  <c:v>Dominican Republic</c:v>
                </c:pt>
                <c:pt idx="2">
                  <c:v>Trinidad and Tobago</c:v>
                </c:pt>
                <c:pt idx="3">
                  <c:v>Guatemala</c:v>
                </c:pt>
                <c:pt idx="4">
                  <c:v>Bahamas</c:v>
                </c:pt>
                <c:pt idx="5">
                  <c:v>Belize</c:v>
                </c:pt>
                <c:pt idx="6">
                  <c:v>Jamaica</c:v>
                </c:pt>
                <c:pt idx="7">
                  <c:v>Panama</c:v>
                </c:pt>
                <c:pt idx="8">
                  <c:v>El Salvador</c:v>
                </c:pt>
                <c:pt idx="9">
                  <c:v>Nicaragua</c:v>
                </c:pt>
                <c:pt idx="10">
                  <c:v>Peru</c:v>
                </c:pt>
                <c:pt idx="11">
                  <c:v>Mexico</c:v>
                </c:pt>
                <c:pt idx="12">
                  <c:v>Ecuador</c:v>
                </c:pt>
                <c:pt idx="13">
                  <c:v>Barbados</c:v>
                </c:pt>
                <c:pt idx="14">
                  <c:v>Paraguay</c:v>
                </c:pt>
                <c:pt idx="15">
                  <c:v>Bolivia</c:v>
                </c:pt>
                <c:pt idx="16">
                  <c:v>Chile</c:v>
                </c:pt>
                <c:pt idx="17">
                  <c:v>Colombia</c:v>
                </c:pt>
                <c:pt idx="18">
                  <c:v>Venezuela</c:v>
                </c:pt>
                <c:pt idx="19">
                  <c:v>Costa Rica</c:v>
                </c:pt>
                <c:pt idx="20">
                  <c:v>Argentina</c:v>
                </c:pt>
                <c:pt idx="21">
                  <c:v>Uruguay</c:v>
                </c:pt>
                <c:pt idx="22">
                  <c:v>Brazil</c:v>
                </c:pt>
              </c:strCache>
            </c:strRef>
          </c:cat>
          <c:val>
            <c:numRef>
              <c:f>'fB7.1'!$E$4:$E$26</c:f>
              <c:numCache>
                <c:formatCode>0.0</c:formatCode>
                <c:ptCount val="23"/>
                <c:pt idx="0">
                  <c:v>1.3262002172145424</c:v>
                </c:pt>
                <c:pt idx="1">
                  <c:v>1.1215588348046648</c:v>
                </c:pt>
                <c:pt idx="2">
                  <c:v>0</c:v>
                </c:pt>
                <c:pt idx="3">
                  <c:v>0.71237075861493404</c:v>
                </c:pt>
                <c:pt idx="4">
                  <c:v>0</c:v>
                </c:pt>
                <c:pt idx="5">
                  <c:v>0</c:v>
                </c:pt>
                <c:pt idx="6">
                  <c:v>0</c:v>
                </c:pt>
                <c:pt idx="7">
                  <c:v>3.5007432817873796</c:v>
                </c:pt>
                <c:pt idx="8">
                  <c:v>1.3281510443459916</c:v>
                </c:pt>
                <c:pt idx="9">
                  <c:v>1.9979068055972236</c:v>
                </c:pt>
                <c:pt idx="10">
                  <c:v>1.7423466297723758</c:v>
                </c:pt>
                <c:pt idx="11">
                  <c:v>2.140282735623201</c:v>
                </c:pt>
                <c:pt idx="12">
                  <c:v>2.3712971273769812</c:v>
                </c:pt>
                <c:pt idx="13">
                  <c:v>0</c:v>
                </c:pt>
                <c:pt idx="14">
                  <c:v>2.3377765682048821</c:v>
                </c:pt>
                <c:pt idx="15">
                  <c:v>3.2600066936491361</c:v>
                </c:pt>
                <c:pt idx="16">
                  <c:v>3.0491553045791542</c:v>
                </c:pt>
                <c:pt idx="17">
                  <c:v>3.52475574560783</c:v>
                </c:pt>
                <c:pt idx="18">
                  <c:v>3.322523183788173</c:v>
                </c:pt>
                <c:pt idx="19">
                  <c:v>4.3699856840227689</c:v>
                </c:pt>
                <c:pt idx="20">
                  <c:v>5.997036712946521</c:v>
                </c:pt>
                <c:pt idx="21">
                  <c:v>8.4850903998383806</c:v>
                </c:pt>
                <c:pt idx="22">
                  <c:v>8.4186541047443075</c:v>
                </c:pt>
              </c:numCache>
            </c:numRef>
          </c:val>
        </c:ser>
        <c:ser>
          <c:idx val="5"/>
          <c:order val="4"/>
          <c:tx>
            <c:strRef>
              <c:f>'fB7.1'!$F$3</c:f>
              <c:strCache>
                <c:ptCount val="1"/>
                <c:pt idx="0">
                  <c:v>Other sources</c:v>
                </c:pt>
              </c:strCache>
            </c:strRef>
          </c:tx>
          <c:spPr>
            <a:solidFill>
              <a:schemeClr val="accent6">
                <a:lumMod val="75000"/>
              </a:schemeClr>
            </a:solidFill>
            <a:ln w="28575">
              <a:noFill/>
            </a:ln>
          </c:spPr>
          <c:invertIfNegative val="0"/>
          <c:cat>
            <c:strRef>
              <c:f>'fB7.1'!$A$4:$A$26</c:f>
              <c:strCache>
                <c:ptCount val="23"/>
                <c:pt idx="0">
                  <c:v>Honduras</c:v>
                </c:pt>
                <c:pt idx="1">
                  <c:v>Dominican Republic</c:v>
                </c:pt>
                <c:pt idx="2">
                  <c:v>Trinidad and Tobago</c:v>
                </c:pt>
                <c:pt idx="3">
                  <c:v>Guatemala</c:v>
                </c:pt>
                <c:pt idx="4">
                  <c:v>Bahamas</c:v>
                </c:pt>
                <c:pt idx="5">
                  <c:v>Belize</c:v>
                </c:pt>
                <c:pt idx="6">
                  <c:v>Jamaica</c:v>
                </c:pt>
                <c:pt idx="7">
                  <c:v>Panama</c:v>
                </c:pt>
                <c:pt idx="8">
                  <c:v>El Salvador</c:v>
                </c:pt>
                <c:pt idx="9">
                  <c:v>Nicaragua</c:v>
                </c:pt>
                <c:pt idx="10">
                  <c:v>Peru</c:v>
                </c:pt>
                <c:pt idx="11">
                  <c:v>Mexico</c:v>
                </c:pt>
                <c:pt idx="12">
                  <c:v>Ecuador</c:v>
                </c:pt>
                <c:pt idx="13">
                  <c:v>Barbados</c:v>
                </c:pt>
                <c:pt idx="14">
                  <c:v>Paraguay</c:v>
                </c:pt>
                <c:pt idx="15">
                  <c:v>Bolivia</c:v>
                </c:pt>
                <c:pt idx="16">
                  <c:v>Chile</c:v>
                </c:pt>
                <c:pt idx="17">
                  <c:v>Colombia</c:v>
                </c:pt>
                <c:pt idx="18">
                  <c:v>Venezuela</c:v>
                </c:pt>
                <c:pt idx="19">
                  <c:v>Costa Rica</c:v>
                </c:pt>
                <c:pt idx="20">
                  <c:v>Argentina</c:v>
                </c:pt>
                <c:pt idx="21">
                  <c:v>Uruguay</c:v>
                </c:pt>
                <c:pt idx="22">
                  <c:v>Brazil</c:v>
                </c:pt>
              </c:strCache>
            </c:strRef>
          </c:cat>
          <c:val>
            <c:numRef>
              <c:f>'fB7.1'!$F$4:$F$26</c:f>
              <c:numCache>
                <c:formatCode>0.0</c:formatCode>
                <c:ptCount val="23"/>
                <c:pt idx="0">
                  <c:v>1.0754996502052052</c:v>
                </c:pt>
                <c:pt idx="1">
                  <c:v>0.89999999999999991</c:v>
                </c:pt>
                <c:pt idx="2">
                  <c:v>1.2918566016054811</c:v>
                </c:pt>
                <c:pt idx="3">
                  <c:v>0.51425388013454143</c:v>
                </c:pt>
                <c:pt idx="4">
                  <c:v>1.6342828154540714</c:v>
                </c:pt>
                <c:pt idx="5">
                  <c:v>1.7000000000000002</c:v>
                </c:pt>
                <c:pt idx="6">
                  <c:v>1.7000000000000002</c:v>
                </c:pt>
                <c:pt idx="7">
                  <c:v>0.89935635360087196</c:v>
                </c:pt>
                <c:pt idx="8">
                  <c:v>1.9</c:v>
                </c:pt>
                <c:pt idx="9">
                  <c:v>3.0352822594792004</c:v>
                </c:pt>
                <c:pt idx="10">
                  <c:v>1.9</c:v>
                </c:pt>
                <c:pt idx="11">
                  <c:v>2.6</c:v>
                </c:pt>
                <c:pt idx="12">
                  <c:v>4.1682065751810482</c:v>
                </c:pt>
                <c:pt idx="13">
                  <c:v>3.0260937446188114</c:v>
                </c:pt>
                <c:pt idx="14">
                  <c:v>3.1946726693449938</c:v>
                </c:pt>
                <c:pt idx="15">
                  <c:v>3.5000000000000004</c:v>
                </c:pt>
                <c:pt idx="16">
                  <c:v>4.1000000000000005</c:v>
                </c:pt>
                <c:pt idx="17">
                  <c:v>5.3</c:v>
                </c:pt>
                <c:pt idx="18">
                  <c:v>0</c:v>
                </c:pt>
                <c:pt idx="19">
                  <c:v>4.3876080222360549</c:v>
                </c:pt>
                <c:pt idx="20">
                  <c:v>7.1999999999999993</c:v>
                </c:pt>
                <c:pt idx="21">
                  <c:v>8.6691005612813559</c:v>
                </c:pt>
                <c:pt idx="22">
                  <c:v>9.0609614485839653</c:v>
                </c:pt>
              </c:numCache>
            </c:numRef>
          </c:val>
        </c:ser>
        <c:dLbls>
          <c:showLegendKey val="0"/>
          <c:showVal val="0"/>
          <c:showCatName val="0"/>
          <c:showSerName val="0"/>
          <c:showPercent val="0"/>
          <c:showBubbleSize val="0"/>
        </c:dLbls>
        <c:gapWidth val="150"/>
        <c:axId val="399854592"/>
        <c:axId val="561513216"/>
      </c:barChart>
      <c:lineChart>
        <c:grouping val="standard"/>
        <c:varyColors val="0"/>
        <c:ser>
          <c:idx val="2"/>
          <c:order val="5"/>
          <c:tx>
            <c:strRef>
              <c:f>'fB7.1'!$G$3</c:f>
              <c:strCache>
                <c:ptCount val="1"/>
                <c:pt idx="0">
                  <c:v>Average</c:v>
                </c:pt>
              </c:strCache>
            </c:strRef>
          </c:tx>
          <c:spPr>
            <a:ln>
              <a:noFill/>
            </a:ln>
          </c:spPr>
          <c:marker>
            <c:symbol val="dash"/>
            <c:size val="16"/>
            <c:spPr>
              <a:solidFill>
                <a:schemeClr val="tx1"/>
              </a:solidFill>
              <a:ln>
                <a:noFill/>
              </a:ln>
            </c:spPr>
          </c:marker>
          <c:dLbls>
            <c:dLblPos val="t"/>
            <c:showLegendKey val="0"/>
            <c:showVal val="1"/>
            <c:showCatName val="0"/>
            <c:showSerName val="0"/>
            <c:showPercent val="0"/>
            <c:showBubbleSize val="0"/>
            <c:showLeaderLines val="0"/>
          </c:dLbls>
          <c:cat>
            <c:strRef>
              <c:f>'fB7.1'!$A$4:$A$26</c:f>
              <c:strCache>
                <c:ptCount val="23"/>
                <c:pt idx="0">
                  <c:v>Honduras</c:v>
                </c:pt>
                <c:pt idx="1">
                  <c:v>Dominican Republic</c:v>
                </c:pt>
                <c:pt idx="2">
                  <c:v>Trinidad and Tobago</c:v>
                </c:pt>
                <c:pt idx="3">
                  <c:v>Guatemala</c:v>
                </c:pt>
                <c:pt idx="4">
                  <c:v>Bahamas</c:v>
                </c:pt>
                <c:pt idx="5">
                  <c:v>Belize</c:v>
                </c:pt>
                <c:pt idx="6">
                  <c:v>Jamaica</c:v>
                </c:pt>
                <c:pt idx="7">
                  <c:v>Panama</c:v>
                </c:pt>
                <c:pt idx="8">
                  <c:v>El Salvador</c:v>
                </c:pt>
                <c:pt idx="9">
                  <c:v>Nicaragua</c:v>
                </c:pt>
                <c:pt idx="10">
                  <c:v>Peru</c:v>
                </c:pt>
                <c:pt idx="11">
                  <c:v>Mexico</c:v>
                </c:pt>
                <c:pt idx="12">
                  <c:v>Ecuador</c:v>
                </c:pt>
                <c:pt idx="13">
                  <c:v>Barbados</c:v>
                </c:pt>
                <c:pt idx="14">
                  <c:v>Paraguay</c:v>
                </c:pt>
                <c:pt idx="15">
                  <c:v>Bolivia</c:v>
                </c:pt>
                <c:pt idx="16">
                  <c:v>Chile</c:v>
                </c:pt>
                <c:pt idx="17">
                  <c:v>Colombia</c:v>
                </c:pt>
                <c:pt idx="18">
                  <c:v>Venezuela</c:v>
                </c:pt>
                <c:pt idx="19">
                  <c:v>Costa Rica</c:v>
                </c:pt>
                <c:pt idx="20">
                  <c:v>Argentina</c:v>
                </c:pt>
                <c:pt idx="21">
                  <c:v>Uruguay</c:v>
                </c:pt>
                <c:pt idx="22">
                  <c:v>Brazil</c:v>
                </c:pt>
              </c:strCache>
            </c:strRef>
          </c:cat>
          <c:val>
            <c:numRef>
              <c:f>'fB7.1'!$G$4:$G$26</c:f>
              <c:numCache>
                <c:formatCode>0.0</c:formatCode>
                <c:ptCount val="23"/>
                <c:pt idx="0">
                  <c:v>0.83796158390662989</c:v>
                </c:pt>
                <c:pt idx="1">
                  <c:v>1.0232027835769053</c:v>
                </c:pt>
                <c:pt idx="2">
                  <c:v>0.25837132032109622</c:v>
                </c:pt>
                <c:pt idx="3">
                  <c:v>1.6012157348499088</c:v>
                </c:pt>
                <c:pt idx="4">
                  <c:v>0.32685656309081429</c:v>
                </c:pt>
                <c:pt idx="5">
                  <c:v>0.34</c:v>
                </c:pt>
                <c:pt idx="6">
                  <c:v>0.34</c:v>
                </c:pt>
                <c:pt idx="7">
                  <c:v>1.396130241674729</c:v>
                </c:pt>
                <c:pt idx="8">
                  <c:v>1.5087636201942636</c:v>
                </c:pt>
                <c:pt idx="9">
                  <c:v>1.5263245525426434</c:v>
                </c:pt>
                <c:pt idx="10">
                  <c:v>2.1335953222250792</c:v>
                </c:pt>
                <c:pt idx="11">
                  <c:v>2.8670616333634698</c:v>
                </c:pt>
                <c:pt idx="12">
                  <c:v>2.4199007405116055</c:v>
                </c:pt>
                <c:pt idx="13">
                  <c:v>0.60521874892376226</c:v>
                </c:pt>
                <c:pt idx="14">
                  <c:v>2.5865324868199617</c:v>
                </c:pt>
                <c:pt idx="15">
                  <c:v>2.8593749158380666</c:v>
                </c:pt>
                <c:pt idx="16">
                  <c:v>4.3724538122340793</c:v>
                </c:pt>
                <c:pt idx="17">
                  <c:v>4.0079702654494653</c:v>
                </c:pt>
                <c:pt idx="18">
                  <c:v>2.0905046367576348</c:v>
                </c:pt>
                <c:pt idx="19">
                  <c:v>4.7022008406303026</c:v>
                </c:pt>
                <c:pt idx="20">
                  <c:v>7.104293237553807</c:v>
                </c:pt>
                <c:pt idx="21">
                  <c:v>7.6045708689655287</c:v>
                </c:pt>
                <c:pt idx="22">
                  <c:v>8.1910292914148606</c:v>
                </c:pt>
              </c:numCache>
            </c:numRef>
          </c:val>
          <c:smooth val="0"/>
        </c:ser>
        <c:dLbls>
          <c:showLegendKey val="0"/>
          <c:showVal val="0"/>
          <c:showCatName val="0"/>
          <c:showSerName val="0"/>
          <c:showPercent val="0"/>
          <c:showBubbleSize val="0"/>
        </c:dLbls>
        <c:marker val="1"/>
        <c:smooth val="0"/>
        <c:axId val="577077632"/>
        <c:axId val="561515136"/>
      </c:lineChart>
      <c:catAx>
        <c:axId val="399854592"/>
        <c:scaling>
          <c:orientation val="minMax"/>
        </c:scaling>
        <c:delete val="0"/>
        <c:axPos val="b"/>
        <c:majorTickMark val="out"/>
        <c:minorTickMark val="none"/>
        <c:tickLblPos val="nextTo"/>
        <c:txPr>
          <a:bodyPr rot="-5400000" vert="horz"/>
          <a:lstStyle/>
          <a:p>
            <a:pPr>
              <a:defRPr/>
            </a:pPr>
            <a:endParaRPr lang="en-US"/>
          </a:p>
        </c:txPr>
        <c:crossAx val="561513216"/>
        <c:crosses val="autoZero"/>
        <c:auto val="1"/>
        <c:lblAlgn val="ctr"/>
        <c:lblOffset val="100"/>
        <c:noMultiLvlLbl val="0"/>
      </c:catAx>
      <c:valAx>
        <c:axId val="561513216"/>
        <c:scaling>
          <c:orientation val="minMax"/>
          <c:max val="14"/>
          <c:min val="0"/>
        </c:scaling>
        <c:delete val="0"/>
        <c:axPos val="l"/>
        <c:title>
          <c:tx>
            <c:rich>
              <a:bodyPr rot="-5400000" vert="horz"/>
              <a:lstStyle/>
              <a:p>
                <a:pPr>
                  <a:defRPr/>
                </a:pPr>
                <a:r>
                  <a:rPr lang="en-US" b="0"/>
                  <a:t>Percentage</a:t>
                </a:r>
              </a:p>
            </c:rich>
          </c:tx>
          <c:layout/>
          <c:overlay val="0"/>
        </c:title>
        <c:numFmt formatCode="General" sourceLinked="0"/>
        <c:majorTickMark val="out"/>
        <c:minorTickMark val="none"/>
        <c:tickLblPos val="nextTo"/>
        <c:crossAx val="399854592"/>
        <c:crosses val="autoZero"/>
        <c:crossBetween val="between"/>
        <c:majorUnit val="2"/>
      </c:valAx>
      <c:valAx>
        <c:axId val="561515136"/>
        <c:scaling>
          <c:orientation val="minMax"/>
          <c:max val="14"/>
        </c:scaling>
        <c:delete val="1"/>
        <c:axPos val="r"/>
        <c:numFmt formatCode="General" sourceLinked="0"/>
        <c:majorTickMark val="out"/>
        <c:minorTickMark val="none"/>
        <c:tickLblPos val="nextTo"/>
        <c:crossAx val="577077632"/>
        <c:crosses val="max"/>
        <c:crossBetween val="between"/>
      </c:valAx>
      <c:catAx>
        <c:axId val="577077632"/>
        <c:scaling>
          <c:orientation val="minMax"/>
        </c:scaling>
        <c:delete val="1"/>
        <c:axPos val="b"/>
        <c:majorTickMark val="out"/>
        <c:minorTickMark val="none"/>
        <c:tickLblPos val="nextTo"/>
        <c:crossAx val="561515136"/>
        <c:crosses val="autoZero"/>
        <c:auto val="1"/>
        <c:lblAlgn val="ctr"/>
        <c:lblOffset val="100"/>
        <c:noMultiLvlLbl val="0"/>
      </c:catAx>
    </c:plotArea>
    <c:legend>
      <c:legendPos val="b"/>
      <c:layout>
        <c:manualLayout>
          <c:xMode val="edge"/>
          <c:yMode val="edge"/>
          <c:x val="0.10410156378077712"/>
          <c:y val="8.3047009567062985E-2"/>
          <c:w val="0.63725343360577114"/>
          <c:h val="0.22883852756912434"/>
        </c:manualLayout>
      </c:layout>
      <c:overlay val="0"/>
    </c:legend>
    <c:plotVisOnly val="1"/>
    <c:dispBlanksAs val="gap"/>
    <c:showDLblsOverMax val="0"/>
  </c:chart>
  <c:spPr>
    <a:ln>
      <a:noFill/>
    </a:ln>
  </c:spPr>
  <c:txPr>
    <a:bodyPr/>
    <a:lstStyle/>
    <a:p>
      <a:pPr>
        <a:defRPr sz="1200">
          <a:latin typeface="Times New Roman" panose="02020603050405020304" pitchFamily="18" charset="0"/>
          <a:cs typeface="Times New Roman" panose="02020603050405020304" pitchFamily="18" charset="0"/>
        </a:defRPr>
      </a:pPr>
      <a:endParaRPr lang="en-US"/>
    </a:p>
  </c:txPr>
  <c:printSettings>
    <c:headerFooter/>
    <c:pageMargins b="0.75" l="0.7" r="0.7" t="0.75" header="0.3" footer="0.3"/>
    <c:pageSetup/>
  </c:printSettings>
  <c:userShapes r:id="rId1"/>
</c:chartSpace>
</file>

<file path=xl/charts/chart10.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400"/>
            </a:pPr>
            <a:r>
              <a:rPr lang="en-US" sz="1400" b="1" i="0" u="none" strike="noStrike" baseline="0">
                <a:effectLst/>
              </a:rPr>
              <a:t>Figure B7.2 Sources of Funding for a Life Annuity in Chile for Retirees Aged 65-105</a:t>
            </a:r>
            <a:endParaRPr lang="en-US" sz="1400"/>
          </a:p>
        </c:rich>
      </c:tx>
      <c:layout/>
      <c:overlay val="0"/>
    </c:title>
    <c:autoTitleDeleted val="0"/>
    <c:plotArea>
      <c:layout>
        <c:manualLayout>
          <c:layoutTarget val="inner"/>
          <c:xMode val="edge"/>
          <c:yMode val="edge"/>
          <c:x val="7.5378463236878912E-2"/>
          <c:y val="7.8852463427055736E-2"/>
          <c:w val="0.57675242751380773"/>
          <c:h val="0.79579233830429152"/>
        </c:manualLayout>
      </c:layout>
      <c:doughnutChart>
        <c:varyColors val="1"/>
        <c:ser>
          <c:idx val="0"/>
          <c:order val="0"/>
          <c:tx>
            <c:strRef>
              <c:f>'fB7.2'!$A$2</c:f>
              <c:strCache>
                <c:ptCount val="1"/>
                <c:pt idx="0">
                  <c:v>e</c:v>
                </c:pt>
              </c:strCache>
            </c:strRef>
          </c:tx>
          <c:cat>
            <c:strRef>
              <c:f>('fB7.2'!$B$1:$C$1,'fB7.2'!$D$1)</c:f>
              <c:strCache>
                <c:ptCount val="3"/>
                <c:pt idx="0">
                  <c:v>Capital</c:v>
                </c:pt>
                <c:pt idx="1">
                  <c:v>Return</c:v>
                </c:pt>
                <c:pt idx="2">
                  <c:v>Mortality Credits</c:v>
                </c:pt>
              </c:strCache>
            </c:strRef>
          </c:cat>
          <c:val>
            <c:numRef>
              <c:f>('fB7.2'!$B$2:$C$2,'fB7.2'!$D$2)</c:f>
              <c:numCache>
                <c:formatCode>0.00</c:formatCode>
                <c:ptCount val="3"/>
                <c:pt idx="0">
                  <c:v>0.20904159765730412</c:v>
                </c:pt>
                <c:pt idx="1">
                  <c:v>1.0948317524261049E-2</c:v>
                </c:pt>
                <c:pt idx="2">
                  <c:v>77.38056141660168</c:v>
                </c:pt>
              </c:numCache>
            </c:numRef>
          </c:val>
        </c:ser>
        <c:ser>
          <c:idx val="1"/>
          <c:order val="1"/>
          <c:tx>
            <c:strRef>
              <c:f>'fB7.2'!$A$3</c:f>
              <c:strCache>
                <c:ptCount val="1"/>
                <c:pt idx="0">
                  <c:v>d</c:v>
                </c:pt>
              </c:strCache>
            </c:strRef>
          </c:tx>
          <c:cat>
            <c:strRef>
              <c:f>('fB7.2'!$B$1:$C$1,'fB7.2'!$D$1)</c:f>
              <c:strCache>
                <c:ptCount val="3"/>
                <c:pt idx="0">
                  <c:v>Capital</c:v>
                </c:pt>
                <c:pt idx="1">
                  <c:v>Return</c:v>
                </c:pt>
                <c:pt idx="2">
                  <c:v>Mortality Credits</c:v>
                </c:pt>
              </c:strCache>
            </c:strRef>
          </c:cat>
          <c:val>
            <c:numRef>
              <c:f>('fB7.2'!$B$3:$C$3,'fB7.2'!$D$3)</c:f>
              <c:numCache>
                <c:formatCode>0.00</c:formatCode>
                <c:ptCount val="3"/>
                <c:pt idx="0">
                  <c:v>7.1657446443522588</c:v>
                </c:pt>
                <c:pt idx="1">
                  <c:v>0.62455301770409333</c:v>
                </c:pt>
                <c:pt idx="2">
                  <c:v>69.810253669726904</c:v>
                </c:pt>
              </c:numCache>
            </c:numRef>
          </c:val>
        </c:ser>
        <c:ser>
          <c:idx val="2"/>
          <c:order val="2"/>
          <c:tx>
            <c:strRef>
              <c:f>'fB7.2'!$A$4</c:f>
              <c:strCache>
                <c:ptCount val="1"/>
                <c:pt idx="0">
                  <c:v>c</c:v>
                </c:pt>
              </c:strCache>
            </c:strRef>
          </c:tx>
          <c:cat>
            <c:strRef>
              <c:f>('fB7.2'!$B$1:$C$1,'fB7.2'!$D$1)</c:f>
              <c:strCache>
                <c:ptCount val="3"/>
                <c:pt idx="0">
                  <c:v>Capital</c:v>
                </c:pt>
                <c:pt idx="1">
                  <c:v>Return</c:v>
                </c:pt>
                <c:pt idx="2">
                  <c:v>Mortality Credits</c:v>
                </c:pt>
              </c:strCache>
            </c:strRef>
          </c:cat>
          <c:val>
            <c:numRef>
              <c:f>('fB7.2'!$B$4:$C$4,'fB7.2'!$D$4)</c:f>
              <c:numCache>
                <c:formatCode>0.00</c:formatCode>
                <c:ptCount val="3"/>
                <c:pt idx="0">
                  <c:v>31.874821883693485</c:v>
                </c:pt>
                <c:pt idx="1">
                  <c:v>4.9414088447202307</c:v>
                </c:pt>
                <c:pt idx="2">
                  <c:v>40.784320603369537</c:v>
                </c:pt>
              </c:numCache>
            </c:numRef>
          </c:val>
        </c:ser>
        <c:ser>
          <c:idx val="3"/>
          <c:order val="3"/>
          <c:tx>
            <c:strRef>
              <c:f>'fB7.2'!$A$5</c:f>
              <c:strCache>
                <c:ptCount val="1"/>
                <c:pt idx="0">
                  <c:v>b</c:v>
                </c:pt>
              </c:strCache>
            </c:strRef>
          </c:tx>
          <c:cat>
            <c:strRef>
              <c:f>('fB7.2'!$B$1:$C$1,'fB7.2'!$D$1)</c:f>
              <c:strCache>
                <c:ptCount val="3"/>
                <c:pt idx="0">
                  <c:v>Capital</c:v>
                </c:pt>
                <c:pt idx="1">
                  <c:v>Return</c:v>
                </c:pt>
                <c:pt idx="2">
                  <c:v>Mortality Credits</c:v>
                </c:pt>
              </c:strCache>
            </c:strRef>
          </c:cat>
          <c:val>
            <c:numRef>
              <c:f>('fB7.2'!$B$5:$C$5,'fB7.2'!$D$5)</c:f>
              <c:numCache>
                <c:formatCode>0.00</c:formatCode>
                <c:ptCount val="3"/>
                <c:pt idx="0">
                  <c:v>49.448192992917775</c:v>
                </c:pt>
                <c:pt idx="1">
                  <c:v>14.080141560576289</c:v>
                </c:pt>
                <c:pt idx="2">
                  <c:v>14.072216778289189</c:v>
                </c:pt>
              </c:numCache>
            </c:numRef>
          </c:val>
        </c:ser>
        <c:ser>
          <c:idx val="4"/>
          <c:order val="4"/>
          <c:tx>
            <c:strRef>
              <c:f>'fB7.2'!$A$6</c:f>
              <c:strCache>
                <c:ptCount val="1"/>
                <c:pt idx="0">
                  <c:v>a</c:v>
                </c:pt>
              </c:strCache>
            </c:strRef>
          </c:tx>
          <c:cat>
            <c:strRef>
              <c:f>('fB7.2'!$B$1:$C$1,'fB7.2'!$D$1)</c:f>
              <c:strCache>
                <c:ptCount val="3"/>
                <c:pt idx="0">
                  <c:v>Capital</c:v>
                </c:pt>
                <c:pt idx="1">
                  <c:v>Return</c:v>
                </c:pt>
                <c:pt idx="2">
                  <c:v>Mortality Credits</c:v>
                </c:pt>
              </c:strCache>
            </c:strRef>
          </c:cat>
          <c:val>
            <c:numRef>
              <c:f>('fB7.2'!$B$6:$C$6,'fB7.2'!$D$6)</c:f>
              <c:numCache>
                <c:formatCode>0.00</c:formatCode>
                <c:ptCount val="3"/>
                <c:pt idx="0">
                  <c:v>52.63602304528699</c:v>
                </c:pt>
                <c:pt idx="1">
                  <c:v>24.964528286496261</c:v>
                </c:pt>
                <c:pt idx="2">
                  <c:v>0</c:v>
                </c:pt>
              </c:numCache>
            </c:numRef>
          </c:val>
        </c:ser>
        <c:dLbls>
          <c:showLegendKey val="0"/>
          <c:showVal val="0"/>
          <c:showCatName val="0"/>
          <c:showSerName val="0"/>
          <c:showPercent val="0"/>
          <c:showBubbleSize val="0"/>
          <c:showLeaderLines val="1"/>
        </c:dLbls>
        <c:firstSliceAng val="0"/>
        <c:holeSize val="10"/>
      </c:doughnutChart>
    </c:plotArea>
    <c:legend>
      <c:legendPos val="r"/>
      <c:layout>
        <c:manualLayout>
          <c:xMode val="edge"/>
          <c:yMode val="edge"/>
          <c:x val="0.79638064025719946"/>
          <c:y val="0.36011647812707809"/>
          <c:w val="0.19775797367729978"/>
          <c:h val="0.2172916304151766"/>
        </c:manualLayout>
      </c:layout>
      <c:overlay val="0"/>
    </c:legend>
    <c:plotVisOnly val="1"/>
    <c:dispBlanksAs val="gap"/>
    <c:showDLblsOverMax val="0"/>
  </c:chart>
  <c:spPr>
    <a:ln>
      <a:noFill/>
    </a:ln>
  </c:spPr>
  <c:txPr>
    <a:bodyPr/>
    <a:lstStyle/>
    <a:p>
      <a:pPr>
        <a:defRPr sz="1200">
          <a:latin typeface="Times New Roman" panose="02020603050405020304" pitchFamily="18" charset="0"/>
          <a:cs typeface="Times New Roman" panose="02020603050405020304" pitchFamily="18" charset="0"/>
        </a:defRPr>
      </a:pPr>
      <a:endParaRPr lang="en-US"/>
    </a:p>
  </c:txPr>
  <c:printSettings>
    <c:headerFooter/>
    <c:pageMargins b="0.75" l="0.7" r="0.7" t="0.75" header="0.3" footer="0.3"/>
    <c:pageSetup/>
  </c:printSettings>
  <c:userShapes r:id="rId1"/>
</c:chartSpace>
</file>

<file path=xl/drawings/_rels/drawing1.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chart" Target="../charts/chart2.xml"/><Relationship Id="rId1" Type="http://schemas.openxmlformats.org/officeDocument/2006/relationships/chart" Target="../charts/chart1.xml"/></Relationships>
</file>

<file path=xl/drawings/_rels/drawing2.xml.rels><?xml version="1.0" encoding="UTF-8" standalone="yes"?>
<Relationships xmlns="http://schemas.openxmlformats.org/package/2006/relationships"><Relationship Id="rId1" Type="http://schemas.openxmlformats.org/officeDocument/2006/relationships/chart" Target="../charts/chart4.xml"/></Relationships>
</file>

<file path=xl/drawings/_rels/drawing4.xml.rels><?xml version="1.0" encoding="UTF-8" standalone="yes"?>
<Relationships xmlns="http://schemas.openxmlformats.org/package/2006/relationships"><Relationship Id="rId1" Type="http://schemas.openxmlformats.org/officeDocument/2006/relationships/chart" Target="../charts/chart5.xml"/></Relationships>
</file>

<file path=xl/drawings/_rels/drawing6.xml.rels><?xml version="1.0" encoding="UTF-8" standalone="yes"?>
<Relationships xmlns="http://schemas.openxmlformats.org/package/2006/relationships"><Relationship Id="rId1" Type="http://schemas.openxmlformats.org/officeDocument/2006/relationships/chart" Target="../charts/chart6.xml"/></Relationships>
</file>

<file path=xl/drawings/_rels/drawing8.xml.rels><?xml version="1.0" encoding="UTF-8" standalone="yes"?>
<Relationships xmlns="http://schemas.openxmlformats.org/package/2006/relationships"><Relationship Id="rId1" Type="http://schemas.openxmlformats.org/officeDocument/2006/relationships/chart" Target="../charts/chart7.xml"/></Relationships>
</file>

<file path=xl/drawings/_rels/drawing10.xml.rels><?xml version="1.0" encoding="UTF-8" standalone="yes"?>
<Relationships xmlns="http://schemas.openxmlformats.org/package/2006/relationships"><Relationship Id="rId1" Type="http://schemas.openxmlformats.org/officeDocument/2006/relationships/chart" Target="../charts/chart8.xml"/></Relationships>
</file>

<file path=xl/drawings/_rels/drawing12.xml.rels><?xml version="1.0" encoding="UTF-8" standalone="yes"?>
<Relationships xmlns="http://schemas.openxmlformats.org/package/2006/relationships"><Relationship Id="rId1" Type="http://schemas.openxmlformats.org/officeDocument/2006/relationships/chart" Target="../charts/chart9.xml"/></Relationships>
</file>

<file path=xl/drawings/_rels/drawing14.xml.rels><?xml version="1.0" encoding="UTF-8" standalone="yes"?>
<Relationships xmlns="http://schemas.openxmlformats.org/package/2006/relationships"><Relationship Id="rId1" Type="http://schemas.openxmlformats.org/officeDocument/2006/relationships/chart" Target="../charts/chart10.xml"/></Relationships>
</file>

<file path=xl/drawings/drawing1.xml><?xml version="1.0" encoding="utf-8"?>
<xdr:wsDr xmlns:xdr="http://schemas.openxmlformats.org/drawingml/2006/spreadsheetDrawing" xmlns:a="http://schemas.openxmlformats.org/drawingml/2006/main">
  <xdr:twoCellAnchor>
    <xdr:from>
      <xdr:col>31</xdr:col>
      <xdr:colOff>28575</xdr:colOff>
      <xdr:row>3</xdr:row>
      <xdr:rowOff>138111</xdr:rowOff>
    </xdr:from>
    <xdr:to>
      <xdr:col>40</xdr:col>
      <xdr:colOff>89647</xdr:colOff>
      <xdr:row>24</xdr:row>
      <xdr:rowOff>104774</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40</xdr:col>
      <xdr:colOff>192181</xdr:colOff>
      <xdr:row>3</xdr:row>
      <xdr:rowOff>144556</xdr:rowOff>
    </xdr:from>
    <xdr:to>
      <xdr:col>49</xdr:col>
      <xdr:colOff>313764</xdr:colOff>
      <xdr:row>24</xdr:row>
      <xdr:rowOff>111219</xdr:rowOff>
    </xdr:to>
    <xdr:graphicFrame macro="">
      <xdr:nvGraphicFramePr>
        <xdr:cNvPr id="3" name="Chart 2"/>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31</xdr:col>
      <xdr:colOff>0</xdr:colOff>
      <xdr:row>24</xdr:row>
      <xdr:rowOff>156881</xdr:rowOff>
    </xdr:from>
    <xdr:to>
      <xdr:col>40</xdr:col>
      <xdr:colOff>112059</xdr:colOff>
      <xdr:row>46</xdr:row>
      <xdr:rowOff>9805</xdr:rowOff>
    </xdr:to>
    <xdr:graphicFrame macro="">
      <xdr:nvGraphicFramePr>
        <xdr:cNvPr id="4" name="Chart 3"/>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wsDr>
</file>

<file path=xl/drawings/drawing2.xml><?xml version="1.0" encoding="utf-8"?>
<xdr:wsDr xmlns:xdr="http://schemas.openxmlformats.org/drawingml/2006/spreadsheetDrawing" xmlns:a="http://schemas.openxmlformats.org/drawingml/2006/main">
  <xdr:absoluteAnchor>
    <xdr:pos x="0" y="3064565"/>
    <xdr:ext cx="8667750" cy="6296025"/>
    <xdr:graphicFrame macro="">
      <xdr:nvGraphicFramePr>
        <xdr:cNvPr id="3" name="Chart 2"/>
        <xdr:cNvGraphicFramePr>
          <a:graphicFrameLocks noGrp="1"/>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absoluteAnchor>
</xdr:wsDr>
</file>

<file path=xl/drawings/drawing3.xml><?xml version="1.0" encoding="utf-8"?>
<c:userShapes xmlns:c="http://schemas.openxmlformats.org/drawingml/2006/chart">
  <cdr:relSizeAnchor xmlns:cdr="http://schemas.openxmlformats.org/drawingml/2006/chartDrawing">
    <cdr:from>
      <cdr:x>0.03339</cdr:x>
      <cdr:y>0.81235</cdr:y>
    </cdr:from>
    <cdr:to>
      <cdr:x>0.94728</cdr:x>
      <cdr:y>0.96005</cdr:y>
    </cdr:to>
    <cdr:sp macro="" textlink="">
      <cdr:nvSpPr>
        <cdr:cNvPr id="2" name="TextBox 1"/>
        <cdr:cNvSpPr txBox="1"/>
      </cdr:nvSpPr>
      <cdr:spPr>
        <a:xfrm xmlns:a="http://schemas.openxmlformats.org/drawingml/2006/main">
          <a:off x="289560" y="5113020"/>
          <a:ext cx="7924800" cy="92964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000" i="1">
              <a:latin typeface="Times New Roman" panose="02020603050405020304" pitchFamily="18" charset="0"/>
              <a:cs typeface="Times New Roman" panose="02020603050405020304" pitchFamily="18" charset="0"/>
            </a:rPr>
            <a:t>Source:</a:t>
          </a:r>
          <a:r>
            <a:rPr lang="en-US" sz="1000">
              <a:latin typeface="Times New Roman" panose="02020603050405020304" pitchFamily="18" charset="0"/>
              <a:cs typeface="Times New Roman" panose="02020603050405020304" pitchFamily="18" charset="0"/>
            </a:rPr>
            <a:t> Authors' calculations;</a:t>
          </a:r>
          <a:r>
            <a:rPr lang="en-US" sz="1000" baseline="0">
              <a:latin typeface="Times New Roman" panose="02020603050405020304" pitchFamily="18" charset="0"/>
              <a:cs typeface="Times New Roman" panose="02020603050405020304" pitchFamily="18" charset="0"/>
            </a:rPr>
            <a:t> </a:t>
          </a:r>
          <a:r>
            <a:rPr lang="en-US" sz="1000">
              <a:latin typeface="Times New Roman" panose="02020603050405020304" pitchFamily="18" charset="0"/>
              <a:cs typeface="Times New Roman" panose="02020603050405020304" pitchFamily="18" charset="0"/>
            </a:rPr>
            <a:t>Colombia (Bosch and</a:t>
          </a:r>
          <a:r>
            <a:rPr lang="en-US" sz="1000" baseline="0">
              <a:latin typeface="Times New Roman" panose="02020603050405020304" pitchFamily="18" charset="0"/>
              <a:cs typeface="Times New Roman" panose="02020603050405020304" pitchFamily="18" charset="0"/>
            </a:rPr>
            <a:t> others,</a:t>
          </a:r>
          <a:r>
            <a:rPr lang="en-US" sz="1000">
              <a:latin typeface="Times New Roman" panose="02020603050405020304" pitchFamily="18" charset="0"/>
              <a:cs typeface="Times New Roman" panose="02020603050405020304" pitchFamily="18" charset="0"/>
            </a:rPr>
            <a:t> 2015), Barbados Public Sector workers (Eckler, 2014), Brazil, Uruguay, Dominican Republic, Honduras, Guatemala (IDB's</a:t>
          </a:r>
          <a:r>
            <a:rPr lang="en-US" sz="1000" baseline="0">
              <a:latin typeface="Times New Roman" panose="02020603050405020304" pitchFamily="18" charset="0"/>
              <a:cs typeface="Times New Roman" panose="02020603050405020304" pitchFamily="18" charset="0"/>
            </a:rPr>
            <a:t> f</a:t>
          </a:r>
          <a:r>
            <a:rPr lang="en-US" sz="1000">
              <a:latin typeface="Times New Roman" panose="02020603050405020304" pitchFamily="18" charset="0"/>
              <a:cs typeface="Times New Roman" panose="02020603050405020304" pitchFamily="18" charset="0"/>
            </a:rPr>
            <a:t>iscal database), for Brazil General Regime (Ministry of Social Security, Brazil), Jamaica private sector (Hall, 2014).</a:t>
          </a:r>
        </a:p>
      </cdr:txBody>
    </cdr:sp>
  </cdr:relSizeAnchor>
</c:userShapes>
</file>

<file path=xl/drawings/drawing4.xml><?xml version="1.0" encoding="utf-8"?>
<xdr:wsDr xmlns:xdr="http://schemas.openxmlformats.org/drawingml/2006/spreadsheetDrawing" xmlns:a="http://schemas.openxmlformats.org/drawingml/2006/main">
  <xdr:absoluteAnchor>
    <xdr:pos x="219075" y="2219325"/>
    <xdr:ext cx="8667750" cy="6296025"/>
    <xdr:graphicFrame macro="">
      <xdr:nvGraphicFramePr>
        <xdr:cNvPr id="3" name="Chart 2"/>
        <xdr:cNvGraphicFramePr>
          <a:graphicFrameLocks noGrp="1"/>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absoluteAnchor>
</xdr:wsDr>
</file>

<file path=xl/drawings/drawing5.xml><?xml version="1.0" encoding="utf-8"?>
<c:userShapes xmlns:c="http://schemas.openxmlformats.org/drawingml/2006/chart">
  <cdr:relSizeAnchor xmlns:cdr="http://schemas.openxmlformats.org/drawingml/2006/chartDrawing">
    <cdr:from>
      <cdr:x>0.02109</cdr:x>
      <cdr:y>0.92374</cdr:y>
    </cdr:from>
    <cdr:to>
      <cdr:x>0.93585</cdr:x>
      <cdr:y>0.9891</cdr:y>
    </cdr:to>
    <cdr:sp macro="" textlink="">
      <cdr:nvSpPr>
        <cdr:cNvPr id="2" name="TextBox 1"/>
        <cdr:cNvSpPr txBox="1"/>
      </cdr:nvSpPr>
      <cdr:spPr>
        <a:xfrm xmlns:a="http://schemas.openxmlformats.org/drawingml/2006/main">
          <a:off x="182917" y="5815671"/>
          <a:ext cx="7933870" cy="411498"/>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000" i="1">
              <a:latin typeface="Times New Roman" panose="02020603050405020304" pitchFamily="18" charset="0"/>
              <a:cs typeface="Times New Roman" panose="02020603050405020304" pitchFamily="18" charset="0"/>
            </a:rPr>
            <a:t>Source:</a:t>
          </a:r>
          <a:r>
            <a:rPr lang="en-US" sz="1000">
              <a:latin typeface="Times New Roman" panose="02020603050405020304" pitchFamily="18" charset="0"/>
              <a:cs typeface="Times New Roman" panose="02020603050405020304" pitchFamily="18" charset="0"/>
            </a:rPr>
            <a:t> Authors' calculations based on Federación Internacional de Administradoras de Fondos de Pensiones statistics (FIAP,</a:t>
          </a:r>
          <a:r>
            <a:rPr lang="en-US" sz="1000" baseline="0">
              <a:latin typeface="Times New Roman" panose="02020603050405020304" pitchFamily="18" charset="0"/>
              <a:cs typeface="Times New Roman" panose="02020603050405020304" pitchFamily="18" charset="0"/>
            </a:rPr>
            <a:t> 2015).</a:t>
          </a:r>
          <a:endParaRPr lang="en-US" sz="1000">
            <a:latin typeface="Times New Roman" panose="02020603050405020304" pitchFamily="18" charset="0"/>
            <a:cs typeface="Times New Roman" panose="02020603050405020304" pitchFamily="18" charset="0"/>
          </a:endParaRPr>
        </a:p>
      </cdr:txBody>
    </cdr:sp>
  </cdr:relSizeAnchor>
</c:userShapes>
</file>

<file path=xl/drawings/drawing6.xml><?xml version="1.0" encoding="utf-8"?>
<xdr:wsDr xmlns:xdr="http://schemas.openxmlformats.org/drawingml/2006/spreadsheetDrawing" xmlns:a="http://schemas.openxmlformats.org/drawingml/2006/main">
  <xdr:absoluteAnchor>
    <xdr:pos x="123825" y="2581275"/>
    <xdr:ext cx="8667750" cy="6296025"/>
    <xdr:graphicFrame macro="">
      <xdr:nvGraphicFramePr>
        <xdr:cNvPr id="2" name="Chart 1"/>
        <xdr:cNvGraphicFramePr>
          <a:graphicFrameLocks noGrp="1"/>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absoluteAnchor>
</xdr:wsDr>
</file>

<file path=xl/drawings/drawing7.xml><?xml version="1.0" encoding="utf-8"?>
<c:userShapes xmlns:c="http://schemas.openxmlformats.org/drawingml/2006/chart">
  <cdr:relSizeAnchor xmlns:cdr="http://schemas.openxmlformats.org/drawingml/2006/chartDrawing">
    <cdr:from>
      <cdr:x>0.01582</cdr:x>
      <cdr:y>0.8893</cdr:y>
    </cdr:from>
    <cdr:to>
      <cdr:x>0.97891</cdr:x>
      <cdr:y>0.98063</cdr:y>
    </cdr:to>
    <cdr:sp macro="" textlink="">
      <cdr:nvSpPr>
        <cdr:cNvPr id="2" name="TextBox 1"/>
        <cdr:cNvSpPr txBox="1"/>
      </cdr:nvSpPr>
      <cdr:spPr>
        <a:xfrm xmlns:a="http://schemas.openxmlformats.org/drawingml/2006/main">
          <a:off x="137210" y="5598841"/>
          <a:ext cx="8353044" cy="575002"/>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000" i="1">
              <a:latin typeface="Times New Roman" panose="02020603050405020304" pitchFamily="18" charset="0"/>
              <a:cs typeface="Times New Roman" panose="02020603050405020304" pitchFamily="18" charset="0"/>
            </a:rPr>
            <a:t>Notes: </a:t>
          </a:r>
          <a:r>
            <a:rPr lang="en-US" sz="1000" i="0">
              <a:latin typeface="Times New Roman" panose="02020603050405020304" pitchFamily="18" charset="0"/>
              <a:cs typeface="Times New Roman" panose="02020603050405020304" pitchFamily="18" charset="0"/>
            </a:rPr>
            <a:t>(1) For Chile, Fund C</a:t>
          </a:r>
          <a:r>
            <a:rPr lang="en-US" sz="1000" i="1">
              <a:latin typeface="Times New Roman" panose="02020603050405020304" pitchFamily="18" charset="0"/>
              <a:cs typeface="Times New Roman" panose="02020603050405020304" pitchFamily="18" charset="0"/>
            </a:rPr>
            <a:t>. </a:t>
          </a:r>
          <a:r>
            <a:rPr lang="en-US" sz="1000">
              <a:latin typeface="Times New Roman" panose="02020603050405020304" pitchFamily="18" charset="0"/>
              <a:cs typeface="Times New Roman" panose="02020603050405020304" pitchFamily="18" charset="0"/>
            </a:rPr>
            <a:t>(2) For Colombia, Moderate Fund. (3) For Mexico, Weighted Average of SB1, SB2, SB3 and SB4. (4) For Peru, Balanced Fund.</a:t>
          </a:r>
        </a:p>
        <a:p xmlns:a="http://schemas.openxmlformats.org/drawingml/2006/main">
          <a:r>
            <a:rPr lang="en-US" sz="1000" i="1">
              <a:latin typeface="Times New Roman" panose="02020603050405020304" pitchFamily="18" charset="0"/>
              <a:cs typeface="Times New Roman" panose="02020603050405020304" pitchFamily="18" charset="0"/>
            </a:rPr>
            <a:t>Source</a:t>
          </a:r>
          <a:r>
            <a:rPr lang="en-US" sz="1000">
              <a:latin typeface="Times New Roman" panose="02020603050405020304" pitchFamily="18" charset="0"/>
              <a:cs typeface="Times New Roman" panose="02020603050405020304" pitchFamily="18" charset="0"/>
            </a:rPr>
            <a:t>: Authors' calculations based on Federación Internacional de Administradoras de Fondos de Pensiones (FIAP,</a:t>
          </a:r>
          <a:r>
            <a:rPr lang="en-US" sz="1000" baseline="0">
              <a:latin typeface="Times New Roman" panose="02020603050405020304" pitchFamily="18" charset="0"/>
              <a:cs typeface="Times New Roman" panose="02020603050405020304" pitchFamily="18" charset="0"/>
            </a:rPr>
            <a:t> </a:t>
          </a:r>
          <a:r>
            <a:rPr lang="en-US" sz="1000">
              <a:latin typeface="Times New Roman" panose="02020603050405020304" pitchFamily="18" charset="0"/>
              <a:cs typeface="Times New Roman" panose="02020603050405020304" pitchFamily="18" charset="0"/>
            </a:rPr>
            <a:t>2015). </a:t>
          </a:r>
        </a:p>
      </cdr:txBody>
    </cdr:sp>
  </cdr:relSizeAnchor>
</c:userShapes>
</file>

<file path=xl/drawings/drawing8.xml><?xml version="1.0" encoding="utf-8"?>
<xdr:wsDr xmlns:xdr="http://schemas.openxmlformats.org/drawingml/2006/spreadsheetDrawing" xmlns:a="http://schemas.openxmlformats.org/drawingml/2006/main">
  <xdr:absoluteAnchor>
    <xdr:pos x="1255059" y="4896971"/>
    <xdr:ext cx="8667750" cy="6296025"/>
    <xdr:graphicFrame macro="">
      <xdr:nvGraphicFramePr>
        <xdr:cNvPr id="2" name="Chart 1"/>
        <xdr:cNvGraphicFramePr>
          <a:graphicFrameLocks noGrp="1"/>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absoluteAnchor>
</xdr:wsDr>
</file>

<file path=xl/drawings/drawing9.xml><?xml version="1.0" encoding="utf-8"?>
<c:userShapes xmlns:c="http://schemas.openxmlformats.org/drawingml/2006/chart">
  <cdr:relSizeAnchor xmlns:cdr="http://schemas.openxmlformats.org/drawingml/2006/chartDrawing">
    <cdr:from>
      <cdr:x>0.01786</cdr:x>
      <cdr:y>0.87085</cdr:y>
    </cdr:from>
    <cdr:to>
      <cdr:x>0.98661</cdr:x>
      <cdr:y>1</cdr:y>
    </cdr:to>
    <cdr:sp macro="" textlink="">
      <cdr:nvSpPr>
        <cdr:cNvPr id="2" name="TextBox 1"/>
        <cdr:cNvSpPr txBox="1"/>
      </cdr:nvSpPr>
      <cdr:spPr>
        <a:xfrm xmlns:a="http://schemas.openxmlformats.org/drawingml/2006/main">
          <a:off x="154878" y="5482684"/>
          <a:ext cx="8402134" cy="813109"/>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000" i="1">
              <a:effectLst/>
              <a:latin typeface="Times New Roman" panose="02020603050405020304" pitchFamily="18" charset="0"/>
              <a:ea typeface="+mn-ea"/>
              <a:cs typeface="Times New Roman" panose="02020603050405020304" pitchFamily="18" charset="0"/>
            </a:rPr>
            <a:t>Note: </a:t>
          </a:r>
          <a:r>
            <a:rPr lang="en-US" sz="1000" i="0">
              <a:effectLst/>
              <a:latin typeface="Times New Roman" panose="02020603050405020304" pitchFamily="18" charset="0"/>
              <a:ea typeface="+mn-ea"/>
              <a:cs typeface="Times New Roman" panose="02020603050405020304" pitchFamily="18" charset="0"/>
            </a:rPr>
            <a:t>The division between contributory and non-contributory pensions in Argentina, Brazil and Uruguay was obtained by dividing the number of beneficiaries of these programs by the number of adults over 65. This could be an imperfect measure in countries where the beneficiary can begin drawing a pension at a younger age.</a:t>
          </a:r>
        </a:p>
        <a:p xmlns:a="http://schemas.openxmlformats.org/drawingml/2006/main">
          <a:r>
            <a:rPr lang="en-US" sz="1000" i="1">
              <a:effectLst/>
              <a:latin typeface="Times New Roman" panose="02020603050405020304" pitchFamily="18" charset="0"/>
              <a:ea typeface="+mn-ea"/>
              <a:cs typeface="Times New Roman" panose="02020603050405020304" pitchFamily="18" charset="0"/>
            </a:rPr>
            <a:t>Source:</a:t>
          </a:r>
          <a:r>
            <a:rPr lang="en-US" sz="1000">
              <a:effectLst/>
              <a:latin typeface="Times New Roman" panose="02020603050405020304" pitchFamily="18" charset="0"/>
              <a:ea typeface="+mn-ea"/>
              <a:cs typeface="Times New Roman" panose="02020603050405020304" pitchFamily="18" charset="0"/>
            </a:rPr>
            <a:t> Authors' calculations based on the IDB's</a:t>
          </a:r>
          <a:r>
            <a:rPr lang="en-US" sz="1000" baseline="0">
              <a:effectLst/>
              <a:latin typeface="Times New Roman" panose="02020603050405020304" pitchFamily="18" charset="0"/>
              <a:ea typeface="+mn-ea"/>
              <a:cs typeface="Times New Roman" panose="02020603050405020304" pitchFamily="18" charset="0"/>
            </a:rPr>
            <a:t> Labor Markets and Social Security Indicators database.</a:t>
          </a:r>
          <a:endParaRPr lang="en-US" sz="1000">
            <a:latin typeface="Times New Roman" panose="02020603050405020304" pitchFamily="18" charset="0"/>
            <a:cs typeface="Times New Roman" panose="02020603050405020304" pitchFamily="18" charset="0"/>
          </a:endParaRPr>
        </a:p>
      </cdr:txBody>
    </cdr:sp>
  </cdr:relSizeAnchor>
  <cdr:relSizeAnchor xmlns:cdr="http://schemas.openxmlformats.org/drawingml/2006/chartDrawing">
    <cdr:from>
      <cdr:x>0.4875</cdr:x>
      <cdr:y>0.09102</cdr:y>
    </cdr:from>
    <cdr:to>
      <cdr:x>0.49196</cdr:x>
      <cdr:y>0.74539</cdr:y>
    </cdr:to>
    <cdr:cxnSp macro="">
      <cdr:nvCxnSpPr>
        <cdr:cNvPr id="4" name="Straight Connector 3"/>
        <cdr:cNvCxnSpPr/>
      </cdr:nvCxnSpPr>
      <cdr:spPr>
        <a:xfrm xmlns:a="http://schemas.openxmlformats.org/drawingml/2006/main" flipV="1">
          <a:off x="4228171" y="573049"/>
          <a:ext cx="38719" cy="4119756"/>
        </a:xfrm>
        <a:prstGeom xmlns:a="http://schemas.openxmlformats.org/drawingml/2006/main" prst="line">
          <a:avLst/>
        </a:prstGeom>
        <a:ln xmlns:a="http://schemas.openxmlformats.org/drawingml/2006/main" w="22225">
          <a:solidFill>
            <a:schemeClr val="tx1"/>
          </a:solidFill>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0.67907</cdr:x>
      <cdr:y>0.08925</cdr:y>
    </cdr:from>
    <cdr:to>
      <cdr:x>0.68354</cdr:x>
      <cdr:y>0.74362</cdr:y>
    </cdr:to>
    <cdr:cxnSp macro="">
      <cdr:nvCxnSpPr>
        <cdr:cNvPr id="6" name="Straight Connector 5"/>
        <cdr:cNvCxnSpPr/>
      </cdr:nvCxnSpPr>
      <cdr:spPr>
        <a:xfrm xmlns:a="http://schemas.openxmlformats.org/drawingml/2006/main" flipV="1">
          <a:off x="5889703" y="561898"/>
          <a:ext cx="38719" cy="4119756"/>
        </a:xfrm>
        <a:prstGeom xmlns:a="http://schemas.openxmlformats.org/drawingml/2006/main" prst="line">
          <a:avLst/>
        </a:prstGeom>
        <a:ln xmlns:a="http://schemas.openxmlformats.org/drawingml/2006/main" w="22225">
          <a:solidFill>
            <a:schemeClr val="bg1">
              <a:lumMod val="65000"/>
            </a:schemeClr>
          </a:solidFill>
          <a:prstDash val="dash"/>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0.50268</cdr:x>
      <cdr:y>0.63715</cdr:y>
    </cdr:from>
    <cdr:to>
      <cdr:x>0.66161</cdr:x>
      <cdr:y>0.71956</cdr:y>
    </cdr:to>
    <cdr:sp macro="" textlink="">
      <cdr:nvSpPr>
        <cdr:cNvPr id="7" name="Rectangle 6"/>
        <cdr:cNvSpPr/>
      </cdr:nvSpPr>
      <cdr:spPr>
        <a:xfrm xmlns:a="http://schemas.openxmlformats.org/drawingml/2006/main">
          <a:off x="4359817" y="4011341"/>
          <a:ext cx="1378415" cy="518842"/>
        </a:xfrm>
        <a:prstGeom xmlns:a="http://schemas.openxmlformats.org/drawingml/2006/main" prst="rect">
          <a:avLst/>
        </a:prstGeom>
        <a:solidFill xmlns:a="http://schemas.openxmlformats.org/drawingml/2006/main">
          <a:schemeClr val="bg1"/>
        </a:solidFill>
        <a:ln xmlns:a="http://schemas.openxmlformats.org/drawingml/2006/main">
          <a:no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a:lstStyle xmlns:a="http://schemas.openxmlformats.org/drawingml/2006/main"/>
        <a:p xmlns:a="http://schemas.openxmlformats.org/drawingml/2006/main">
          <a:r>
            <a:rPr lang="en-US" sz="1200">
              <a:solidFill>
                <a:sysClr val="windowText" lastClr="000000"/>
              </a:solidFill>
              <a:latin typeface="Times New Roman" panose="02020603050405020304" pitchFamily="18" charset="0"/>
              <a:cs typeface="Times New Roman" panose="02020603050405020304" pitchFamily="18" charset="0"/>
            </a:rPr>
            <a:t>Contributive coverage:</a:t>
          </a:r>
          <a:r>
            <a:rPr lang="en-US" sz="1200" baseline="0">
              <a:solidFill>
                <a:sysClr val="windowText" lastClr="000000"/>
              </a:solidFill>
              <a:latin typeface="Times New Roman" panose="02020603050405020304" pitchFamily="18" charset="0"/>
              <a:cs typeface="Times New Roman" panose="02020603050405020304" pitchFamily="18" charset="0"/>
            </a:rPr>
            <a:t> 39.5 %</a:t>
          </a:r>
          <a:endParaRPr lang="en-US" sz="1200">
            <a:solidFill>
              <a:sysClr val="windowText" lastClr="000000"/>
            </a:solidFill>
            <a:latin typeface="Times New Roman" panose="02020603050405020304" pitchFamily="18" charset="0"/>
            <a:cs typeface="Times New Roman" panose="02020603050405020304" pitchFamily="18" charset="0"/>
          </a:endParaRPr>
        </a:p>
      </cdr:txBody>
    </cdr:sp>
  </cdr:relSizeAnchor>
  <cdr:relSizeAnchor xmlns:cdr="http://schemas.openxmlformats.org/drawingml/2006/chartDrawing">
    <cdr:from>
      <cdr:x>0.69782</cdr:x>
      <cdr:y>0.6403</cdr:y>
    </cdr:from>
    <cdr:to>
      <cdr:x>0.85675</cdr:x>
      <cdr:y>0.72271</cdr:y>
    </cdr:to>
    <cdr:sp macro="" textlink="">
      <cdr:nvSpPr>
        <cdr:cNvPr id="8" name="Rectangle 7"/>
        <cdr:cNvSpPr/>
      </cdr:nvSpPr>
      <cdr:spPr>
        <a:xfrm xmlns:a="http://schemas.openxmlformats.org/drawingml/2006/main">
          <a:off x="6052324" y="4031166"/>
          <a:ext cx="1378415" cy="518842"/>
        </a:xfrm>
        <a:prstGeom xmlns:a="http://schemas.openxmlformats.org/drawingml/2006/main" prst="rect">
          <a:avLst/>
        </a:prstGeom>
        <a:solidFill xmlns:a="http://schemas.openxmlformats.org/drawingml/2006/main">
          <a:schemeClr val="bg1"/>
        </a:solidFill>
        <a:ln xmlns:a="http://schemas.openxmlformats.org/drawingml/2006/main">
          <a:no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r>
            <a:rPr lang="en-US" sz="1200">
              <a:solidFill>
                <a:sysClr val="windowText" lastClr="000000"/>
              </a:solidFill>
              <a:latin typeface="Times New Roman" panose="02020603050405020304" pitchFamily="18" charset="0"/>
              <a:cs typeface="Times New Roman" panose="02020603050405020304" pitchFamily="18" charset="0"/>
            </a:rPr>
            <a:t>Total coverage:</a:t>
          </a:r>
          <a:r>
            <a:rPr lang="en-US" sz="1200" baseline="0">
              <a:solidFill>
                <a:sysClr val="windowText" lastClr="000000"/>
              </a:solidFill>
              <a:latin typeface="Times New Roman" panose="02020603050405020304" pitchFamily="18" charset="0"/>
              <a:cs typeface="Times New Roman" panose="02020603050405020304" pitchFamily="18" charset="0"/>
            </a:rPr>
            <a:t> 65.6 %</a:t>
          </a:r>
          <a:endParaRPr lang="en-US" sz="1200">
            <a:solidFill>
              <a:sysClr val="windowText" lastClr="000000"/>
            </a:solidFill>
            <a:latin typeface="Times New Roman" panose="02020603050405020304" pitchFamily="18" charset="0"/>
            <a:cs typeface="Times New Roman" panose="02020603050405020304" pitchFamily="18" charset="0"/>
          </a:endParaRPr>
        </a:p>
      </cdr:txBody>
    </cdr:sp>
  </cdr:relSizeAnchor>
</c:userShapes>
</file>

<file path=xl/drawings/drawing10.xml><?xml version="1.0" encoding="utf-8"?>
<xdr:wsDr xmlns:xdr="http://schemas.openxmlformats.org/drawingml/2006/spreadsheetDrawing" xmlns:a="http://schemas.openxmlformats.org/drawingml/2006/main">
  <xdr:absoluteAnchor>
    <xdr:pos x="5268515" y="466329"/>
    <xdr:ext cx="8667750" cy="6296025"/>
    <xdr:graphicFrame macro="">
      <xdr:nvGraphicFramePr>
        <xdr:cNvPr id="4" name="Chart 3"/>
        <xdr:cNvGraphicFramePr>
          <a:graphicFrameLocks noGrp="1"/>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absoluteAnchor>
</xdr:wsDr>
</file>

<file path=xl/drawings/drawing11.xml><?xml version="1.0" encoding="utf-8"?>
<c:userShapes xmlns:c="http://schemas.openxmlformats.org/drawingml/2006/chart">
  <cdr:relSizeAnchor xmlns:cdr="http://schemas.openxmlformats.org/drawingml/2006/chartDrawing">
    <cdr:from>
      <cdr:x>0.05624</cdr:x>
      <cdr:y>0.94189</cdr:y>
    </cdr:from>
    <cdr:to>
      <cdr:x>0.84271</cdr:x>
      <cdr:y>0.98184</cdr:y>
    </cdr:to>
    <cdr:sp macro="" textlink="">
      <cdr:nvSpPr>
        <cdr:cNvPr id="2" name="TextBox 1"/>
        <cdr:cNvSpPr txBox="1"/>
      </cdr:nvSpPr>
      <cdr:spPr>
        <a:xfrm xmlns:a="http://schemas.openxmlformats.org/drawingml/2006/main">
          <a:off x="487680" y="5928360"/>
          <a:ext cx="6819900" cy="25146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000" i="1">
              <a:latin typeface="Times New Roman" panose="02020603050405020304" pitchFamily="18" charset="0"/>
              <a:cs typeface="Times New Roman" panose="02020603050405020304" pitchFamily="18" charset="0"/>
            </a:rPr>
            <a:t>Source</a:t>
          </a:r>
          <a:r>
            <a:rPr lang="en-US" sz="1000">
              <a:latin typeface="Times New Roman" panose="02020603050405020304" pitchFamily="18" charset="0"/>
              <a:cs typeface="Times New Roman" panose="02020603050405020304" pitchFamily="18" charset="0"/>
            </a:rPr>
            <a:t>: Authors' elaboration based on HelpAge International</a:t>
          </a:r>
          <a:r>
            <a:rPr lang="en-US" sz="1000" baseline="0">
              <a:latin typeface="Times New Roman" panose="02020603050405020304" pitchFamily="18" charset="0"/>
              <a:cs typeface="Times New Roman" panose="02020603050405020304" pitchFamily="18" charset="0"/>
            </a:rPr>
            <a:t> </a:t>
          </a:r>
          <a:r>
            <a:rPr lang="en-US" sz="1000">
              <a:latin typeface="Times New Roman" panose="02020603050405020304" pitchFamily="18" charset="0"/>
              <a:cs typeface="Times New Roman" panose="02020603050405020304" pitchFamily="18" charset="0"/>
            </a:rPr>
            <a:t>(2015)</a:t>
          </a:r>
          <a:r>
            <a:rPr lang="en-US" sz="1000" baseline="0">
              <a:latin typeface="Times New Roman" panose="02020603050405020304" pitchFamily="18" charset="0"/>
              <a:cs typeface="Times New Roman" panose="02020603050405020304" pitchFamily="18" charset="0"/>
            </a:rPr>
            <a:t> </a:t>
          </a:r>
          <a:r>
            <a:rPr lang="en-US" sz="1000">
              <a:latin typeface="Times New Roman" panose="02020603050405020304" pitchFamily="18" charset="0"/>
              <a:cs typeface="Times New Roman" panose="02020603050405020304" pitchFamily="18" charset="0"/>
            </a:rPr>
            <a:t>and authors' calculations.</a:t>
          </a:r>
        </a:p>
      </cdr:txBody>
    </cdr:sp>
  </cdr:relSizeAnchor>
</c:userShapes>
</file>

<file path=xl/drawings/drawing12.xml><?xml version="1.0" encoding="utf-8"?>
<xdr:wsDr xmlns:xdr="http://schemas.openxmlformats.org/drawingml/2006/spreadsheetDrawing" xmlns:a="http://schemas.openxmlformats.org/drawingml/2006/main">
  <xdr:absoluteAnchor>
    <xdr:pos x="200025" y="6210300"/>
    <xdr:ext cx="8667750" cy="6296025"/>
    <xdr:graphicFrame macro="">
      <xdr:nvGraphicFramePr>
        <xdr:cNvPr id="2" name="Chart 1"/>
        <xdr:cNvGraphicFramePr>
          <a:graphicFrameLocks noGrp="1"/>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absoluteAnchor>
</xdr:wsDr>
</file>

<file path=xl/drawings/drawing13.xml><?xml version="1.0" encoding="utf-8"?>
<c:userShapes xmlns:c="http://schemas.openxmlformats.org/drawingml/2006/chart">
  <cdr:relSizeAnchor xmlns:cdr="http://schemas.openxmlformats.org/drawingml/2006/chartDrawing">
    <cdr:from>
      <cdr:x>0.02461</cdr:x>
      <cdr:y>0.80389</cdr:y>
    </cdr:from>
    <cdr:to>
      <cdr:x>0.97276</cdr:x>
      <cdr:y>0.99018</cdr:y>
    </cdr:to>
    <cdr:sp macro="" textlink="">
      <cdr:nvSpPr>
        <cdr:cNvPr id="2" name="TextBox 1"/>
        <cdr:cNvSpPr txBox="1"/>
      </cdr:nvSpPr>
      <cdr:spPr>
        <a:xfrm xmlns:a="http://schemas.openxmlformats.org/drawingml/2006/main">
          <a:off x="213422" y="5061105"/>
          <a:ext cx="8223467" cy="1172843"/>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US" sz="1000" i="1">
              <a:latin typeface="Times New Roman" panose="02020603050405020304" pitchFamily="18" charset="0"/>
              <a:cs typeface="Times New Roman" panose="02020603050405020304" pitchFamily="18" charset="0"/>
            </a:rPr>
            <a:t>Source:</a:t>
          </a:r>
          <a:r>
            <a:rPr lang="en-US" sz="1000">
              <a:latin typeface="Times New Roman" panose="02020603050405020304" pitchFamily="18" charset="0"/>
              <a:cs typeface="Times New Roman" panose="02020603050405020304" pitchFamily="18" charset="0"/>
            </a:rPr>
            <a:t> Authors' elaboration based on ECLAC (2015b);  Bebczuk (2015a); IDB's fiscal database; household surveys; and other sources, including fiscal sector and country economists of the Inter-American Development Bank and Lustig, Pessino, and Scott (2014). Specific country sources include, for Argentina, Lustig and Pessino (2013); for Bolivia, Paz</a:t>
          </a:r>
          <a:r>
            <a:rPr lang="en-US" sz="1000" baseline="0">
              <a:latin typeface="Times New Roman" panose="02020603050405020304" pitchFamily="18" charset="0"/>
              <a:cs typeface="Times New Roman" panose="02020603050405020304" pitchFamily="18" charset="0"/>
            </a:rPr>
            <a:t> </a:t>
          </a:r>
          <a:r>
            <a:rPr lang="en-US" sz="1000">
              <a:latin typeface="Times New Roman" panose="02020603050405020304" pitchFamily="18" charset="0"/>
              <a:cs typeface="Times New Roman" panose="02020603050405020304" pitchFamily="18" charset="0"/>
            </a:rPr>
            <a:t>Arauco and others (2014); for Brazil, Higgins and Pereira (2014); for Chile, Ruiz-Tagle and Contreras (2014); for Colombia, Meléndez (2014); for Costa Rica, Sauma and Trejos (2014); for Ecuador, Llerena Pinto</a:t>
          </a:r>
          <a:r>
            <a:rPr lang="en-US" sz="1000" baseline="0">
              <a:latin typeface="Times New Roman" panose="02020603050405020304" pitchFamily="18" charset="0"/>
              <a:cs typeface="Times New Roman" panose="02020603050405020304" pitchFamily="18" charset="0"/>
            </a:rPr>
            <a:t> </a:t>
          </a:r>
          <a:r>
            <a:rPr lang="en-US" sz="1000">
              <a:latin typeface="Times New Roman" panose="02020603050405020304" pitchFamily="18" charset="0"/>
              <a:cs typeface="Times New Roman" panose="02020603050405020304" pitchFamily="18" charset="0"/>
            </a:rPr>
            <a:t>and others (2015); for El Salvador, Beneke, Lustig, and Oliva (2015); for Guatemala, Cabrera, Lustig, and Morán (2015); for Mexico, Scott</a:t>
          </a:r>
          <a:r>
            <a:rPr lang="en-US" sz="1000" baseline="0">
              <a:latin typeface="Times New Roman" panose="02020603050405020304" pitchFamily="18" charset="0"/>
              <a:cs typeface="Times New Roman" panose="02020603050405020304" pitchFamily="18" charset="0"/>
            </a:rPr>
            <a:t> </a:t>
          </a:r>
          <a:r>
            <a:rPr lang="en-US" sz="1000">
              <a:latin typeface="Times New Roman" panose="02020603050405020304" pitchFamily="18" charset="0"/>
              <a:cs typeface="Times New Roman" panose="02020603050405020304" pitchFamily="18" charset="0"/>
            </a:rPr>
            <a:t>(2014); for Peru, Jaramillo</a:t>
          </a:r>
          <a:r>
            <a:rPr lang="en-US" sz="1000" baseline="0">
              <a:latin typeface="Times New Roman" panose="02020603050405020304" pitchFamily="18" charset="0"/>
              <a:cs typeface="Times New Roman" panose="02020603050405020304" pitchFamily="18" charset="0"/>
            </a:rPr>
            <a:t> </a:t>
          </a:r>
          <a:r>
            <a:rPr lang="en-US" sz="1000">
              <a:latin typeface="Times New Roman" panose="02020603050405020304" pitchFamily="18" charset="0"/>
              <a:cs typeface="Times New Roman" panose="02020603050405020304" pitchFamily="18" charset="0"/>
            </a:rPr>
            <a:t>(2014); for Uruguay, Bucheli and others (2014). </a:t>
          </a:r>
        </a:p>
        <a:p xmlns:a="http://schemas.openxmlformats.org/drawingml/2006/main">
          <a:endParaRPr lang="en-US" sz="1000">
            <a:latin typeface="Times New Roman" panose="02020603050405020304" pitchFamily="18" charset="0"/>
            <a:cs typeface="Times New Roman" panose="02020603050405020304" pitchFamily="18" charset="0"/>
          </a:endParaRPr>
        </a:p>
      </cdr:txBody>
    </cdr:sp>
  </cdr:relSizeAnchor>
</c:userShapes>
</file>

<file path=xl/drawings/drawing14.xml><?xml version="1.0" encoding="utf-8"?>
<xdr:wsDr xmlns:xdr="http://schemas.openxmlformats.org/drawingml/2006/spreadsheetDrawing" xmlns:a="http://schemas.openxmlformats.org/drawingml/2006/main">
  <xdr:absoluteAnchor>
    <xdr:pos x="0" y="1815353"/>
    <xdr:ext cx="8667750" cy="6296025"/>
    <xdr:graphicFrame macro="">
      <xdr:nvGraphicFramePr>
        <xdr:cNvPr id="3" name="Chart 2"/>
        <xdr:cNvGraphicFramePr>
          <a:graphicFrameLocks noGrp="1"/>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absoluteAnchor>
</xdr:wsDr>
</file>

<file path=xl/drawings/drawing15.xml><?xml version="1.0" encoding="utf-8"?>
<c:userShapes xmlns:c="http://schemas.openxmlformats.org/drawingml/2006/chart">
  <cdr:relSizeAnchor xmlns:cdr="http://schemas.openxmlformats.org/drawingml/2006/chartDrawing">
    <cdr:from>
      <cdr:x>0.02475</cdr:x>
      <cdr:y>0.89481</cdr:y>
    </cdr:from>
    <cdr:to>
      <cdr:x>0.98416</cdr:x>
      <cdr:y>0.98634</cdr:y>
    </cdr:to>
    <cdr:sp macro="" textlink="">
      <cdr:nvSpPr>
        <cdr:cNvPr id="2" name="TextBox 1"/>
        <cdr:cNvSpPr txBox="1"/>
      </cdr:nvSpPr>
      <cdr:spPr>
        <a:xfrm xmlns:a="http://schemas.openxmlformats.org/drawingml/2006/main">
          <a:off x="214527" y="5620608"/>
          <a:ext cx="8315068" cy="574933"/>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000" i="1">
              <a:latin typeface="Times New Roman" panose="02020603050405020304" pitchFamily="18" charset="0"/>
              <a:cs typeface="Times New Roman" panose="02020603050405020304" pitchFamily="18" charset="0"/>
            </a:rPr>
            <a:t>Note: </a:t>
          </a:r>
          <a:r>
            <a:rPr lang="en-US" sz="1000" i="0">
              <a:latin typeface="Times New Roman" panose="02020603050405020304" pitchFamily="18" charset="0"/>
              <a:cs typeface="Times New Roman" panose="02020603050405020304" pitchFamily="18" charset="0"/>
            </a:rPr>
            <a:t>The</a:t>
          </a:r>
          <a:r>
            <a:rPr lang="en-US" sz="1000" i="0" baseline="0">
              <a:latin typeface="Times New Roman" panose="02020603050405020304" pitchFamily="18" charset="0"/>
              <a:cs typeface="Times New Roman" panose="02020603050405020304" pitchFamily="18" charset="0"/>
            </a:rPr>
            <a:t> figure shows how many retirees (per 1000 retirees) of those who were alive at age 65 are alive at greater ages and how the distribution of their annuities'  funding evolves as they age.</a:t>
          </a:r>
          <a:r>
            <a:rPr lang="en-US" sz="1000">
              <a:latin typeface="Times New Roman" panose="02020603050405020304" pitchFamily="18" charset="0"/>
              <a:cs typeface="Times New Roman" panose="02020603050405020304" pitchFamily="18" charset="0"/>
            </a:rPr>
            <a:t/>
          </a:r>
          <a:br>
            <a:rPr lang="en-US" sz="1000">
              <a:latin typeface="Times New Roman" panose="02020603050405020304" pitchFamily="18" charset="0"/>
              <a:cs typeface="Times New Roman" panose="02020603050405020304" pitchFamily="18" charset="0"/>
            </a:rPr>
          </a:br>
          <a:r>
            <a:rPr lang="en-US" sz="1000" i="1">
              <a:effectLst/>
              <a:latin typeface="Times New Roman" panose="02020603050405020304" pitchFamily="18" charset="0"/>
              <a:ea typeface="+mn-ea"/>
              <a:cs typeface="Times New Roman" panose="02020603050405020304" pitchFamily="18" charset="0"/>
            </a:rPr>
            <a:t>Source:</a:t>
          </a:r>
          <a:r>
            <a:rPr lang="en-US" sz="1000">
              <a:effectLst/>
              <a:latin typeface="Times New Roman" panose="02020603050405020304" pitchFamily="18" charset="0"/>
              <a:ea typeface="+mn-ea"/>
              <a:cs typeface="Times New Roman" panose="02020603050405020304" pitchFamily="18" charset="0"/>
            </a:rPr>
            <a:t> Authors' calculations.</a:t>
          </a:r>
          <a:endParaRPr lang="en-US" sz="1000">
            <a:latin typeface="Times New Roman" panose="02020603050405020304" pitchFamily="18" charset="0"/>
            <a:cs typeface="Times New Roman" panose="02020603050405020304" pitchFamily="18" charset="0"/>
          </a:endParaRPr>
        </a:p>
      </cdr:txBody>
    </cdr:sp>
  </cdr:relSizeAnchor>
  <cdr:relSizeAnchor xmlns:cdr="http://schemas.openxmlformats.org/drawingml/2006/chartDrawing">
    <cdr:from>
      <cdr:x>0.32256</cdr:x>
      <cdr:y>0.39451</cdr:y>
    </cdr:from>
    <cdr:to>
      <cdr:x>0.40029</cdr:x>
      <cdr:y>0.43026</cdr:y>
    </cdr:to>
    <cdr:sp macro="" textlink="">
      <cdr:nvSpPr>
        <cdr:cNvPr id="3" name="Rectangle 2"/>
        <cdr:cNvSpPr/>
      </cdr:nvSpPr>
      <cdr:spPr>
        <a:xfrm xmlns:a="http://schemas.openxmlformats.org/drawingml/2006/main">
          <a:off x="2795550" y="2478049"/>
          <a:ext cx="673719" cy="224573"/>
        </a:xfrm>
        <a:prstGeom xmlns:a="http://schemas.openxmlformats.org/drawingml/2006/main" prst="rect">
          <a:avLst/>
        </a:prstGeom>
        <a:ln xmlns:a="http://schemas.openxmlformats.org/drawingml/2006/main"/>
      </cdr:spPr>
      <cdr:style>
        <a:lnRef xmlns:a="http://schemas.openxmlformats.org/drawingml/2006/main" idx="1">
          <a:schemeClr val="dk1"/>
        </a:lnRef>
        <a:fillRef xmlns:a="http://schemas.openxmlformats.org/drawingml/2006/main" idx="2">
          <a:schemeClr val="dk1"/>
        </a:fillRef>
        <a:effectRef xmlns:a="http://schemas.openxmlformats.org/drawingml/2006/main" idx="1">
          <a:schemeClr val="dk1"/>
        </a:effectRef>
        <a:fontRef xmlns:a="http://schemas.openxmlformats.org/drawingml/2006/main" idx="minor">
          <a:schemeClr val="dk1"/>
        </a:fontRef>
      </cdr:style>
      <cdr:txBody>
        <a:bodyPr xmlns:a="http://schemas.openxmlformats.org/drawingml/2006/main" vertOverflow="clip"/>
        <a:lstStyle xmlns:a="http://schemas.openxmlformats.org/drawingml/2006/main"/>
        <a:p xmlns:a="http://schemas.openxmlformats.org/drawingml/2006/main">
          <a:r>
            <a:rPr lang="en-US" sz="1200">
              <a:ln>
                <a:solidFill>
                  <a:schemeClr val="tx1"/>
                </a:solidFill>
              </a:ln>
              <a:solidFill>
                <a:sysClr val="windowText" lastClr="000000"/>
              </a:solidFill>
              <a:latin typeface="Times New Roman" panose="02020603050405020304" pitchFamily="18" charset="0"/>
              <a:cs typeface="Times New Roman" panose="02020603050405020304" pitchFamily="18" charset="0"/>
            </a:rPr>
            <a:t>3 Alive</a:t>
          </a:r>
        </a:p>
      </cdr:txBody>
    </cdr:sp>
  </cdr:relSizeAnchor>
  <cdr:relSizeAnchor xmlns:cdr="http://schemas.openxmlformats.org/drawingml/2006/chartDrawing">
    <cdr:from>
      <cdr:x>0.30915</cdr:x>
      <cdr:y>0.09808</cdr:y>
    </cdr:from>
    <cdr:to>
      <cdr:x>0.4262</cdr:x>
      <cdr:y>0.13384</cdr:y>
    </cdr:to>
    <cdr:sp macro="" textlink="">
      <cdr:nvSpPr>
        <cdr:cNvPr id="5" name="Rectangle 4"/>
        <cdr:cNvSpPr/>
      </cdr:nvSpPr>
      <cdr:spPr>
        <a:xfrm xmlns:a="http://schemas.openxmlformats.org/drawingml/2006/main">
          <a:off x="2679390" y="616105"/>
          <a:ext cx="1014452" cy="224573"/>
        </a:xfrm>
        <a:prstGeom xmlns:a="http://schemas.openxmlformats.org/drawingml/2006/main" prst="rect">
          <a:avLst/>
        </a:prstGeom>
        <a:ln xmlns:a="http://schemas.openxmlformats.org/drawingml/2006/main"/>
      </cdr:spPr>
      <cdr:style>
        <a:lnRef xmlns:a="http://schemas.openxmlformats.org/drawingml/2006/main" idx="1">
          <a:schemeClr val="dk1"/>
        </a:lnRef>
        <a:fillRef xmlns:a="http://schemas.openxmlformats.org/drawingml/2006/main" idx="2">
          <a:schemeClr val="dk1"/>
        </a:fillRef>
        <a:effectRef xmlns:a="http://schemas.openxmlformats.org/drawingml/2006/main" idx="1">
          <a:schemeClr val="dk1"/>
        </a:effectRef>
        <a:fontRef xmlns:a="http://schemas.openxmlformats.org/drawingml/2006/main" idx="minor">
          <a:schemeClr val="dk1"/>
        </a:fontRef>
      </cdr:style>
      <cdr:txBody>
        <a:bodyPr xmlns:a="http://schemas.openxmlformats.org/drawingml/2006/main"/>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r>
            <a:rPr lang="en-US" sz="1200">
              <a:ln>
                <a:solidFill>
                  <a:schemeClr val="tx1"/>
                </a:solidFill>
              </a:ln>
              <a:solidFill>
                <a:sysClr val="windowText" lastClr="000000"/>
              </a:solidFill>
              <a:latin typeface="Times New Roman" panose="02020603050405020304" pitchFamily="18" charset="0"/>
              <a:cs typeface="Times New Roman" panose="02020603050405020304" pitchFamily="18" charset="0"/>
            </a:rPr>
            <a:t>1000 Alive</a:t>
          </a:r>
        </a:p>
      </cdr:txBody>
    </cdr:sp>
  </cdr:relSizeAnchor>
  <cdr:relSizeAnchor xmlns:cdr="http://schemas.openxmlformats.org/drawingml/2006/chartDrawing">
    <cdr:from>
      <cdr:x>0.30826</cdr:x>
      <cdr:y>0.17575</cdr:y>
    </cdr:from>
    <cdr:to>
      <cdr:x>0.43067</cdr:x>
      <cdr:y>0.21151</cdr:y>
    </cdr:to>
    <cdr:sp macro="" textlink="">
      <cdr:nvSpPr>
        <cdr:cNvPr id="6" name="Rectangle 5"/>
        <cdr:cNvSpPr/>
      </cdr:nvSpPr>
      <cdr:spPr>
        <a:xfrm xmlns:a="http://schemas.openxmlformats.org/drawingml/2006/main">
          <a:off x="2671645" y="1103972"/>
          <a:ext cx="1060915" cy="224573"/>
        </a:xfrm>
        <a:prstGeom xmlns:a="http://schemas.openxmlformats.org/drawingml/2006/main" prst="rect">
          <a:avLst/>
        </a:prstGeom>
        <a:ln xmlns:a="http://schemas.openxmlformats.org/drawingml/2006/main"/>
      </cdr:spPr>
      <cdr:style>
        <a:lnRef xmlns:a="http://schemas.openxmlformats.org/drawingml/2006/main" idx="1">
          <a:schemeClr val="dk1"/>
        </a:lnRef>
        <a:fillRef xmlns:a="http://schemas.openxmlformats.org/drawingml/2006/main" idx="2">
          <a:schemeClr val="dk1"/>
        </a:fillRef>
        <a:effectRef xmlns:a="http://schemas.openxmlformats.org/drawingml/2006/main" idx="1">
          <a:schemeClr val="dk1"/>
        </a:effectRef>
        <a:fontRef xmlns:a="http://schemas.openxmlformats.org/drawingml/2006/main" idx="minor">
          <a:schemeClr val="dk1"/>
        </a:fontRef>
      </cdr:style>
      <cdr:txBody>
        <a:bodyPr xmlns:a="http://schemas.openxmlformats.org/drawingml/2006/main"/>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pPr algn="ctr"/>
          <a:r>
            <a:rPr lang="en-US" sz="1200">
              <a:ln>
                <a:solidFill>
                  <a:schemeClr val="tx1"/>
                </a:solidFill>
              </a:ln>
              <a:solidFill>
                <a:sysClr val="windowText" lastClr="000000"/>
              </a:solidFill>
              <a:latin typeface="Times New Roman" panose="02020603050405020304" pitchFamily="18" charset="0"/>
              <a:cs typeface="Times New Roman" panose="02020603050405020304" pitchFamily="18" charset="0"/>
            </a:rPr>
            <a:t>819 Alive</a:t>
          </a:r>
        </a:p>
      </cdr:txBody>
    </cdr:sp>
  </cdr:relSizeAnchor>
  <cdr:relSizeAnchor xmlns:cdr="http://schemas.openxmlformats.org/drawingml/2006/chartDrawing">
    <cdr:from>
      <cdr:x>0.31323</cdr:x>
      <cdr:y>0.31753</cdr:y>
    </cdr:from>
    <cdr:to>
      <cdr:x>0.40744</cdr:x>
      <cdr:y>0.35328</cdr:y>
    </cdr:to>
    <cdr:sp macro="" textlink="">
      <cdr:nvSpPr>
        <cdr:cNvPr id="7" name="Rectangle 6"/>
        <cdr:cNvSpPr/>
      </cdr:nvSpPr>
      <cdr:spPr>
        <a:xfrm xmlns:a="http://schemas.openxmlformats.org/drawingml/2006/main">
          <a:off x="2714702" y="1994520"/>
          <a:ext cx="816517" cy="224573"/>
        </a:xfrm>
        <a:prstGeom xmlns:a="http://schemas.openxmlformats.org/drawingml/2006/main" prst="rect">
          <a:avLst/>
        </a:prstGeom>
        <a:ln xmlns:a="http://schemas.openxmlformats.org/drawingml/2006/main"/>
      </cdr:spPr>
      <cdr:style>
        <a:lnRef xmlns:a="http://schemas.openxmlformats.org/drawingml/2006/main" idx="1">
          <a:schemeClr val="dk1"/>
        </a:lnRef>
        <a:fillRef xmlns:a="http://schemas.openxmlformats.org/drawingml/2006/main" idx="2">
          <a:schemeClr val="dk1"/>
        </a:fillRef>
        <a:effectRef xmlns:a="http://schemas.openxmlformats.org/drawingml/2006/main" idx="1">
          <a:schemeClr val="dk1"/>
        </a:effectRef>
        <a:fontRef xmlns:a="http://schemas.openxmlformats.org/drawingml/2006/main" idx="minor">
          <a:schemeClr val="dk1"/>
        </a:fontRef>
      </cdr:style>
      <cdr:txBody>
        <a:bodyPr xmlns:a="http://schemas.openxmlformats.org/drawingml/2006/main"/>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r>
            <a:rPr lang="en-US" sz="1200">
              <a:ln>
                <a:solidFill>
                  <a:schemeClr val="tx1"/>
                </a:solidFill>
              </a:ln>
              <a:solidFill>
                <a:sysClr val="windowText" lastClr="000000"/>
              </a:solidFill>
              <a:latin typeface="Times New Roman" panose="02020603050405020304" pitchFamily="18" charset="0"/>
              <a:cs typeface="Times New Roman" panose="02020603050405020304" pitchFamily="18" charset="0"/>
            </a:rPr>
            <a:t>100 Alive</a:t>
          </a:r>
        </a:p>
      </cdr:txBody>
    </cdr:sp>
  </cdr:relSizeAnchor>
  <cdr:relSizeAnchor xmlns:cdr="http://schemas.openxmlformats.org/drawingml/2006/chartDrawing">
    <cdr:from>
      <cdr:x>0.31233</cdr:x>
      <cdr:y>0.23863</cdr:y>
    </cdr:from>
    <cdr:to>
      <cdr:x>0.40654</cdr:x>
      <cdr:y>0.27438</cdr:y>
    </cdr:to>
    <cdr:sp macro="" textlink="">
      <cdr:nvSpPr>
        <cdr:cNvPr id="8" name="Rectangle 7"/>
        <cdr:cNvSpPr/>
      </cdr:nvSpPr>
      <cdr:spPr>
        <a:xfrm xmlns:a="http://schemas.openxmlformats.org/drawingml/2006/main">
          <a:off x="2706958" y="1498910"/>
          <a:ext cx="816517" cy="224573"/>
        </a:xfrm>
        <a:prstGeom xmlns:a="http://schemas.openxmlformats.org/drawingml/2006/main" prst="rect">
          <a:avLst/>
        </a:prstGeom>
        <a:ln xmlns:a="http://schemas.openxmlformats.org/drawingml/2006/main"/>
      </cdr:spPr>
      <cdr:style>
        <a:lnRef xmlns:a="http://schemas.openxmlformats.org/drawingml/2006/main" idx="1">
          <a:schemeClr val="dk1"/>
        </a:lnRef>
        <a:fillRef xmlns:a="http://schemas.openxmlformats.org/drawingml/2006/main" idx="2">
          <a:schemeClr val="dk1"/>
        </a:fillRef>
        <a:effectRef xmlns:a="http://schemas.openxmlformats.org/drawingml/2006/main" idx="1">
          <a:schemeClr val="dk1"/>
        </a:effectRef>
        <a:fontRef xmlns:a="http://schemas.openxmlformats.org/drawingml/2006/main" idx="minor">
          <a:schemeClr val="dk1"/>
        </a:fontRef>
      </cdr:style>
      <cdr:txBody>
        <a:bodyPr xmlns:a="http://schemas.openxmlformats.org/drawingml/2006/main"/>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r>
            <a:rPr lang="en-US" sz="1200">
              <a:ln>
                <a:solidFill>
                  <a:schemeClr val="tx1"/>
                </a:solidFill>
              </a:ln>
              <a:solidFill>
                <a:sysClr val="windowText" lastClr="000000"/>
              </a:solidFill>
              <a:latin typeface="Times New Roman" panose="02020603050405020304" pitchFamily="18" charset="0"/>
              <a:cs typeface="Times New Roman" panose="02020603050405020304" pitchFamily="18" charset="0"/>
            </a:rPr>
            <a:t>474 Alive</a:t>
          </a:r>
        </a:p>
      </cdr:txBody>
    </cdr:sp>
  </cdr:relSizeAnchor>
  <cdr:relSizeAnchor xmlns:cdr="http://schemas.openxmlformats.org/drawingml/2006/chartDrawing">
    <cdr:from>
      <cdr:x>0.33077</cdr:x>
      <cdr:y>0.52194</cdr:y>
    </cdr:from>
    <cdr:to>
      <cdr:x>0.41538</cdr:x>
      <cdr:y>0.55976</cdr:y>
    </cdr:to>
    <cdr:sp macro="" textlink="">
      <cdr:nvSpPr>
        <cdr:cNvPr id="4" name="TextBox 3"/>
        <cdr:cNvSpPr txBox="1"/>
      </cdr:nvSpPr>
      <cdr:spPr>
        <a:xfrm xmlns:a="http://schemas.openxmlformats.org/drawingml/2006/main">
          <a:off x="2867025" y="3286125"/>
          <a:ext cx="733425" cy="238125"/>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200">
              <a:latin typeface="Times New Roman" panose="02020603050405020304" pitchFamily="18" charset="0"/>
              <a:cs typeface="Times New Roman" panose="02020603050405020304" pitchFamily="18" charset="0"/>
            </a:rPr>
            <a:t>Age 105</a:t>
          </a:r>
        </a:p>
      </cdr:txBody>
    </cdr:sp>
  </cdr:relSizeAnchor>
  <cdr:relSizeAnchor xmlns:cdr="http://schemas.openxmlformats.org/drawingml/2006/chartDrawing">
    <cdr:from>
      <cdr:x>0.43443</cdr:x>
      <cdr:y>0.46949</cdr:y>
    </cdr:from>
    <cdr:to>
      <cdr:x>0.51905</cdr:x>
      <cdr:y>0.50731</cdr:y>
    </cdr:to>
    <cdr:sp macro="" textlink="">
      <cdr:nvSpPr>
        <cdr:cNvPr id="9" name="TextBox 1"/>
        <cdr:cNvSpPr txBox="1"/>
      </cdr:nvSpPr>
      <cdr:spPr>
        <a:xfrm xmlns:a="http://schemas.openxmlformats.org/drawingml/2006/main">
          <a:off x="3765550" y="2955925"/>
          <a:ext cx="733425" cy="238125"/>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US" sz="1200">
              <a:latin typeface="Times New Roman" panose="02020603050405020304" pitchFamily="18" charset="0"/>
              <a:cs typeface="Times New Roman" panose="02020603050405020304" pitchFamily="18" charset="0"/>
            </a:rPr>
            <a:t>Age 95</a:t>
          </a:r>
        </a:p>
      </cdr:txBody>
    </cdr:sp>
  </cdr:relSizeAnchor>
  <cdr:relSizeAnchor xmlns:cdr="http://schemas.openxmlformats.org/drawingml/2006/chartDrawing">
    <cdr:from>
      <cdr:x>0.47399</cdr:x>
      <cdr:y>0.36964</cdr:y>
    </cdr:from>
    <cdr:to>
      <cdr:x>0.55861</cdr:x>
      <cdr:y>0.40746</cdr:y>
    </cdr:to>
    <cdr:sp macro="" textlink="">
      <cdr:nvSpPr>
        <cdr:cNvPr id="10" name="TextBox 1"/>
        <cdr:cNvSpPr txBox="1"/>
      </cdr:nvSpPr>
      <cdr:spPr>
        <a:xfrm xmlns:a="http://schemas.openxmlformats.org/drawingml/2006/main">
          <a:off x="4108450" y="2327275"/>
          <a:ext cx="733425" cy="238125"/>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US" sz="1200">
              <a:latin typeface="Times New Roman" panose="02020603050405020304" pitchFamily="18" charset="0"/>
              <a:cs typeface="Times New Roman" panose="02020603050405020304" pitchFamily="18" charset="0"/>
            </a:rPr>
            <a:t>Age 85</a:t>
          </a:r>
        </a:p>
      </cdr:txBody>
    </cdr:sp>
  </cdr:relSizeAnchor>
  <cdr:relSizeAnchor xmlns:cdr="http://schemas.openxmlformats.org/drawingml/2006/chartDrawing">
    <cdr:from>
      <cdr:x>0.48718</cdr:x>
      <cdr:y>0.26677</cdr:y>
    </cdr:from>
    <cdr:to>
      <cdr:x>0.57179</cdr:x>
      <cdr:y>0.30459</cdr:y>
    </cdr:to>
    <cdr:sp macro="" textlink="">
      <cdr:nvSpPr>
        <cdr:cNvPr id="11" name="TextBox 1"/>
        <cdr:cNvSpPr txBox="1"/>
      </cdr:nvSpPr>
      <cdr:spPr>
        <a:xfrm xmlns:a="http://schemas.openxmlformats.org/drawingml/2006/main">
          <a:off x="4222750" y="1679575"/>
          <a:ext cx="733425" cy="238125"/>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US" sz="1200">
              <a:latin typeface="Times New Roman" panose="02020603050405020304" pitchFamily="18" charset="0"/>
              <a:cs typeface="Times New Roman" panose="02020603050405020304" pitchFamily="18" charset="0"/>
            </a:rPr>
            <a:t>Age 75</a:t>
          </a:r>
        </a:p>
      </cdr:txBody>
    </cdr:sp>
  </cdr:relSizeAnchor>
  <cdr:relSizeAnchor xmlns:cdr="http://schemas.openxmlformats.org/drawingml/2006/chartDrawing">
    <cdr:from>
      <cdr:x>0.47619</cdr:x>
      <cdr:y>0.16087</cdr:y>
    </cdr:from>
    <cdr:to>
      <cdr:x>0.56081</cdr:x>
      <cdr:y>0.19869</cdr:y>
    </cdr:to>
    <cdr:sp macro="" textlink="">
      <cdr:nvSpPr>
        <cdr:cNvPr id="12" name="TextBox 1"/>
        <cdr:cNvSpPr txBox="1"/>
      </cdr:nvSpPr>
      <cdr:spPr>
        <a:xfrm xmlns:a="http://schemas.openxmlformats.org/drawingml/2006/main">
          <a:off x="4127500" y="1012825"/>
          <a:ext cx="733425" cy="238125"/>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US" sz="1200">
              <a:latin typeface="Times New Roman" panose="02020603050405020304" pitchFamily="18" charset="0"/>
              <a:cs typeface="Times New Roman" panose="02020603050405020304" pitchFamily="18" charset="0"/>
            </a:rPr>
            <a:t>Age 65</a:t>
          </a:r>
        </a:p>
      </cdr:txBody>
    </cdr:sp>
  </cdr:relSizeAnchor>
</c:userShapes>
</file>

<file path=xl/externalLinks/_rels/externalLink1.xml.rels><?xml version="1.0" encoding="UTF-8" standalone="yes"?>
<Relationships xmlns="http://schemas.openxmlformats.org/package/2006/relationships"><Relationship Id="rId1" Type="http://schemas.openxmlformats.org/officeDocument/2006/relationships/externalLinkPath" Target="file:///E:\Proyeccion%20SP\Otros\Pedido%20DT.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Users/mbosch/Desktop/DIA%202016/Copy%20of%20Pension%20vejez%20Latam_v13%20(2).xlsx"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Mis%20documentos/GEE/Carpeta%20IMF/2003/12-2003/Distribuci&#243;n%20Colocaciones.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CARPETA%20CONSOLIDADA/Cr&#233;ditos%20y%20Dep&#243;sitos%20por%20Departamento/CARPETA%20SIF%20Final1.xlsm"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DATA.IDB/Data_Laura/Colombia/perfiles/Colombia_perfiles_v6.xlsx"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Bd\principal\Mis%20Documentos\Bdatos\Actividad\IndiceProd.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CARPETA%20CONSOLIDADA/Cr&#233;ditos%20por%20Tipo%20y%20Distrito/Cr&#233;ditos%20x%20tipo%20y%20distrito%20Plantilla%20Final.xlsm"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CARPETA%20CONSOLIDADA/Back%20Up/Back%20Up%20al%2022082011/Deudores%20Bolet&#237;n/DEUDORES%20POR%20TIPO%20DE%20EMPRESA%20Y%20TIPO%20DE%20CR&#201;DITO%20PARA%20EL%20BOLET&#205;N%20sin%20SIF.xlsm" TargetMode="External"/></Relationships>
</file>

<file path=xl/externalLinks/_rels/externalLink9.xml.rels><?xml version="1.0" encoding="UTF-8" standalone="yes"?>
<Relationships xmlns="http://schemas.openxmlformats.org/package/2006/relationships"><Relationship Id="rId1" Type="http://schemas.openxmlformats.org/officeDocument/2006/relationships/externalLinkPath" Target="/Documents%20and%20Settings/JTalledo/Mis%20documentos/Jackie/Carpeta%2012-2007/Carpeta%20IMF%20(12-2007).xls"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CARPETA%20CONSOLIDADA/Back%20Up/Back%20Up%20al%2022082011/MENSUAL/BC-JUNIO/ESTBCJUL.XLW"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Users/jdramirez/AppData/Local/Microsoft/Windows/Temporary%20Internet%20Files/Content.Outlook/FCI7FM6P/balenthis.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Dropbox/Exec%20Ed/REM/Forecasting%20Matrix.xlsx"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Dropbox/Exec%20Ed/REM/2015_07_17.M2_presentation.xlsx"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CARPETA%20CONSOLIDADA/Deudores%20Bolet&#237;n/DEUDORES%20POR%20TIPO%20DE%20EMPRESA%20Y%20TIPO%20DE%20CR&#201;DITO%20PARA%20EL%20BOLET&#205;N%20LAST.xls"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Base_Consolidado"/>
      <sheetName val="Base_Consolidado_mill"/>
      <sheetName val="Base_PE"/>
      <sheetName val="Reforma_PE"/>
      <sheetName val="México"/>
      <sheetName val="AFPCHI_penprom"/>
      <sheetName val="Base_CHI"/>
      <sheetName val="CHI_muj(65)_reforma"/>
      <sheetName val="Población"/>
      <sheetName val="pob arg"/>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Indice"/>
      <sheetName val="CD"/>
      <sheetName val="BD"/>
      <sheetName val="costos"/>
      <sheetName val="salarios"/>
      <sheetName val="Rentas"/>
      <sheetName val="CRI"/>
      <sheetName val="COL"/>
      <sheetName val="DOM"/>
      <sheetName val="BOL"/>
      <sheetName val="ECU"/>
      <sheetName val="MEX"/>
      <sheetName val="PER"/>
      <sheetName val="JAM"/>
      <sheetName val="pension x supervivencia"/>
      <sheetName val="grafico"/>
      <sheetName val="Sheet1"/>
    </sheetNames>
    <sheetDataSet>
      <sheetData sheetId="0" refreshError="1"/>
      <sheetData sheetId="1" refreshError="1"/>
      <sheetData sheetId="2">
        <row r="5">
          <cell r="C5">
            <v>60</v>
          </cell>
          <cell r="I5">
            <v>9.0000000000000011E-2</v>
          </cell>
          <cell r="K5">
            <v>10</v>
          </cell>
          <cell r="L5">
            <v>0.5</v>
          </cell>
          <cell r="M5">
            <v>2000</v>
          </cell>
          <cell r="V5">
            <v>30</v>
          </cell>
          <cell r="BY5">
            <v>10</v>
          </cell>
          <cell r="CA5">
            <v>5</v>
          </cell>
          <cell r="CC5">
            <v>1200</v>
          </cell>
          <cell r="CD5">
            <v>6500</v>
          </cell>
          <cell r="CG5">
            <v>12</v>
          </cell>
          <cell r="CH5">
            <v>13</v>
          </cell>
          <cell r="CR5">
            <v>245.99999999999997</v>
          </cell>
        </row>
        <row r="6">
          <cell r="C6">
            <v>60</v>
          </cell>
          <cell r="I6">
            <v>9.0000000000000011E-2</v>
          </cell>
          <cell r="K6">
            <v>10</v>
          </cell>
          <cell r="L6">
            <v>0.5</v>
          </cell>
          <cell r="M6">
            <v>2000</v>
          </cell>
          <cell r="V6">
            <v>30</v>
          </cell>
          <cell r="BY6">
            <v>10</v>
          </cell>
          <cell r="CA6">
            <v>5</v>
          </cell>
          <cell r="CC6">
            <v>1200</v>
          </cell>
          <cell r="CD6">
            <v>6500</v>
          </cell>
          <cell r="CG6">
            <v>12</v>
          </cell>
          <cell r="CH6">
            <v>13</v>
          </cell>
          <cell r="CR6">
            <v>245.99999999999997</v>
          </cell>
        </row>
        <row r="7">
          <cell r="C7">
            <v>65</v>
          </cell>
          <cell r="I7">
            <v>0.22709999999999997</v>
          </cell>
          <cell r="K7">
            <v>30</v>
          </cell>
          <cell r="L7">
            <v>0.7</v>
          </cell>
          <cell r="M7">
            <v>11471.540600892047</v>
          </cell>
          <cell r="V7">
            <v>33.75</v>
          </cell>
          <cell r="CA7">
            <v>10</v>
          </cell>
          <cell r="CC7">
            <v>1329.31</v>
          </cell>
          <cell r="CD7">
            <v>43202.17</v>
          </cell>
          <cell r="CG7">
            <v>13</v>
          </cell>
          <cell r="CH7">
            <v>13</v>
          </cell>
          <cell r="CR7">
            <v>4716</v>
          </cell>
        </row>
        <row r="8">
          <cell r="C8">
            <v>60</v>
          </cell>
          <cell r="I8">
            <v>0.22709999999999997</v>
          </cell>
          <cell r="K8">
            <v>30</v>
          </cell>
          <cell r="L8">
            <v>0.7</v>
          </cell>
          <cell r="M8">
            <v>8993.1617100032036</v>
          </cell>
          <cell r="V8">
            <v>30</v>
          </cell>
          <cell r="CA8">
            <v>10</v>
          </cell>
          <cell r="CC8">
            <v>1329.31</v>
          </cell>
          <cell r="CD8">
            <v>43202.17</v>
          </cell>
          <cell r="CG8">
            <v>13</v>
          </cell>
          <cell r="CH8">
            <v>13</v>
          </cell>
          <cell r="CR8">
            <v>4716</v>
          </cell>
        </row>
        <row r="9">
          <cell r="C9">
            <v>66.5</v>
          </cell>
          <cell r="I9">
            <v>0.125</v>
          </cell>
          <cell r="K9">
            <v>10</v>
          </cell>
          <cell r="L9">
            <v>0.5</v>
          </cell>
          <cell r="M9">
            <v>2590.6533155581092</v>
          </cell>
          <cell r="V9">
            <v>34.875</v>
          </cell>
          <cell r="BY9">
            <v>10</v>
          </cell>
          <cell r="CA9">
            <v>5</v>
          </cell>
          <cell r="CC9">
            <v>91</v>
          </cell>
          <cell r="CD9">
            <v>4360</v>
          </cell>
          <cell r="CG9">
            <v>12</v>
          </cell>
          <cell r="CH9">
            <v>13</v>
          </cell>
          <cell r="CR9">
            <v>500.08</v>
          </cell>
        </row>
        <row r="10">
          <cell r="C10">
            <v>66.5</v>
          </cell>
          <cell r="I10">
            <v>0.125</v>
          </cell>
          <cell r="K10">
            <v>10</v>
          </cell>
          <cell r="L10">
            <v>0.5</v>
          </cell>
          <cell r="M10">
            <v>2397.3525758580731</v>
          </cell>
          <cell r="V10">
            <v>34.875</v>
          </cell>
          <cell r="BY10">
            <v>10</v>
          </cell>
          <cell r="CA10">
            <v>5</v>
          </cell>
          <cell r="CC10">
            <v>91</v>
          </cell>
          <cell r="CD10">
            <v>4360</v>
          </cell>
          <cell r="CG10">
            <v>12</v>
          </cell>
          <cell r="CH10">
            <v>13</v>
          </cell>
          <cell r="CR10">
            <v>500.08</v>
          </cell>
        </row>
        <row r="11">
          <cell r="C11">
            <v>65</v>
          </cell>
          <cell r="I11">
            <v>8.8000000000000009E-2</v>
          </cell>
          <cell r="K11">
            <v>10</v>
          </cell>
          <cell r="L11">
            <v>0.5</v>
          </cell>
          <cell r="M11">
            <v>24179.369590080001</v>
          </cell>
          <cell r="V11">
            <v>33.75</v>
          </cell>
          <cell r="BY11">
            <v>10</v>
          </cell>
          <cell r="CA11">
            <v>5</v>
          </cell>
          <cell r="CD11">
            <v>0</v>
          </cell>
          <cell r="CG11">
            <v>12</v>
          </cell>
          <cell r="CH11">
            <v>13</v>
          </cell>
          <cell r="CR11">
            <v>600</v>
          </cell>
        </row>
        <row r="12">
          <cell r="C12">
            <v>65</v>
          </cell>
          <cell r="I12">
            <v>8.8000000000000009E-2</v>
          </cell>
          <cell r="K12">
            <v>10</v>
          </cell>
          <cell r="L12">
            <v>0.5</v>
          </cell>
          <cell r="M12">
            <v>24179.369590080001</v>
          </cell>
          <cell r="V12">
            <v>33.75</v>
          </cell>
          <cell r="BY12">
            <v>10</v>
          </cell>
          <cell r="CA12">
            <v>5</v>
          </cell>
          <cell r="CD12">
            <v>0</v>
          </cell>
          <cell r="CG12">
            <v>12</v>
          </cell>
          <cell r="CH12">
            <v>13</v>
          </cell>
          <cell r="CR12">
            <v>600</v>
          </cell>
        </row>
        <row r="13">
          <cell r="C13">
            <v>65</v>
          </cell>
          <cell r="I13">
            <v>6.6147259357336938E-2</v>
          </cell>
          <cell r="K13">
            <v>10</v>
          </cell>
          <cell r="L13">
            <v>0.66700000000000004</v>
          </cell>
          <cell r="M13">
            <v>840.47673599999996</v>
          </cell>
          <cell r="V13">
            <v>33.75</v>
          </cell>
          <cell r="CA13">
            <v>3</v>
          </cell>
          <cell r="CC13" t="str">
            <v xml:space="preserve"> -</v>
          </cell>
          <cell r="CD13" t="str">
            <v xml:space="preserve"> -</v>
          </cell>
          <cell r="CG13">
            <v>12</v>
          </cell>
          <cell r="CH13">
            <v>13</v>
          </cell>
          <cell r="CR13">
            <v>792</v>
          </cell>
        </row>
        <row r="14">
          <cell r="C14">
            <v>65</v>
          </cell>
          <cell r="I14">
            <v>6.6147259357336938E-2</v>
          </cell>
          <cell r="K14">
            <v>10</v>
          </cell>
          <cell r="L14">
            <v>0.66700000000000004</v>
          </cell>
          <cell r="M14">
            <v>840.47673599999996</v>
          </cell>
          <cell r="V14">
            <v>33.75</v>
          </cell>
          <cell r="CA14">
            <v>3</v>
          </cell>
          <cell r="CC14" t="str">
            <v xml:space="preserve"> -</v>
          </cell>
          <cell r="CD14" t="str">
            <v xml:space="preserve"> -</v>
          </cell>
          <cell r="CG14">
            <v>12</v>
          </cell>
          <cell r="CH14">
            <v>13</v>
          </cell>
          <cell r="CR14">
            <v>792</v>
          </cell>
        </row>
        <row r="15">
          <cell r="C15">
            <v>65</v>
          </cell>
          <cell r="I15">
            <v>0.28000000000000003</v>
          </cell>
          <cell r="K15">
            <v>15</v>
          </cell>
          <cell r="L15">
            <v>1</v>
          </cell>
          <cell r="M15">
            <v>2260.298385690116</v>
          </cell>
          <cell r="V15">
            <v>33.75</v>
          </cell>
          <cell r="CA15" t="str">
            <v>..</v>
          </cell>
          <cell r="CC15">
            <v>788</v>
          </cell>
          <cell r="CD15">
            <v>4663.75</v>
          </cell>
          <cell r="CG15">
            <v>12</v>
          </cell>
          <cell r="CH15">
            <v>13</v>
          </cell>
          <cell r="CR15">
            <v>788</v>
          </cell>
        </row>
        <row r="16">
          <cell r="C16">
            <v>60</v>
          </cell>
          <cell r="I16">
            <v>0.28000000000000003</v>
          </cell>
          <cell r="K16">
            <v>15</v>
          </cell>
          <cell r="L16">
            <v>1</v>
          </cell>
          <cell r="M16">
            <v>1879.1191538364426</v>
          </cell>
          <cell r="V16">
            <v>30</v>
          </cell>
          <cell r="CA16" t="str">
            <v>..</v>
          </cell>
          <cell r="CC16">
            <v>788</v>
          </cell>
          <cell r="CD16">
            <v>4663.75</v>
          </cell>
          <cell r="CG16">
            <v>12</v>
          </cell>
          <cell r="CH16">
            <v>13</v>
          </cell>
          <cell r="CR16">
            <v>788</v>
          </cell>
        </row>
        <row r="17">
          <cell r="C17">
            <v>62</v>
          </cell>
          <cell r="I17">
            <v>0.13</v>
          </cell>
          <cell r="K17">
            <v>26</v>
          </cell>
          <cell r="L17">
            <v>1</v>
          </cell>
          <cell r="M17">
            <v>1441486.0552666362</v>
          </cell>
          <cell r="V17">
            <v>31.5</v>
          </cell>
          <cell r="CA17">
            <v>10</v>
          </cell>
          <cell r="CC17">
            <v>644350</v>
          </cell>
          <cell r="CD17">
            <v>16108750</v>
          </cell>
          <cell r="CG17">
            <v>13</v>
          </cell>
          <cell r="CH17">
            <v>13</v>
          </cell>
          <cell r="CR17">
            <v>644350</v>
          </cell>
        </row>
        <row r="18">
          <cell r="C18">
            <v>57</v>
          </cell>
          <cell r="I18">
            <v>0.13</v>
          </cell>
          <cell r="K18">
            <v>26</v>
          </cell>
          <cell r="L18">
            <v>1</v>
          </cell>
          <cell r="M18">
            <v>1419747.18399966</v>
          </cell>
          <cell r="V18">
            <v>27.75</v>
          </cell>
          <cell r="CA18">
            <v>10</v>
          </cell>
          <cell r="CC18">
            <v>644350</v>
          </cell>
          <cell r="CD18">
            <v>16108750</v>
          </cell>
          <cell r="CG18">
            <v>13</v>
          </cell>
          <cell r="CH18">
            <v>13</v>
          </cell>
          <cell r="CR18">
            <v>644350</v>
          </cell>
        </row>
        <row r="19">
          <cell r="C19">
            <v>65</v>
          </cell>
          <cell r="I19">
            <v>6.7500000000000004E-2</v>
          </cell>
          <cell r="K19">
            <v>25</v>
          </cell>
          <cell r="L19">
            <v>0.7</v>
          </cell>
          <cell r="M19">
            <v>562871.79185541044</v>
          </cell>
          <cell r="V19">
            <v>33.75</v>
          </cell>
          <cell r="CA19">
            <v>5</v>
          </cell>
          <cell r="CC19">
            <v>131760</v>
          </cell>
          <cell r="CD19" t="str">
            <v xml:space="preserve"> -</v>
          </cell>
          <cell r="CG19">
            <v>12</v>
          </cell>
          <cell r="CH19">
            <v>13</v>
          </cell>
          <cell r="CR19">
            <v>305323.98</v>
          </cell>
        </row>
        <row r="20">
          <cell r="C20">
            <v>65</v>
          </cell>
          <cell r="I20">
            <v>6.7500000000000004E-2</v>
          </cell>
          <cell r="K20">
            <v>25</v>
          </cell>
          <cell r="L20">
            <v>0.7</v>
          </cell>
          <cell r="M20">
            <v>613126.03687346692</v>
          </cell>
          <cell r="V20">
            <v>33.75</v>
          </cell>
          <cell r="CA20">
            <v>5</v>
          </cell>
          <cell r="CC20">
            <v>131760</v>
          </cell>
          <cell r="CD20" t="str">
            <v xml:space="preserve"> -</v>
          </cell>
          <cell r="CG20">
            <v>12</v>
          </cell>
          <cell r="CH20">
            <v>13</v>
          </cell>
          <cell r="CR20">
            <v>305323.98</v>
          </cell>
        </row>
        <row r="21">
          <cell r="C21">
            <v>60</v>
          </cell>
          <cell r="I21">
            <v>0.16499999999999998</v>
          </cell>
          <cell r="K21">
            <v>30</v>
          </cell>
          <cell r="L21">
            <v>0.7</v>
          </cell>
          <cell r="M21">
            <v>243.547236</v>
          </cell>
          <cell r="V21">
            <v>30</v>
          </cell>
          <cell r="BY21">
            <v>30</v>
          </cell>
          <cell r="CA21">
            <v>5</v>
          </cell>
          <cell r="CG21">
            <v>12</v>
          </cell>
          <cell r="CH21">
            <v>13</v>
          </cell>
          <cell r="CR21">
            <v>225</v>
          </cell>
        </row>
        <row r="22">
          <cell r="C22">
            <v>55</v>
          </cell>
          <cell r="I22">
            <v>0.16499999999999998</v>
          </cell>
          <cell r="K22">
            <v>30</v>
          </cell>
          <cell r="L22">
            <v>0.7</v>
          </cell>
          <cell r="M22">
            <v>243.547236</v>
          </cell>
          <cell r="V22">
            <v>26.25</v>
          </cell>
          <cell r="BY22">
            <v>30</v>
          </cell>
          <cell r="CA22">
            <v>5</v>
          </cell>
          <cell r="CG22">
            <v>12</v>
          </cell>
          <cell r="CH22">
            <v>13</v>
          </cell>
          <cell r="CR22">
            <v>225</v>
          </cell>
        </row>
        <row r="23">
          <cell r="C23">
            <v>60</v>
          </cell>
          <cell r="I23">
            <v>8.7400000000000005E-2</v>
          </cell>
          <cell r="K23">
            <v>30</v>
          </cell>
          <cell r="L23">
            <v>0.4</v>
          </cell>
          <cell r="M23">
            <v>721.220458984375</v>
          </cell>
          <cell r="V23">
            <v>30</v>
          </cell>
          <cell r="CA23">
            <v>5</v>
          </cell>
          <cell r="CC23">
            <v>318</v>
          </cell>
          <cell r="CD23" t="str">
            <v>-</v>
          </cell>
          <cell r="CG23">
            <v>12</v>
          </cell>
          <cell r="CH23">
            <v>14</v>
          </cell>
          <cell r="CR23">
            <v>354</v>
          </cell>
        </row>
        <row r="24">
          <cell r="C24">
            <v>60</v>
          </cell>
          <cell r="I24">
            <v>8.7400000000000005E-2</v>
          </cell>
          <cell r="K24">
            <v>30</v>
          </cell>
          <cell r="L24">
            <v>0.4</v>
          </cell>
          <cell r="M24">
            <v>651.58062744140625</v>
          </cell>
          <cell r="V24">
            <v>30</v>
          </cell>
          <cell r="CA24">
            <v>5</v>
          </cell>
          <cell r="CC24">
            <v>318</v>
          </cell>
          <cell r="CD24" t="str">
            <v>-</v>
          </cell>
          <cell r="CG24">
            <v>12</v>
          </cell>
          <cell r="CH24">
            <v>14</v>
          </cell>
          <cell r="CR24">
            <v>354</v>
          </cell>
        </row>
        <row r="25">
          <cell r="C25">
            <v>60</v>
          </cell>
          <cell r="I25">
            <v>0.12000000000000001</v>
          </cell>
          <cell r="K25">
            <v>25</v>
          </cell>
          <cell r="L25">
            <v>0.6</v>
          </cell>
          <cell r="M25">
            <v>479.21763241497695</v>
          </cell>
          <cell r="V25">
            <v>30</v>
          </cell>
          <cell r="BY25">
            <v>3</v>
          </cell>
          <cell r="CA25">
            <v>10</v>
          </cell>
          <cell r="CC25">
            <v>246.60000000000002</v>
          </cell>
          <cell r="CD25" t="str">
            <v> 6,377.15</v>
          </cell>
          <cell r="CG25">
            <v>12</v>
          </cell>
          <cell r="CH25">
            <v>13</v>
          </cell>
          <cell r="CR25">
            <v>246.60000000000002</v>
          </cell>
        </row>
        <row r="26">
          <cell r="C26">
            <v>55</v>
          </cell>
          <cell r="I26">
            <v>0.12000000000000001</v>
          </cell>
          <cell r="K26">
            <v>25</v>
          </cell>
          <cell r="L26">
            <v>0.6</v>
          </cell>
          <cell r="M26">
            <v>495.40470224727801</v>
          </cell>
          <cell r="V26">
            <v>26.25</v>
          </cell>
          <cell r="BY26">
            <v>3</v>
          </cell>
          <cell r="CA26">
            <v>10</v>
          </cell>
          <cell r="CC26">
            <v>246.60000000000002</v>
          </cell>
          <cell r="CD26" t="str">
            <v> 6,377.15</v>
          </cell>
          <cell r="CG26">
            <v>12</v>
          </cell>
          <cell r="CH26">
            <v>13</v>
          </cell>
          <cell r="CR26">
            <v>246.60000000000002</v>
          </cell>
        </row>
        <row r="27">
          <cell r="C27">
            <v>60</v>
          </cell>
          <cell r="I27">
            <v>4.5000000000000005E-2</v>
          </cell>
          <cell r="K27">
            <v>20</v>
          </cell>
          <cell r="L27">
            <v>0.5</v>
          </cell>
          <cell r="M27">
            <v>4320.0283203125</v>
          </cell>
          <cell r="V27">
            <v>30</v>
          </cell>
          <cell r="BY27">
            <v>20</v>
          </cell>
          <cell r="CA27">
            <v>5</v>
          </cell>
          <cell r="CC27">
            <v>2361.6</v>
          </cell>
          <cell r="CD27" t="str">
            <v xml:space="preserve"> -</v>
          </cell>
          <cell r="CG27">
            <v>12</v>
          </cell>
          <cell r="CH27">
            <v>13</v>
          </cell>
          <cell r="CR27">
            <v>2361.6</v>
          </cell>
        </row>
        <row r="28">
          <cell r="C28">
            <v>60</v>
          </cell>
          <cell r="I28">
            <v>4.5000000000000005E-2</v>
          </cell>
          <cell r="K28">
            <v>20</v>
          </cell>
          <cell r="L28">
            <v>0.5</v>
          </cell>
          <cell r="M28">
            <v>3848.85888671875</v>
          </cell>
          <cell r="V28">
            <v>30</v>
          </cell>
          <cell r="BY28">
            <v>20</v>
          </cell>
          <cell r="CA28">
            <v>5</v>
          </cell>
          <cell r="CC28">
            <v>2361.6</v>
          </cell>
          <cell r="CD28" t="str">
            <v xml:space="preserve"> -</v>
          </cell>
          <cell r="CG28">
            <v>12</v>
          </cell>
          <cell r="CH28">
            <v>13</v>
          </cell>
          <cell r="CR28">
            <v>2361.6</v>
          </cell>
        </row>
        <row r="29">
          <cell r="C29">
            <v>60</v>
          </cell>
          <cell r="I29">
            <v>0.13</v>
          </cell>
          <cell r="K29">
            <v>15</v>
          </cell>
          <cell r="L29">
            <v>0.5</v>
          </cell>
          <cell r="M29">
            <v>53750.333769120007</v>
          </cell>
          <cell r="V29">
            <v>30</v>
          </cell>
          <cell r="BY29">
            <v>15</v>
          </cell>
          <cell r="CA29">
            <v>3</v>
          </cell>
          <cell r="CC29">
            <v>30</v>
          </cell>
          <cell r="CD29">
            <v>170812</v>
          </cell>
          <cell r="CG29">
            <v>12</v>
          </cell>
          <cell r="CH29">
            <v>13</v>
          </cell>
          <cell r="CR29" t="str">
            <v>35000 </v>
          </cell>
        </row>
        <row r="30">
          <cell r="C30">
            <v>60</v>
          </cell>
          <cell r="I30">
            <v>0.13</v>
          </cell>
          <cell r="K30">
            <v>15</v>
          </cell>
          <cell r="L30">
            <v>0.5</v>
          </cell>
          <cell r="M30">
            <v>51166.672605701664</v>
          </cell>
          <cell r="V30">
            <v>30</v>
          </cell>
          <cell r="BY30">
            <v>15</v>
          </cell>
          <cell r="CA30">
            <v>3</v>
          </cell>
          <cell r="CC30">
            <v>30</v>
          </cell>
          <cell r="CD30">
            <v>170812</v>
          </cell>
          <cell r="CG30">
            <v>12</v>
          </cell>
          <cell r="CH30">
            <v>13</v>
          </cell>
          <cell r="CR30" t="str">
            <v>35000 </v>
          </cell>
        </row>
        <row r="31">
          <cell r="C31">
            <v>55</v>
          </cell>
          <cell r="I31">
            <v>0.03</v>
          </cell>
          <cell r="K31">
            <v>25</v>
          </cell>
          <cell r="L31">
            <v>0.5</v>
          </cell>
          <cell r="M31">
            <v>2382.2894468933332</v>
          </cell>
          <cell r="V31">
            <v>26.25</v>
          </cell>
          <cell r="BY31">
            <v>25</v>
          </cell>
          <cell r="CA31">
            <v>10</v>
          </cell>
          <cell r="CG31">
            <v>12</v>
          </cell>
          <cell r="CH31">
            <v>13</v>
          </cell>
        </row>
        <row r="32">
          <cell r="C32">
            <v>55</v>
          </cell>
          <cell r="I32">
            <v>0.03</v>
          </cell>
          <cell r="K32">
            <v>25</v>
          </cell>
          <cell r="L32">
            <v>0.5</v>
          </cell>
          <cell r="M32">
            <v>2382.2894468933332</v>
          </cell>
          <cell r="V32">
            <v>26.25</v>
          </cell>
          <cell r="BY32">
            <v>25</v>
          </cell>
          <cell r="CA32">
            <v>10</v>
          </cell>
          <cell r="CG32">
            <v>12</v>
          </cell>
          <cell r="CH32">
            <v>13</v>
          </cell>
        </row>
        <row r="33">
          <cell r="C33">
            <v>65</v>
          </cell>
          <cell r="I33">
            <v>1.9999999999999997E-2</v>
          </cell>
          <cell r="K33">
            <v>15</v>
          </cell>
          <cell r="L33">
            <v>0.4</v>
          </cell>
          <cell r="M33">
            <v>10231.0390625</v>
          </cell>
          <cell r="V33">
            <v>33.75</v>
          </cell>
          <cell r="BY33">
            <v>5</v>
          </cell>
          <cell r="CA33">
            <v>15</v>
          </cell>
          <cell r="CC33">
            <v>7119.1759999999995</v>
          </cell>
          <cell r="CD33">
            <v>14000</v>
          </cell>
          <cell r="CG33">
            <v>12</v>
          </cell>
          <cell r="CH33">
            <v>13</v>
          </cell>
          <cell r="CR33">
            <v>7119.1759999999995</v>
          </cell>
        </row>
        <row r="34">
          <cell r="C34">
            <v>60</v>
          </cell>
          <cell r="I34">
            <v>1.9999999999999997E-2</v>
          </cell>
          <cell r="K34">
            <v>15</v>
          </cell>
          <cell r="L34">
            <v>0.4</v>
          </cell>
          <cell r="M34">
            <v>9955.8564453125</v>
          </cell>
          <cell r="V34">
            <v>30</v>
          </cell>
          <cell r="BY34">
            <v>5</v>
          </cell>
          <cell r="CA34">
            <v>15</v>
          </cell>
          <cell r="CC34">
            <v>7119.1759999999995</v>
          </cell>
          <cell r="CD34">
            <v>14000</v>
          </cell>
          <cell r="CG34">
            <v>12</v>
          </cell>
          <cell r="CH34">
            <v>13</v>
          </cell>
          <cell r="CR34">
            <v>7119.1759999999995</v>
          </cell>
        </row>
        <row r="35">
          <cell r="C35">
            <v>65</v>
          </cell>
          <cell r="I35">
            <v>0.03</v>
          </cell>
          <cell r="K35">
            <v>28.86</v>
          </cell>
          <cell r="L35">
            <v>0</v>
          </cell>
          <cell r="M35">
            <v>42414.212591140727</v>
          </cell>
          <cell r="V35">
            <v>33.75</v>
          </cell>
          <cell r="CA35" t="str">
            <v>..</v>
          </cell>
          <cell r="CC35" t="str">
            <v xml:space="preserve"> ..</v>
          </cell>
          <cell r="CD35">
            <v>125000</v>
          </cell>
          <cell r="CG35">
            <v>13</v>
          </cell>
          <cell r="CH35">
            <v>13</v>
          </cell>
          <cell r="CR35">
            <v>5600</v>
          </cell>
        </row>
        <row r="36">
          <cell r="C36">
            <v>64</v>
          </cell>
          <cell r="I36">
            <v>0.03</v>
          </cell>
          <cell r="K36">
            <v>28.86</v>
          </cell>
          <cell r="L36">
            <v>0</v>
          </cell>
          <cell r="M36">
            <v>42414.212591140727</v>
          </cell>
          <cell r="V36">
            <v>33</v>
          </cell>
          <cell r="CA36" t="str">
            <v>..</v>
          </cell>
          <cell r="CC36" t="str">
            <v xml:space="preserve"> ..</v>
          </cell>
          <cell r="CD36">
            <v>125000</v>
          </cell>
          <cell r="CG36">
            <v>13</v>
          </cell>
          <cell r="CH36">
            <v>13</v>
          </cell>
          <cell r="CR36">
            <v>5600</v>
          </cell>
        </row>
        <row r="37">
          <cell r="C37">
            <v>65</v>
          </cell>
          <cell r="I37">
            <v>6.275E-2</v>
          </cell>
          <cell r="K37">
            <v>10</v>
          </cell>
          <cell r="L37">
            <v>0.9</v>
          </cell>
          <cell r="M37">
            <v>10274.598560449846</v>
          </cell>
          <cell r="V37">
            <v>33.75</v>
          </cell>
          <cell r="CA37" t="str">
            <v>..</v>
          </cell>
          <cell r="CG37">
            <v>12</v>
          </cell>
          <cell r="CH37">
            <v>13</v>
          </cell>
          <cell r="CR37">
            <v>2048.25</v>
          </cell>
        </row>
        <row r="38">
          <cell r="C38">
            <v>65</v>
          </cell>
          <cell r="I38">
            <v>6.275E-2</v>
          </cell>
          <cell r="K38">
            <v>10</v>
          </cell>
          <cell r="L38">
            <v>0.9</v>
          </cell>
          <cell r="M38">
            <v>9251.3285466475318</v>
          </cell>
          <cell r="V38">
            <v>33.75</v>
          </cell>
          <cell r="CA38" t="str">
            <v>..</v>
          </cell>
          <cell r="CG38">
            <v>12</v>
          </cell>
          <cell r="CH38">
            <v>13</v>
          </cell>
          <cell r="CR38">
            <v>2048.25</v>
          </cell>
        </row>
        <row r="39">
          <cell r="C39">
            <v>60</v>
          </cell>
          <cell r="I39">
            <v>0.10000000000000002</v>
          </cell>
          <cell r="K39">
            <v>15</v>
          </cell>
          <cell r="L39">
            <v>0.5</v>
          </cell>
          <cell r="M39">
            <v>7117.3388671875</v>
          </cell>
          <cell r="V39">
            <v>30</v>
          </cell>
          <cell r="BY39">
            <v>15</v>
          </cell>
          <cell r="CA39">
            <v>5</v>
          </cell>
          <cell r="CG39">
            <v>12</v>
          </cell>
          <cell r="CH39">
            <v>13</v>
          </cell>
          <cell r="CR39">
            <v>4285.6400000000003</v>
          </cell>
        </row>
        <row r="40">
          <cell r="C40">
            <v>60</v>
          </cell>
          <cell r="I40">
            <v>0.10000000000000002</v>
          </cell>
          <cell r="K40">
            <v>15</v>
          </cell>
          <cell r="L40">
            <v>0.5</v>
          </cell>
          <cell r="M40">
            <v>6266.67578125</v>
          </cell>
          <cell r="V40">
            <v>30</v>
          </cell>
          <cell r="BY40">
            <v>15</v>
          </cell>
          <cell r="CA40">
            <v>5</v>
          </cell>
          <cell r="CG40">
            <v>12</v>
          </cell>
          <cell r="CH40">
            <v>13</v>
          </cell>
          <cell r="CR40">
            <v>4285.6400000000003</v>
          </cell>
        </row>
        <row r="41">
          <cell r="C41">
            <v>62</v>
          </cell>
          <cell r="I41">
            <v>0.125</v>
          </cell>
          <cell r="K41">
            <v>20</v>
          </cell>
          <cell r="L41">
            <v>0.5</v>
          </cell>
          <cell r="M41">
            <v>830.86691725068988</v>
          </cell>
          <cell r="V41">
            <v>31.5</v>
          </cell>
          <cell r="BY41">
            <v>20</v>
          </cell>
          <cell r="CA41">
            <v>10</v>
          </cell>
          <cell r="CG41">
            <v>12</v>
          </cell>
          <cell r="CH41">
            <v>13</v>
          </cell>
          <cell r="CR41">
            <v>624</v>
          </cell>
        </row>
        <row r="42">
          <cell r="C42">
            <v>57</v>
          </cell>
          <cell r="I42">
            <v>0.125</v>
          </cell>
          <cell r="K42">
            <v>20</v>
          </cell>
          <cell r="L42">
            <v>0.5</v>
          </cell>
          <cell r="M42">
            <v>866.79970678631855</v>
          </cell>
          <cell r="V42">
            <v>27.75</v>
          </cell>
          <cell r="BY42">
            <v>20</v>
          </cell>
          <cell r="CA42">
            <v>10</v>
          </cell>
          <cell r="CG42">
            <v>12</v>
          </cell>
          <cell r="CH42">
            <v>13</v>
          </cell>
          <cell r="CR42">
            <v>624</v>
          </cell>
        </row>
        <row r="43">
          <cell r="C43">
            <v>60</v>
          </cell>
          <cell r="I43">
            <v>0.115</v>
          </cell>
          <cell r="K43">
            <v>24</v>
          </cell>
          <cell r="L43">
            <v>0.6</v>
          </cell>
          <cell r="M43">
            <v>3052979</v>
          </cell>
          <cell r="V43">
            <v>30</v>
          </cell>
          <cell r="BY43">
            <v>24</v>
          </cell>
          <cell r="CA43">
            <v>3</v>
          </cell>
          <cell r="CG43">
            <v>12</v>
          </cell>
          <cell r="CH43">
            <v>13</v>
          </cell>
          <cell r="CR43">
            <v>1824055</v>
          </cell>
        </row>
        <row r="44">
          <cell r="C44">
            <v>60</v>
          </cell>
          <cell r="I44">
            <v>0.115</v>
          </cell>
          <cell r="K44">
            <v>24</v>
          </cell>
          <cell r="L44">
            <v>0.6</v>
          </cell>
          <cell r="M44">
            <v>2711069.5</v>
          </cell>
          <cell r="V44">
            <v>30</v>
          </cell>
          <cell r="BY44">
            <v>24</v>
          </cell>
          <cell r="CA44">
            <v>3</v>
          </cell>
          <cell r="CG44">
            <v>12</v>
          </cell>
          <cell r="CH44">
            <v>13</v>
          </cell>
          <cell r="CR44">
            <v>1824055</v>
          </cell>
        </row>
        <row r="45">
          <cell r="C45">
            <v>65</v>
          </cell>
          <cell r="I45">
            <v>0.12000000000000001</v>
          </cell>
          <cell r="K45">
            <v>20</v>
          </cell>
          <cell r="L45">
            <v>0.5</v>
          </cell>
          <cell r="M45">
            <v>1759.7926902324541</v>
          </cell>
          <cell r="V45">
            <v>33.75</v>
          </cell>
          <cell r="BY45">
            <v>20</v>
          </cell>
          <cell r="CA45">
            <v>5</v>
          </cell>
          <cell r="CG45">
            <v>14</v>
          </cell>
          <cell r="CH45">
            <v>14</v>
          </cell>
          <cell r="CR45">
            <v>750</v>
          </cell>
        </row>
        <row r="46">
          <cell r="C46">
            <v>65</v>
          </cell>
          <cell r="I46">
            <v>0.12000000000000001</v>
          </cell>
          <cell r="K46">
            <v>20</v>
          </cell>
          <cell r="L46">
            <v>0.5</v>
          </cell>
          <cell r="M46">
            <v>1486.2188083090891</v>
          </cell>
          <cell r="V46">
            <v>33.75</v>
          </cell>
          <cell r="BY46">
            <v>20</v>
          </cell>
          <cell r="CA46">
            <v>5</v>
          </cell>
          <cell r="CG46">
            <v>14</v>
          </cell>
          <cell r="CH46">
            <v>14</v>
          </cell>
          <cell r="CR46">
            <v>750</v>
          </cell>
        </row>
        <row r="47">
          <cell r="L47">
            <v>0</v>
          </cell>
          <cell r="BY47">
            <v>0</v>
          </cell>
          <cell r="CG47" t="str">
            <v>..</v>
          </cell>
          <cell r="CH47" t="str">
            <v>..</v>
          </cell>
        </row>
        <row r="48">
          <cell r="L48">
            <v>0</v>
          </cell>
          <cell r="BY48">
            <v>0</v>
          </cell>
          <cell r="CG48" t="str">
            <v>..</v>
          </cell>
          <cell r="CH48" t="str">
            <v>..</v>
          </cell>
        </row>
        <row r="49">
          <cell r="C49">
            <v>60</v>
          </cell>
          <cell r="I49">
            <v>8.6000000000000007E-2</v>
          </cell>
          <cell r="K49">
            <v>15</v>
          </cell>
          <cell r="L49">
            <v>0</v>
          </cell>
          <cell r="BY49">
            <v>15</v>
          </cell>
          <cell r="CG49" t="str">
            <v>..</v>
          </cell>
          <cell r="CH49" t="str">
            <v>..</v>
          </cell>
          <cell r="CR49">
            <v>2600</v>
          </cell>
        </row>
        <row r="50">
          <cell r="C50">
            <v>60</v>
          </cell>
          <cell r="I50">
            <v>8.6000000000000007E-2</v>
          </cell>
          <cell r="K50">
            <v>15</v>
          </cell>
          <cell r="L50">
            <v>0</v>
          </cell>
          <cell r="BY50">
            <v>15</v>
          </cell>
          <cell r="CG50" t="str">
            <v>..</v>
          </cell>
          <cell r="CH50" t="str">
            <v>..</v>
          </cell>
          <cell r="CR50">
            <v>2600</v>
          </cell>
        </row>
        <row r="51">
          <cell r="C51">
            <v>60</v>
          </cell>
          <cell r="I51">
            <v>0.21499999999999997</v>
          </cell>
          <cell r="K51">
            <v>30</v>
          </cell>
          <cell r="L51">
            <v>0.6</v>
          </cell>
          <cell r="M51">
            <v>27830.430538737757</v>
          </cell>
          <cell r="V51">
            <v>30</v>
          </cell>
          <cell r="BY51">
            <v>30</v>
          </cell>
          <cell r="CA51">
            <v>10</v>
          </cell>
          <cell r="CG51">
            <v>12</v>
          </cell>
          <cell r="CH51">
            <v>13</v>
          </cell>
          <cell r="CR51">
            <v>10000</v>
          </cell>
        </row>
        <row r="52">
          <cell r="C52">
            <v>60</v>
          </cell>
          <cell r="I52">
            <v>0.21499999999999997</v>
          </cell>
          <cell r="K52">
            <v>30</v>
          </cell>
          <cell r="L52">
            <v>0.6</v>
          </cell>
          <cell r="M52">
            <v>20584.56351087943</v>
          </cell>
          <cell r="V52">
            <v>30</v>
          </cell>
          <cell r="BY52">
            <v>30</v>
          </cell>
          <cell r="CA52">
            <v>10</v>
          </cell>
          <cell r="CG52">
            <v>12</v>
          </cell>
          <cell r="CH52">
            <v>13</v>
          </cell>
          <cell r="CR52">
            <v>10000</v>
          </cell>
        </row>
        <row r="53">
          <cell r="C53">
            <v>60</v>
          </cell>
          <cell r="I53">
            <v>0.12000000000000001</v>
          </cell>
          <cell r="K53">
            <v>15</v>
          </cell>
          <cell r="L53">
            <v>0.4</v>
          </cell>
          <cell r="M53">
            <v>8701.0565397254613</v>
          </cell>
          <cell r="V53">
            <v>30</v>
          </cell>
          <cell r="CA53">
            <v>10</v>
          </cell>
          <cell r="CD53">
            <v>28112.382499999992</v>
          </cell>
          <cell r="CG53">
            <v>12</v>
          </cell>
          <cell r="CH53">
            <v>13</v>
          </cell>
          <cell r="CR53">
            <v>5622.4764999999989</v>
          </cell>
        </row>
        <row r="54">
          <cell r="C54">
            <v>55</v>
          </cell>
          <cell r="I54">
            <v>0.12000000000000001</v>
          </cell>
          <cell r="K54">
            <v>15</v>
          </cell>
          <cell r="L54">
            <v>0.4</v>
          </cell>
          <cell r="M54">
            <v>8158.4706572228606</v>
          </cell>
          <cell r="V54">
            <v>26.25</v>
          </cell>
          <cell r="CA54">
            <v>10</v>
          </cell>
          <cell r="CD54">
            <v>28112.382499999992</v>
          </cell>
          <cell r="CG54">
            <v>12</v>
          </cell>
          <cell r="CH54">
            <v>13</v>
          </cell>
          <cell r="CR54">
            <v>5622.4764999999989</v>
          </cell>
        </row>
        <row r="58">
          <cell r="B58">
            <v>0.01</v>
          </cell>
        </row>
        <row r="61">
          <cell r="B61">
            <v>0.75</v>
          </cell>
        </row>
        <row r="62">
          <cell r="B62">
            <v>2015</v>
          </cell>
        </row>
      </sheetData>
      <sheetData sheetId="3" refreshError="1"/>
      <sheetData sheetId="4" refreshError="1"/>
      <sheetData sheetId="5">
        <row r="7">
          <cell r="A7">
            <v>50</v>
          </cell>
          <cell r="B7">
            <v>31.585256204977679</v>
          </cell>
          <cell r="C7">
            <v>22.81496115893535</v>
          </cell>
          <cell r="D7">
            <v>19.779368705379099</v>
          </cell>
          <cell r="E7">
            <v>17.350176095869582</v>
          </cell>
          <cell r="G7">
            <v>50</v>
          </cell>
          <cell r="H7">
            <v>37.643036135441164</v>
          </cell>
          <cell r="I7">
            <v>26.03641098495774</v>
          </cell>
          <cell r="J7">
            <v>22.176144595274099</v>
          </cell>
          <cell r="K7">
            <v>19.157276955676686</v>
          </cell>
        </row>
        <row r="8">
          <cell r="A8">
            <v>55</v>
          </cell>
          <cell r="B8">
            <v>27.132382316710931</v>
          </cell>
          <cell r="C8">
            <v>20.351880775956435</v>
          </cell>
          <cell r="D8">
            <v>17.912501338442748</v>
          </cell>
          <cell r="E8">
            <v>15.917384539223951</v>
          </cell>
          <cell r="G8">
            <v>55</v>
          </cell>
          <cell r="H8">
            <v>32.913884278026941</v>
          </cell>
          <cell r="I8">
            <v>23.686234952395754</v>
          </cell>
          <cell r="J8">
            <v>20.488833958022258</v>
          </cell>
          <cell r="K8">
            <v>17.930683188513893</v>
          </cell>
        </row>
        <row r="9">
          <cell r="A9">
            <v>56</v>
          </cell>
          <cell r="B9">
            <v>26.259839756874801</v>
          </cell>
          <cell r="C9">
            <v>19.844940607159899</v>
          </cell>
          <cell r="D9">
            <v>17.519388018651536</v>
          </cell>
          <cell r="E9">
            <v>15.609061797669421</v>
          </cell>
          <cell r="G9">
            <v>56</v>
          </cell>
          <cell r="H9">
            <v>31.982114294234922</v>
          </cell>
          <cell r="I9">
            <v>23.198883099495674</v>
          </cell>
          <cell r="J9">
            <v>20.130552325049081</v>
          </cell>
          <cell r="K9">
            <v>17.664360206107744</v>
          </cell>
        </row>
        <row r="10">
          <cell r="A10">
            <v>57</v>
          </cell>
          <cell r="B10">
            <v>25.398885498941745</v>
          </cell>
          <cell r="C10">
            <v>19.337456835825215</v>
          </cell>
          <cell r="D10">
            <v>17.123263709886213</v>
          </cell>
          <cell r="E10">
            <v>15.296478217194382</v>
          </cell>
          <cell r="G10">
            <v>57</v>
          </cell>
          <cell r="H10">
            <v>31.055537680725024</v>
          </cell>
          <cell r="I10">
            <v>22.705997427886889</v>
          </cell>
          <cell r="J10">
            <v>19.765337523957257</v>
          </cell>
          <cell r="K10">
            <v>17.390854327332594</v>
          </cell>
        </row>
        <row r="11">
          <cell r="A11">
            <v>58</v>
          </cell>
          <cell r="B11">
            <v>24.550089488453523</v>
          </cell>
          <cell r="C11">
            <v>18.829992219554644</v>
          </cell>
          <cell r="D11">
            <v>16.7246017527216</v>
          </cell>
          <cell r="E11">
            <v>14.980012812196145</v>
          </cell>
          <cell r="G11">
            <v>58</v>
          </cell>
          <cell r="H11">
            <v>30.133320543057536</v>
          </cell>
          <cell r="I11">
            <v>22.206913086284736</v>
          </cell>
          <cell r="J11">
            <v>19.392520770815644</v>
          </cell>
          <cell r="K11">
            <v>17.109490082024593</v>
          </cell>
        </row>
        <row r="12">
          <cell r="A12">
            <v>59</v>
          </cell>
          <cell r="B12">
            <v>23.713369786797479</v>
          </cell>
          <cell r="C12">
            <v>18.322624445205395</v>
          </cell>
          <cell r="D12">
            <v>16.323451067023875</v>
          </cell>
          <cell r="E12">
            <v>14.659669041610966</v>
          </cell>
          <cell r="G12">
            <v>59</v>
          </cell>
          <cell r="H12">
            <v>29.214493742006063</v>
          </cell>
          <cell r="I12">
            <v>21.700836799708149</v>
          </cell>
          <cell r="J12">
            <v>19.011307683797238</v>
          </cell>
          <cell r="K12">
            <v>16.819468296920782</v>
          </cell>
        </row>
        <row r="13">
          <cell r="A13">
            <v>60</v>
          </cell>
          <cell r="B13">
            <v>22.888302572932428</v>
          </cell>
          <cell r="C13">
            <v>17.815164133444245</v>
          </cell>
          <cell r="D13">
            <v>15.9196221242011</v>
          </cell>
          <cell r="E13">
            <v>14.335235091107517</v>
          </cell>
          <cell r="G13">
            <v>60</v>
          </cell>
          <cell r="H13">
            <v>28.298574605255492</v>
          </cell>
          <cell r="I13">
            <v>21.187308796530559</v>
          </cell>
          <cell r="J13">
            <v>18.621182542189537</v>
          </cell>
          <cell r="K13">
            <v>16.520223101357526</v>
          </cell>
        </row>
        <row r="14">
          <cell r="A14">
            <v>61</v>
          </cell>
          <cell r="B14">
            <v>22.074304821461688</v>
          </cell>
          <cell r="C14">
            <v>17.307285577434602</v>
          </cell>
          <cell r="D14">
            <v>15.512799169956017</v>
          </cell>
          <cell r="E14">
            <v>14.006381041305605</v>
          </cell>
          <cell r="G14">
            <v>61</v>
          </cell>
          <cell r="H14">
            <v>27.385891874651676</v>
          </cell>
          <cell r="I14">
            <v>20.666467329090597</v>
          </cell>
          <cell r="J14">
            <v>18.222148519590316</v>
          </cell>
          <cell r="K14">
            <v>16.211641068872925</v>
          </cell>
        </row>
        <row r="15">
          <cell r="A15">
            <v>62</v>
          </cell>
          <cell r="B15">
            <v>21.270154302181314</v>
          </cell>
          <cell r="C15">
            <v>16.798138976155329</v>
          </cell>
          <cell r="D15">
            <v>15.102187727918155</v>
          </cell>
          <cell r="E15">
            <v>13.672336248810959</v>
          </cell>
          <cell r="G15">
            <v>62</v>
          </cell>
          <cell r="H15">
            <v>26.477410466139514</v>
          </cell>
          <cell r="I15">
            <v>20.1389459648307</v>
          </cell>
          <cell r="J15">
            <v>17.814648416906117</v>
          </cell>
          <cell r="K15">
            <v>15.893999769029284</v>
          </cell>
        </row>
        <row r="16">
          <cell r="A16">
            <v>63</v>
          </cell>
          <cell r="B16">
            <v>20.474765167491093</v>
          </cell>
          <cell r="C16">
            <v>16.286945384365161</v>
          </cell>
          <cell r="D16">
            <v>14.687042044105137</v>
          </cell>
          <cell r="E16">
            <v>13.332360361310661</v>
          </cell>
          <cell r="G16">
            <v>63</v>
          </cell>
          <cell r="H16">
            <v>25.5737335382683</v>
          </cell>
          <cell r="I16">
            <v>19.605129774505592</v>
          </cell>
          <cell r="J16">
            <v>17.398912715011239</v>
          </cell>
          <cell r="K16">
            <v>15.567390997059201</v>
          </cell>
        </row>
        <row r="17">
          <cell r="A17">
            <v>64</v>
          </cell>
          <cell r="B17">
            <v>19.68738954869406</v>
          </cell>
          <cell r="C17">
            <v>15.773163348860701</v>
          </cell>
          <cell r="D17">
            <v>14.266817238539527</v>
          </cell>
          <cell r="E17">
            <v>12.985882650235753</v>
          </cell>
          <cell r="G17">
            <v>64</v>
          </cell>
          <cell r="H17">
            <v>24.675330350810487</v>
          </cell>
          <cell r="I17">
            <v>19.065318721547385</v>
          </cell>
          <cell r="J17">
            <v>16.975100575379749</v>
          </cell>
          <cell r="K17">
            <v>15.23184375122648</v>
          </cell>
        </row>
        <row r="18">
          <cell r="A18">
            <v>65</v>
          </cell>
          <cell r="B18">
            <v>18.908205383317618</v>
          </cell>
          <cell r="C18">
            <v>15.256978095041168</v>
          </cell>
          <cell r="D18">
            <v>13.841618746162613</v>
          </cell>
          <cell r="E18">
            <v>12.632916749744357</v>
          </cell>
          <cell r="G18">
            <v>65</v>
          </cell>
          <cell r="H18">
            <v>23.782622852535209</v>
          </cell>
          <cell r="I18">
            <v>18.519790527854411</v>
          </cell>
          <cell r="J18">
            <v>16.543354486448312</v>
          </cell>
          <cell r="K18">
            <v>14.887372212218265</v>
          </cell>
        </row>
        <row r="19">
          <cell r="A19">
            <v>66</v>
          </cell>
          <cell r="B19">
            <v>18.139461382237151</v>
          </cell>
          <cell r="C19">
            <v>14.740272797605096</v>
          </cell>
          <cell r="D19">
            <v>13.413102966499226</v>
          </cell>
          <cell r="E19">
            <v>12.27489931238402</v>
          </cell>
          <cell r="G19">
            <v>66</v>
          </cell>
          <cell r="H19">
            <v>22.89585379254989</v>
          </cell>
          <cell r="I19">
            <v>17.968695003109008</v>
          </cell>
          <cell r="J19">
            <v>16.103704861006847</v>
          </cell>
          <cell r="K19">
            <v>14.533889045453307</v>
          </cell>
        </row>
        <row r="20">
          <cell r="A20">
            <v>67</v>
          </cell>
          <cell r="B20">
            <v>17.382328272280898</v>
          </cell>
          <cell r="C20">
            <v>14.22411875652589</v>
          </cell>
          <cell r="D20">
            <v>12.982213701594983</v>
          </cell>
          <cell r="E20">
            <v>11.912635985137841</v>
          </cell>
          <cell r="G20">
            <v>67</v>
          </cell>
          <cell r="H20">
            <v>22.014938706213677</v>
          </cell>
          <cell r="I20">
            <v>17.411929332408533</v>
          </cell>
          <cell r="J20">
            <v>15.655954935689651</v>
          </cell>
          <cell r="K20">
            <v>14.171098679245004</v>
          </cell>
        </row>
        <row r="21">
          <cell r="A21">
            <v>68</v>
          </cell>
          <cell r="B21">
            <v>16.638140366490582</v>
          </cell>
          <cell r="C21">
            <v>13.709763000239668</v>
          </cell>
          <cell r="D21">
            <v>12.550073039303737</v>
          </cell>
          <cell r="E21">
            <v>11.547110499297069</v>
          </cell>
          <cell r="G21">
            <v>68</v>
          </cell>
          <cell r="H21">
            <v>21.139819015457658</v>
          </cell>
          <cell r="I21">
            <v>16.849407778441364</v>
          </cell>
          <cell r="J21">
            <v>15.199919450825647</v>
          </cell>
          <cell r="K21">
            <v>13.798710047514209</v>
          </cell>
        </row>
        <row r="22">
          <cell r="A22">
            <v>69</v>
          </cell>
          <cell r="B22">
            <v>15.907727520536058</v>
          </cell>
          <cell r="C22">
            <v>13.198077837379932</v>
          </cell>
          <cell r="D22">
            <v>12.11747814631782</v>
          </cell>
          <cell r="E22">
            <v>11.179022619372434</v>
          </cell>
          <cell r="G22">
            <v>69</v>
          </cell>
          <cell r="H22">
            <v>20.270660509359804</v>
          </cell>
          <cell r="I22">
            <v>16.281222747109684</v>
          </cell>
          <cell r="J22">
            <v>14.735571020765915</v>
          </cell>
          <cell r="K22">
            <v>13.416570230783451</v>
          </cell>
        </row>
        <row r="23">
          <cell r="A23">
            <v>70</v>
          </cell>
          <cell r="B23">
            <v>15.191489535604509</v>
          </cell>
          <cell r="C23">
            <v>12.689603978576793</v>
          </cell>
          <cell r="D23">
            <v>11.684933764974001</v>
          </cell>
          <cell r="E23">
            <v>10.808812329976812</v>
          </cell>
          <cell r="G23">
            <v>70</v>
          </cell>
          <cell r="H23">
            <v>19.408088407775633</v>
          </cell>
          <cell r="I23">
            <v>15.707844974450941</v>
          </cell>
          <cell r="J23">
            <v>14.263225965070115</v>
          </cell>
          <cell r="K23">
            <v>13.02483751486503</v>
          </cell>
        </row>
        <row r="32">
          <cell r="A32">
            <v>50</v>
          </cell>
          <cell r="B32">
            <v>11.508560896469433</v>
          </cell>
          <cell r="C32">
            <v>5.939507954319553</v>
          </cell>
          <cell r="D32">
            <v>4.3596328711985173</v>
          </cell>
          <cell r="E32">
            <v>3.2462254890017599</v>
          </cell>
          <cell r="G32">
            <v>50</v>
          </cell>
          <cell r="H32">
            <v>2.5159783346884188</v>
          </cell>
          <cell r="I32">
            <v>1.4206566597953454</v>
          </cell>
          <cell r="J32">
            <v>1.0875298398022526</v>
          </cell>
          <cell r="K32">
            <v>0.84278202231751409</v>
          </cell>
        </row>
        <row r="33">
          <cell r="A33">
            <v>55</v>
          </cell>
          <cell r="B33">
            <v>11.076502418814769</v>
          </cell>
          <cell r="C33">
            <v>6.2010543328231336</v>
          </cell>
          <cell r="D33">
            <v>4.7268769767576755</v>
          </cell>
          <cell r="E33">
            <v>3.64757702363889</v>
          </cell>
          <cell r="G33">
            <v>55</v>
          </cell>
          <cell r="H33">
            <v>2.3898770587974214</v>
          </cell>
          <cell r="I33">
            <v>1.4553203433433497</v>
          </cell>
          <cell r="J33">
            <v>1.1535506320396407</v>
          </cell>
          <cell r="K33">
            <v>0.92374259409410364</v>
          </cell>
        </row>
        <row r="34">
          <cell r="A34">
            <v>56</v>
          </cell>
          <cell r="B34">
            <v>10.977487361525586</v>
          </cell>
          <cell r="C34">
            <v>6.2446965143448656</v>
          </cell>
          <cell r="D34">
            <v>4.7956883478777419</v>
          </cell>
          <cell r="E34">
            <v>3.7268404383672764</v>
          </cell>
          <cell r="G34">
            <v>56</v>
          </cell>
          <cell r="H34">
            <v>2.360255826941656</v>
          </cell>
          <cell r="I34">
            <v>1.4580881397599001</v>
          </cell>
          <cell r="J34">
            <v>1.1633885389708336</v>
          </cell>
          <cell r="K34">
            <v>0.93740073163991899</v>
          </cell>
        </row>
        <row r="35">
          <cell r="A35">
            <v>57</v>
          </cell>
          <cell r="B35">
            <v>10.869940682563001</v>
          </cell>
          <cell r="C35">
            <v>6.2816747987300143</v>
          </cell>
          <cell r="D35">
            <v>4.8594810255178569</v>
          </cell>
          <cell r="E35">
            <v>3.8026124222067796</v>
          </cell>
          <cell r="G35">
            <v>57</v>
          </cell>
          <cell r="H35">
            <v>2.3291061546504275</v>
          </cell>
          <cell r="I35">
            <v>1.4593027930324638</v>
          </cell>
          <cell r="J35">
            <v>1.1719083923083704</v>
          </cell>
          <cell r="K35">
            <v>0.95000288039914504</v>
          </cell>
        </row>
        <row r="36">
          <cell r="A36">
            <v>58</v>
          </cell>
          <cell r="B36">
            <v>10.753671848370844</v>
          </cell>
          <cell r="C36">
            <v>6.3115630761844574</v>
          </cell>
          <cell r="D36">
            <v>4.9177828373403036</v>
          </cell>
          <cell r="E36">
            <v>3.8744129704118428</v>
          </cell>
          <cell r="G36">
            <v>58</v>
          </cell>
          <cell r="H36">
            <v>2.2970410971355788</v>
          </cell>
          <cell r="I36">
            <v>1.4594178618030429</v>
          </cell>
          <cell r="J36">
            <v>1.1795032066730491</v>
          </cell>
          <cell r="K36">
            <v>0.96189413797264356</v>
          </cell>
        </row>
        <row r="37">
          <cell r="A37">
            <v>59</v>
          </cell>
          <cell r="B37">
            <v>10.629000334379086</v>
          </cell>
          <cell r="C37">
            <v>6.3343467940501705</v>
          </cell>
          <cell r="D37">
            <v>4.9704897969960502</v>
          </cell>
          <cell r="E37">
            <v>3.9420918961367022</v>
          </cell>
          <cell r="G37">
            <v>59</v>
          </cell>
          <cell r="H37">
            <v>2.2646884583911526</v>
          </cell>
          <cell r="I37">
            <v>1.4589299229182338</v>
          </cell>
          <cell r="J37">
            <v>1.1866169284854755</v>
          </cell>
          <cell r="K37">
            <v>0.97347582492023244</v>
          </cell>
        </row>
        <row r="38">
          <cell r="A38">
            <v>60</v>
          </cell>
          <cell r="B38">
            <v>10.496341262443027</v>
          </cell>
          <cell r="C38">
            <v>6.3501360874751018</v>
          </cell>
          <cell r="D38">
            <v>5.0176237920645352</v>
          </cell>
          <cell r="E38">
            <v>4.0056221166242256</v>
          </cell>
          <cell r="G38">
            <v>60</v>
          </cell>
          <cell r="H38">
            <v>2.2323650690951835</v>
          </cell>
          <cell r="I38">
            <v>1.4581002328932313</v>
          </cell>
          <cell r="J38">
            <v>1.1934867037693697</v>
          </cell>
          <cell r="K38">
            <v>0.98496638723536867</v>
          </cell>
        </row>
        <row r="39">
          <cell r="A39">
            <v>61</v>
          </cell>
          <cell r="B39">
            <v>10.356056818731432</v>
          </cell>
          <cell r="C39">
            <v>6.3590453706531704</v>
          </cell>
          <cell r="D39">
            <v>5.0592248075326838</v>
          </cell>
          <cell r="E39">
            <v>4.0650031786916418</v>
          </cell>
          <cell r="G39">
            <v>61</v>
          </cell>
          <cell r="H39">
            <v>2.1999008188538092</v>
          </cell>
          <cell r="I39">
            <v>1.4567944282303795</v>
          </cell>
          <cell r="J39">
            <v>1.1999902089611847</v>
          </cell>
          <cell r="K39">
            <v>0.99625603330259316</v>
          </cell>
        </row>
        <row r="40">
          <cell r="A40">
            <v>62</v>
          </cell>
          <cell r="B40">
            <v>10.209027898215902</v>
          </cell>
          <cell r="C40">
            <v>6.3616277464710604</v>
          </cell>
          <cell r="D40">
            <v>5.0957368843645616</v>
          </cell>
          <cell r="E40">
            <v>4.120607873030063</v>
          </cell>
          <cell r="G40">
            <v>62</v>
          </cell>
          <cell r="H40">
            <v>2.1668344124462364</v>
          </cell>
          <cell r="I40">
            <v>1.4546151423713509</v>
          </cell>
          <cell r="J40">
            <v>1.2057554441386558</v>
          </cell>
          <cell r="K40">
            <v>1.006997911138513</v>
          </cell>
        </row>
        <row r="41">
          <cell r="A41">
            <v>63</v>
          </cell>
          <cell r="B41">
            <v>10.05617450685958</v>
          </cell>
          <cell r="C41">
            <v>6.3584636450586229</v>
          </cell>
          <cell r="D41">
            <v>5.1276272018537785</v>
          </cell>
          <cell r="E41">
            <v>4.1728291272822329</v>
          </cell>
          <cell r="G41">
            <v>63</v>
          </cell>
          <cell r="H41">
            <v>2.1331955524272486</v>
          </cell>
          <cell r="I41">
            <v>1.4515224946719343</v>
          </cell>
          <cell r="J41">
            <v>1.210718613633776</v>
          </cell>
          <cell r="K41">
            <v>1.0171126331883251</v>
          </cell>
        </row>
        <row r="42">
          <cell r="A42">
            <v>64</v>
          </cell>
          <cell r="B42">
            <v>9.8984031448114216</v>
          </cell>
          <cell r="C42">
            <v>6.3500984084602852</v>
          </cell>
          <cell r="D42">
            <v>5.155321490011981</v>
          </cell>
          <cell r="E42">
            <v>4.2220144519397662</v>
          </cell>
          <cell r="G42">
            <v>64</v>
          </cell>
          <cell r="H42">
            <v>2.0990038717923931</v>
          </cell>
          <cell r="I42">
            <v>1.4474868572370685</v>
          </cell>
          <cell r="J42">
            <v>1.2148310267261451</v>
          </cell>
          <cell r="K42">
            <v>1.0265386377988177</v>
          </cell>
        </row>
        <row r="43">
          <cell r="A43">
            <v>65</v>
          </cell>
          <cell r="B43">
            <v>9.7360394952681304</v>
          </cell>
          <cell r="C43">
            <v>6.3365830121608937</v>
          </cell>
          <cell r="D43">
            <v>5.1787851148821575</v>
          </cell>
          <cell r="E43">
            <v>4.2680809304234479</v>
          </cell>
          <cell r="G43">
            <v>65</v>
          </cell>
          <cell r="H43">
            <v>2.0643546276528753</v>
          </cell>
          <cell r="I43">
            <v>1.4425395005269877</v>
          </cell>
          <cell r="J43">
            <v>1.2180981294825792</v>
          </cell>
          <cell r="K43">
            <v>1.0352622428298248</v>
          </cell>
        </row>
        <row r="44">
          <cell r="A44">
            <v>66</v>
          </cell>
          <cell r="B44">
            <v>9.5674677084583983</v>
          </cell>
          <cell r="C44">
            <v>6.3163794715724402</v>
          </cell>
          <cell r="D44">
            <v>5.1965283621457852</v>
          </cell>
          <cell r="E44">
            <v>4.3096043178635171</v>
          </cell>
          <cell r="G44">
            <v>66</v>
          </cell>
          <cell r="H44">
            <v>2.029418794829891</v>
          </cell>
          <cell r="I44">
            <v>1.4367875627914197</v>
          </cell>
          <cell r="J44">
            <v>1.220599214208127</v>
          </cell>
          <cell r="K44">
            <v>1.0433408263603376</v>
          </cell>
        </row>
        <row r="45">
          <cell r="A45">
            <v>67</v>
          </cell>
          <cell r="B45">
            <v>9.3920059503219786</v>
          </cell>
          <cell r="C45">
            <v>6.2886868222585699</v>
          </cell>
          <cell r="D45">
            <v>5.2077179005109189</v>
          </cell>
          <cell r="E45">
            <v>4.3457464038874631</v>
          </cell>
          <cell r="G45">
            <v>67</v>
          </cell>
          <cell r="H45">
            <v>1.9945368912501478</v>
          </cell>
          <cell r="I45">
            <v>1.4304966236948409</v>
          </cell>
          <cell r="J45">
            <v>1.2225656395098743</v>
          </cell>
          <cell r="K45">
            <v>1.050977273221301</v>
          </cell>
        </row>
        <row r="46">
          <cell r="A46">
            <v>68</v>
          </cell>
          <cell r="B46">
            <v>9.2088371136974949</v>
          </cell>
          <cell r="C46">
            <v>6.2525670281417405</v>
          </cell>
          <cell r="D46">
            <v>5.2113795766271602</v>
          </cell>
          <cell r="E46">
            <v>4.3755239557510262</v>
          </cell>
          <cell r="G46">
            <v>68</v>
          </cell>
          <cell r="H46">
            <v>1.9600735805162857</v>
          </cell>
          <cell r="I46">
            <v>1.4239624036447136</v>
          </cell>
          <cell r="J46">
            <v>1.2242604421276899</v>
          </cell>
          <cell r="K46">
            <v>1.0584069909502059</v>
          </cell>
        </row>
        <row r="47">
          <cell r="A47">
            <v>69</v>
          </cell>
          <cell r="B47">
            <v>9.01754506684372</v>
          </cell>
          <cell r="C47">
            <v>6.207404728520511</v>
          </cell>
          <cell r="D47">
            <v>5.2068259288971586</v>
          </cell>
          <cell r="E47">
            <v>4.3982072524412184</v>
          </cell>
          <cell r="G47">
            <v>69</v>
          </cell>
          <cell r="H47">
            <v>1.9262905248751014</v>
          </cell>
          <cell r="I47">
            <v>1.4174035678313874</v>
          </cell>
          <cell r="J47">
            <v>1.2258793785183981</v>
          </cell>
          <cell r="K47">
            <v>1.0658062423308499</v>
          </cell>
        </row>
        <row r="48">
          <cell r="A48">
            <v>70</v>
          </cell>
          <cell r="B48">
            <v>8.81798606185931</v>
          </cell>
          <cell r="C48">
            <v>6.1528219775265907</v>
          </cell>
          <cell r="D48">
            <v>5.1935868102255274</v>
          </cell>
          <cell r="E48">
            <v>4.4132636224894863</v>
          </cell>
          <cell r="G48">
            <v>70</v>
          </cell>
          <cell r="H48">
            <v>1.8932056204687866</v>
          </cell>
          <cell r="I48">
            <v>1.410836264072252</v>
          </cell>
          <cell r="J48">
            <v>1.227432174851236</v>
          </cell>
          <cell r="K48">
            <v>1.0731795430513631</v>
          </cell>
        </row>
      </sheetData>
      <sheetData sheetId="6" refreshError="1"/>
      <sheetData sheetId="7">
        <row r="6">
          <cell r="A6">
            <v>1</v>
          </cell>
          <cell r="B6">
            <v>0.13</v>
          </cell>
        </row>
        <row r="7">
          <cell r="A7">
            <v>2</v>
          </cell>
          <cell r="B7">
            <v>0.13</v>
          </cell>
        </row>
        <row r="8">
          <cell r="A8">
            <v>3</v>
          </cell>
          <cell r="B8">
            <v>0.13</v>
          </cell>
        </row>
        <row r="9">
          <cell r="A9">
            <v>4</v>
          </cell>
          <cell r="B9">
            <v>0.13</v>
          </cell>
        </row>
        <row r="10">
          <cell r="A10">
            <v>5</v>
          </cell>
          <cell r="B10">
            <v>0.14000000000000001</v>
          </cell>
        </row>
        <row r="11">
          <cell r="A11">
            <v>6</v>
          </cell>
          <cell r="B11">
            <v>0.14000000000000001</v>
          </cell>
        </row>
        <row r="12">
          <cell r="A12">
            <v>7</v>
          </cell>
          <cell r="B12">
            <v>0.14000000000000001</v>
          </cell>
        </row>
        <row r="13">
          <cell r="A13">
            <v>8</v>
          </cell>
          <cell r="B13">
            <v>0.14000000000000001</v>
          </cell>
        </row>
        <row r="14">
          <cell r="A14">
            <v>9</v>
          </cell>
          <cell r="B14">
            <v>0.14000000000000001</v>
          </cell>
        </row>
        <row r="15">
          <cell r="A15">
            <v>10</v>
          </cell>
          <cell r="B15">
            <v>0.14000000000000001</v>
          </cell>
        </row>
        <row r="16">
          <cell r="A16">
            <v>11</v>
          </cell>
          <cell r="B16">
            <v>0.14000000000000001</v>
          </cell>
        </row>
        <row r="17">
          <cell r="A17">
            <v>12</v>
          </cell>
          <cell r="B17">
            <v>0.14000000000000001</v>
          </cell>
        </row>
        <row r="18">
          <cell r="A18">
            <v>13</v>
          </cell>
          <cell r="B18">
            <v>0.14000000000000001</v>
          </cell>
        </row>
        <row r="19">
          <cell r="A19">
            <v>14</v>
          </cell>
          <cell r="B19">
            <v>0.14000000000000001</v>
          </cell>
        </row>
        <row r="20">
          <cell r="A20">
            <v>15</v>
          </cell>
          <cell r="B20">
            <v>0.14000000000000001</v>
          </cell>
        </row>
        <row r="21">
          <cell r="A21">
            <v>16</v>
          </cell>
          <cell r="B21">
            <v>0.14000000000000001</v>
          </cell>
        </row>
        <row r="22">
          <cell r="A22">
            <v>17</v>
          </cell>
          <cell r="B22">
            <v>0.14200000000000002</v>
          </cell>
        </row>
        <row r="23">
          <cell r="A23">
            <v>18</v>
          </cell>
          <cell r="B23">
            <v>0.14400000000000002</v>
          </cell>
        </row>
        <row r="24">
          <cell r="A24">
            <v>19</v>
          </cell>
          <cell r="B24">
            <v>0.14600000000000002</v>
          </cell>
        </row>
        <row r="25">
          <cell r="A25">
            <v>20</v>
          </cell>
          <cell r="B25">
            <v>0.14800000000000002</v>
          </cell>
        </row>
        <row r="26">
          <cell r="A26">
            <v>21</v>
          </cell>
          <cell r="B26">
            <v>0.15000000000000002</v>
          </cell>
        </row>
        <row r="27">
          <cell r="A27">
            <v>22</v>
          </cell>
          <cell r="B27">
            <v>0.15000000000000002</v>
          </cell>
        </row>
        <row r="28">
          <cell r="A28">
            <v>23</v>
          </cell>
          <cell r="B28">
            <v>0.15000000000000002</v>
          </cell>
        </row>
        <row r="29">
          <cell r="A29">
            <v>24</v>
          </cell>
          <cell r="B29">
            <v>0.15000000000000002</v>
          </cell>
        </row>
        <row r="30">
          <cell r="A30">
            <v>25</v>
          </cell>
          <cell r="B30">
            <v>0.15000000000000002</v>
          </cell>
        </row>
        <row r="31">
          <cell r="A31">
            <v>26</v>
          </cell>
          <cell r="B31">
            <v>0.15000000000000002</v>
          </cell>
        </row>
        <row r="32">
          <cell r="A32">
            <v>27</v>
          </cell>
          <cell r="B32">
            <v>0.15000000000000002</v>
          </cell>
        </row>
        <row r="33">
          <cell r="A33">
            <v>28</v>
          </cell>
          <cell r="B33">
            <v>0.15000000000000002</v>
          </cell>
        </row>
        <row r="34">
          <cell r="A34">
            <v>29</v>
          </cell>
          <cell r="B34">
            <v>0.15000000000000002</v>
          </cell>
        </row>
        <row r="35">
          <cell r="A35">
            <v>30</v>
          </cell>
          <cell r="B35">
            <v>0.15000000000000002</v>
          </cell>
        </row>
        <row r="36">
          <cell r="A36">
            <v>31</v>
          </cell>
          <cell r="B36">
            <v>0.15000000000000002</v>
          </cell>
        </row>
        <row r="37">
          <cell r="A37">
            <v>32</v>
          </cell>
          <cell r="B37">
            <v>0.15000000000000002</v>
          </cell>
        </row>
        <row r="38">
          <cell r="A38">
            <v>33</v>
          </cell>
          <cell r="B38">
            <v>0.15000000000000002</v>
          </cell>
        </row>
        <row r="39">
          <cell r="A39">
            <v>34</v>
          </cell>
          <cell r="B39">
            <v>0.15000000000000002</v>
          </cell>
        </row>
        <row r="40">
          <cell r="A40">
            <v>35</v>
          </cell>
          <cell r="B40">
            <v>0.15000000000000002</v>
          </cell>
        </row>
      </sheetData>
      <sheetData sheetId="8" refreshError="1"/>
      <sheetData sheetId="9" refreshError="1"/>
      <sheetData sheetId="10">
        <row r="1">
          <cell r="G1">
            <v>354</v>
          </cell>
        </row>
        <row r="6">
          <cell r="A6">
            <v>50</v>
          </cell>
          <cell r="B6">
            <v>40</v>
          </cell>
          <cell r="C6">
            <v>5</v>
          </cell>
          <cell r="D6">
            <v>0.4375</v>
          </cell>
          <cell r="F6">
            <v>1</v>
          </cell>
          <cell r="G6">
            <v>0.5</v>
          </cell>
        </row>
        <row r="7">
          <cell r="A7">
            <v>51</v>
          </cell>
          <cell r="B7">
            <v>40</v>
          </cell>
          <cell r="C7">
            <v>6</v>
          </cell>
          <cell r="D7">
            <v>0.45</v>
          </cell>
          <cell r="F7">
            <v>2</v>
          </cell>
          <cell r="G7">
            <v>0.5</v>
          </cell>
        </row>
        <row r="8">
          <cell r="A8">
            <v>52</v>
          </cell>
          <cell r="B8">
            <v>40</v>
          </cell>
          <cell r="C8">
            <v>7</v>
          </cell>
          <cell r="D8">
            <v>0.46250000000000002</v>
          </cell>
          <cell r="F8">
            <v>3</v>
          </cell>
          <cell r="G8">
            <v>0.5</v>
          </cell>
        </row>
        <row r="9">
          <cell r="A9">
            <v>53</v>
          </cell>
          <cell r="B9">
            <v>40</v>
          </cell>
          <cell r="C9">
            <v>8</v>
          </cell>
          <cell r="D9">
            <v>0.47499999999999998</v>
          </cell>
          <cell r="F9">
            <v>4</v>
          </cell>
          <cell r="G9">
            <v>0.5</v>
          </cell>
        </row>
        <row r="10">
          <cell r="A10">
            <v>54</v>
          </cell>
          <cell r="B10">
            <v>40</v>
          </cell>
          <cell r="C10">
            <v>9</v>
          </cell>
          <cell r="D10">
            <v>0.48749999999999999</v>
          </cell>
          <cell r="F10">
            <v>5</v>
          </cell>
          <cell r="G10">
            <v>0.5</v>
          </cell>
        </row>
        <row r="11">
          <cell r="A11">
            <v>55</v>
          </cell>
          <cell r="B11">
            <v>40</v>
          </cell>
          <cell r="C11">
            <v>10</v>
          </cell>
          <cell r="D11">
            <v>0.5</v>
          </cell>
          <cell r="F11">
            <v>6</v>
          </cell>
          <cell r="G11">
            <v>0.5</v>
          </cell>
        </row>
        <row r="12">
          <cell r="A12">
            <v>56</v>
          </cell>
          <cell r="B12">
            <v>40</v>
          </cell>
          <cell r="C12">
            <v>11</v>
          </cell>
          <cell r="D12">
            <v>0.51249999999999996</v>
          </cell>
          <cell r="F12">
            <v>7</v>
          </cell>
          <cell r="G12">
            <v>0.5</v>
          </cell>
        </row>
        <row r="13">
          <cell r="A13">
            <v>57</v>
          </cell>
          <cell r="B13">
            <v>40</v>
          </cell>
          <cell r="C13">
            <v>12</v>
          </cell>
          <cell r="D13">
            <v>0.52500000000000002</v>
          </cell>
          <cell r="F13">
            <v>8</v>
          </cell>
          <cell r="G13">
            <v>0.5</v>
          </cell>
        </row>
        <row r="14">
          <cell r="A14">
            <v>58</v>
          </cell>
          <cell r="B14">
            <v>40</v>
          </cell>
          <cell r="C14">
            <v>13</v>
          </cell>
          <cell r="D14">
            <v>0.53749999999999998</v>
          </cell>
          <cell r="F14">
            <v>9</v>
          </cell>
          <cell r="G14">
            <v>0.5</v>
          </cell>
        </row>
        <row r="15">
          <cell r="A15">
            <v>59</v>
          </cell>
          <cell r="B15">
            <v>40</v>
          </cell>
          <cell r="C15">
            <v>14</v>
          </cell>
          <cell r="D15">
            <v>0.55000000000000004</v>
          </cell>
          <cell r="F15">
            <v>10</v>
          </cell>
          <cell r="G15">
            <v>0.5</v>
          </cell>
          <cell r="H15">
            <v>2.5</v>
          </cell>
        </row>
        <row r="16">
          <cell r="A16">
            <v>60</v>
          </cell>
          <cell r="B16">
            <v>30</v>
          </cell>
          <cell r="C16">
            <v>15</v>
          </cell>
          <cell r="D16">
            <v>0.5625</v>
          </cell>
          <cell r="F16">
            <v>11</v>
          </cell>
          <cell r="G16">
            <v>0.6</v>
          </cell>
          <cell r="H16">
            <v>2.5</v>
          </cell>
        </row>
        <row r="17">
          <cell r="A17">
            <v>61</v>
          </cell>
          <cell r="B17">
            <v>30</v>
          </cell>
          <cell r="C17">
            <v>16</v>
          </cell>
          <cell r="D17">
            <v>0.57499999999999996</v>
          </cell>
          <cell r="F17">
            <v>12</v>
          </cell>
          <cell r="G17">
            <v>0.6</v>
          </cell>
          <cell r="H17">
            <v>2.5</v>
          </cell>
        </row>
        <row r="18">
          <cell r="A18">
            <v>62</v>
          </cell>
          <cell r="B18">
            <v>30</v>
          </cell>
          <cell r="C18">
            <v>17</v>
          </cell>
          <cell r="D18">
            <v>0.58750000000000002</v>
          </cell>
          <cell r="F18">
            <v>13</v>
          </cell>
          <cell r="G18">
            <v>0.6</v>
          </cell>
          <cell r="H18">
            <v>2.5</v>
          </cell>
        </row>
        <row r="19">
          <cell r="A19">
            <v>63</v>
          </cell>
          <cell r="B19">
            <v>30</v>
          </cell>
          <cell r="C19">
            <v>18</v>
          </cell>
          <cell r="D19">
            <v>0.6</v>
          </cell>
          <cell r="F19">
            <v>14</v>
          </cell>
          <cell r="G19">
            <v>0.6</v>
          </cell>
          <cell r="H19">
            <v>2.5</v>
          </cell>
        </row>
        <row r="20">
          <cell r="A20">
            <v>64</v>
          </cell>
          <cell r="B20">
            <v>30</v>
          </cell>
          <cell r="C20">
            <v>19</v>
          </cell>
          <cell r="D20">
            <v>0.61250000000000004</v>
          </cell>
          <cell r="F20">
            <v>15</v>
          </cell>
          <cell r="G20">
            <v>0.6</v>
          </cell>
          <cell r="H20">
            <v>3</v>
          </cell>
        </row>
        <row r="21">
          <cell r="A21">
            <v>65</v>
          </cell>
          <cell r="B21">
            <v>15</v>
          </cell>
          <cell r="C21">
            <v>20</v>
          </cell>
          <cell r="D21">
            <v>0.625</v>
          </cell>
          <cell r="F21">
            <v>16</v>
          </cell>
          <cell r="G21">
            <v>0.6</v>
          </cell>
          <cell r="H21">
            <v>3</v>
          </cell>
        </row>
        <row r="22">
          <cell r="A22">
            <v>66</v>
          </cell>
          <cell r="B22">
            <v>15</v>
          </cell>
          <cell r="C22">
            <v>21</v>
          </cell>
          <cell r="D22">
            <v>0.63749999999999996</v>
          </cell>
          <cell r="F22">
            <v>17</v>
          </cell>
          <cell r="G22">
            <v>0.6</v>
          </cell>
          <cell r="H22">
            <v>3</v>
          </cell>
        </row>
        <row r="23">
          <cell r="A23">
            <v>67</v>
          </cell>
          <cell r="B23">
            <v>15</v>
          </cell>
          <cell r="C23">
            <v>22</v>
          </cell>
          <cell r="D23">
            <v>0.65</v>
          </cell>
          <cell r="F23">
            <v>18</v>
          </cell>
          <cell r="G23">
            <v>0.6</v>
          </cell>
          <cell r="H23">
            <v>3</v>
          </cell>
        </row>
        <row r="24">
          <cell r="A24">
            <v>68</v>
          </cell>
          <cell r="B24">
            <v>15</v>
          </cell>
          <cell r="C24">
            <v>23</v>
          </cell>
          <cell r="D24">
            <v>0.66249999999999998</v>
          </cell>
          <cell r="F24">
            <v>19</v>
          </cell>
          <cell r="G24">
            <v>0.6</v>
          </cell>
          <cell r="H24">
            <v>3</v>
          </cell>
        </row>
        <row r="25">
          <cell r="A25">
            <v>69</v>
          </cell>
          <cell r="B25">
            <v>15</v>
          </cell>
          <cell r="C25">
            <v>24</v>
          </cell>
          <cell r="D25">
            <v>0.67500000000000004</v>
          </cell>
          <cell r="F25">
            <v>20</v>
          </cell>
          <cell r="G25">
            <v>0.6</v>
          </cell>
          <cell r="H25">
            <v>3.5</v>
          </cell>
        </row>
        <row r="26">
          <cell r="A26">
            <v>70</v>
          </cell>
          <cell r="B26">
            <v>10</v>
          </cell>
          <cell r="C26">
            <v>25</v>
          </cell>
          <cell r="D26">
            <v>0.6875</v>
          </cell>
          <cell r="F26">
            <v>21</v>
          </cell>
          <cell r="G26">
            <v>0.7</v>
          </cell>
          <cell r="H26">
            <v>3.5</v>
          </cell>
        </row>
        <row r="27">
          <cell r="A27">
            <v>71</v>
          </cell>
          <cell r="B27">
            <v>10</v>
          </cell>
          <cell r="C27">
            <v>26</v>
          </cell>
          <cell r="D27">
            <v>0.7</v>
          </cell>
          <cell r="F27">
            <v>22</v>
          </cell>
          <cell r="G27">
            <v>0.7</v>
          </cell>
          <cell r="H27">
            <v>3.5</v>
          </cell>
        </row>
        <row r="28">
          <cell r="A28">
            <v>72</v>
          </cell>
          <cell r="B28">
            <v>10</v>
          </cell>
          <cell r="C28">
            <v>27</v>
          </cell>
          <cell r="D28">
            <v>0.71250000000000002</v>
          </cell>
          <cell r="F28">
            <v>23</v>
          </cell>
          <cell r="G28">
            <v>0.7</v>
          </cell>
          <cell r="H28">
            <v>3.5</v>
          </cell>
        </row>
        <row r="29">
          <cell r="A29">
            <v>73</v>
          </cell>
          <cell r="B29">
            <v>10</v>
          </cell>
          <cell r="C29">
            <v>28</v>
          </cell>
          <cell r="D29">
            <v>0.72499999999999998</v>
          </cell>
          <cell r="F29">
            <v>24</v>
          </cell>
          <cell r="G29">
            <v>0.7</v>
          </cell>
          <cell r="H29">
            <v>3.5</v>
          </cell>
        </row>
        <row r="30">
          <cell r="A30">
            <v>74</v>
          </cell>
          <cell r="B30">
            <v>10</v>
          </cell>
          <cell r="C30">
            <v>29</v>
          </cell>
          <cell r="D30">
            <v>0.73750000000000004</v>
          </cell>
          <cell r="F30">
            <v>25</v>
          </cell>
          <cell r="G30">
            <v>0.7</v>
          </cell>
          <cell r="H30">
            <v>4</v>
          </cell>
        </row>
        <row r="31">
          <cell r="A31">
            <v>75</v>
          </cell>
          <cell r="B31">
            <v>10</v>
          </cell>
          <cell r="C31">
            <v>30</v>
          </cell>
          <cell r="D31">
            <v>0.75</v>
          </cell>
          <cell r="F31">
            <v>26</v>
          </cell>
          <cell r="G31">
            <v>0.7</v>
          </cell>
          <cell r="H31">
            <v>4</v>
          </cell>
        </row>
        <row r="32">
          <cell r="A32">
            <v>76</v>
          </cell>
          <cell r="B32">
            <v>10</v>
          </cell>
          <cell r="C32">
            <v>31</v>
          </cell>
          <cell r="D32">
            <v>0.76249999999999996</v>
          </cell>
          <cell r="F32">
            <v>27</v>
          </cell>
          <cell r="G32">
            <v>0.7</v>
          </cell>
          <cell r="H32">
            <v>4</v>
          </cell>
        </row>
        <row r="33">
          <cell r="A33">
            <v>77</v>
          </cell>
          <cell r="B33">
            <v>10</v>
          </cell>
          <cell r="C33">
            <v>32</v>
          </cell>
          <cell r="D33">
            <v>0.77500000000000002</v>
          </cell>
          <cell r="F33">
            <v>28</v>
          </cell>
          <cell r="G33">
            <v>0.7</v>
          </cell>
          <cell r="H33">
            <v>4</v>
          </cell>
        </row>
        <row r="34">
          <cell r="A34">
            <v>78</v>
          </cell>
          <cell r="B34">
            <v>10</v>
          </cell>
          <cell r="C34">
            <v>33</v>
          </cell>
          <cell r="D34">
            <v>0.78749999999999998</v>
          </cell>
          <cell r="F34">
            <v>29</v>
          </cell>
          <cell r="G34">
            <v>0.7</v>
          </cell>
          <cell r="H34">
            <v>4</v>
          </cell>
        </row>
        <row r="35">
          <cell r="A35">
            <v>79</v>
          </cell>
          <cell r="B35">
            <v>10</v>
          </cell>
          <cell r="C35">
            <v>34</v>
          </cell>
          <cell r="D35">
            <v>0.8</v>
          </cell>
          <cell r="F35">
            <v>30</v>
          </cell>
          <cell r="G35">
            <v>0.7</v>
          </cell>
          <cell r="H35">
            <v>4.5</v>
          </cell>
        </row>
        <row r="36">
          <cell r="A36">
            <v>80</v>
          </cell>
          <cell r="B36">
            <v>10</v>
          </cell>
          <cell r="C36">
            <v>35</v>
          </cell>
          <cell r="D36">
            <v>0.8125</v>
          </cell>
          <cell r="F36">
            <v>31</v>
          </cell>
          <cell r="G36">
            <v>0.8</v>
          </cell>
          <cell r="H36">
            <v>4.5</v>
          </cell>
        </row>
        <row r="37">
          <cell r="C37">
            <v>36</v>
          </cell>
          <cell r="D37">
            <v>0.83250000000000002</v>
          </cell>
          <cell r="F37">
            <v>32</v>
          </cell>
          <cell r="G37">
            <v>0.8</v>
          </cell>
          <cell r="H37">
            <v>4.5</v>
          </cell>
        </row>
        <row r="38">
          <cell r="C38">
            <v>37</v>
          </cell>
          <cell r="D38">
            <v>0.86050000000000004</v>
          </cell>
          <cell r="F38">
            <v>33</v>
          </cell>
          <cell r="G38">
            <v>0.8</v>
          </cell>
          <cell r="H38">
            <v>4.5</v>
          </cell>
        </row>
        <row r="39">
          <cell r="C39">
            <v>38</v>
          </cell>
          <cell r="D39">
            <v>0.89700000000000002</v>
          </cell>
          <cell r="F39">
            <v>34</v>
          </cell>
          <cell r="G39">
            <v>0.8</v>
          </cell>
          <cell r="H39">
            <v>4.5</v>
          </cell>
        </row>
        <row r="40">
          <cell r="C40">
            <v>39</v>
          </cell>
          <cell r="D40">
            <v>0.94299999999999995</v>
          </cell>
          <cell r="F40">
            <v>35</v>
          </cell>
          <cell r="G40">
            <v>0.8</v>
          </cell>
          <cell r="H40">
            <v>5</v>
          </cell>
        </row>
        <row r="41">
          <cell r="C41">
            <v>40</v>
          </cell>
          <cell r="D41">
            <v>1</v>
          </cell>
          <cell r="F41">
            <v>36</v>
          </cell>
          <cell r="G41">
            <v>0.9</v>
          </cell>
          <cell r="H41">
            <v>5</v>
          </cell>
        </row>
        <row r="42">
          <cell r="C42">
            <v>41</v>
          </cell>
          <cell r="D42">
            <v>1.0125</v>
          </cell>
          <cell r="F42">
            <v>37</v>
          </cell>
          <cell r="G42">
            <v>0.9</v>
          </cell>
          <cell r="H42">
            <v>5</v>
          </cell>
        </row>
        <row r="43">
          <cell r="C43">
            <v>42</v>
          </cell>
          <cell r="D43">
            <v>1.0249999999999999</v>
          </cell>
          <cell r="F43">
            <v>38</v>
          </cell>
          <cell r="G43">
            <v>0.9</v>
          </cell>
          <cell r="H43">
            <v>5</v>
          </cell>
        </row>
        <row r="44">
          <cell r="C44">
            <v>43</v>
          </cell>
          <cell r="D44">
            <v>1.0374999999999999</v>
          </cell>
          <cell r="F44">
            <v>39</v>
          </cell>
          <cell r="G44">
            <v>0.9</v>
          </cell>
          <cell r="H44">
            <v>5</v>
          </cell>
        </row>
        <row r="45">
          <cell r="C45">
            <v>44</v>
          </cell>
          <cell r="D45">
            <v>1.0499999999999998</v>
          </cell>
          <cell r="F45">
            <v>40</v>
          </cell>
          <cell r="G45">
            <v>1</v>
          </cell>
          <cell r="H45">
            <v>5.5</v>
          </cell>
        </row>
        <row r="46">
          <cell r="C46">
            <v>45</v>
          </cell>
          <cell r="D46">
            <v>1.0624999999999998</v>
          </cell>
          <cell r="F46">
            <v>41</v>
          </cell>
          <cell r="G46">
            <v>1</v>
          </cell>
          <cell r="H46">
            <v>5.5</v>
          </cell>
        </row>
        <row r="47">
          <cell r="C47">
            <v>46</v>
          </cell>
          <cell r="D47">
            <v>1.0749999999999997</v>
          </cell>
          <cell r="F47">
            <v>42</v>
          </cell>
          <cell r="G47">
            <v>1</v>
          </cell>
          <cell r="H47">
            <v>5.5</v>
          </cell>
        </row>
        <row r="48">
          <cell r="C48">
            <v>47</v>
          </cell>
          <cell r="D48">
            <v>1.0874999999999997</v>
          </cell>
          <cell r="F48">
            <v>43</v>
          </cell>
          <cell r="G48">
            <v>1</v>
          </cell>
          <cell r="H48">
            <v>5.5</v>
          </cell>
        </row>
        <row r="49">
          <cell r="C49">
            <v>48</v>
          </cell>
          <cell r="D49">
            <v>1.0999999999999996</v>
          </cell>
          <cell r="F49">
            <v>44</v>
          </cell>
          <cell r="G49">
            <v>1</v>
          </cell>
          <cell r="H49">
            <v>5.5</v>
          </cell>
        </row>
        <row r="50">
          <cell r="C50">
            <v>49</v>
          </cell>
          <cell r="D50">
            <v>1.1124999999999996</v>
          </cell>
          <cell r="F50">
            <v>45</v>
          </cell>
          <cell r="G50">
            <v>1</v>
          </cell>
          <cell r="H50">
            <v>5.5</v>
          </cell>
        </row>
        <row r="51">
          <cell r="C51">
            <v>50</v>
          </cell>
          <cell r="D51">
            <v>1.1249999999999996</v>
          </cell>
          <cell r="F51">
            <v>46</v>
          </cell>
          <cell r="G51">
            <v>1</v>
          </cell>
          <cell r="H51">
            <v>5.5</v>
          </cell>
        </row>
        <row r="52">
          <cell r="C52">
            <v>51</v>
          </cell>
          <cell r="D52">
            <v>1.1374999999999995</v>
          </cell>
          <cell r="F52">
            <v>47</v>
          </cell>
          <cell r="G52">
            <v>1</v>
          </cell>
          <cell r="H52">
            <v>5.5</v>
          </cell>
        </row>
        <row r="53">
          <cell r="C53">
            <v>52</v>
          </cell>
          <cell r="D53">
            <v>1.1499999999999995</v>
          </cell>
          <cell r="F53">
            <v>48</v>
          </cell>
          <cell r="G53">
            <v>1</v>
          </cell>
          <cell r="H53">
            <v>5.5</v>
          </cell>
        </row>
        <row r="54">
          <cell r="C54">
            <v>53</v>
          </cell>
          <cell r="D54">
            <v>1.1624999999999994</v>
          </cell>
          <cell r="F54">
            <v>49</v>
          </cell>
          <cell r="G54">
            <v>1</v>
          </cell>
          <cell r="H54">
            <v>5.5</v>
          </cell>
        </row>
        <row r="55">
          <cell r="C55">
            <v>54</v>
          </cell>
          <cell r="D55">
            <v>1.1749999999999994</v>
          </cell>
          <cell r="F55">
            <v>50</v>
          </cell>
          <cell r="G55">
            <v>1</v>
          </cell>
          <cell r="H55">
            <v>5.5</v>
          </cell>
        </row>
        <row r="56">
          <cell r="C56">
            <v>55</v>
          </cell>
          <cell r="D56">
            <v>1.1874999999999993</v>
          </cell>
          <cell r="F56">
            <v>51</v>
          </cell>
          <cell r="G56">
            <v>1</v>
          </cell>
          <cell r="H56">
            <v>5.5</v>
          </cell>
        </row>
        <row r="57">
          <cell r="F57">
            <v>52</v>
          </cell>
          <cell r="G57">
            <v>1</v>
          </cell>
          <cell r="H57">
            <v>5.5</v>
          </cell>
        </row>
        <row r="58">
          <cell r="F58">
            <v>53</v>
          </cell>
          <cell r="G58">
            <v>1</v>
          </cell>
          <cell r="H58">
            <v>5.5</v>
          </cell>
        </row>
        <row r="59">
          <cell r="F59">
            <v>54</v>
          </cell>
          <cell r="G59">
            <v>1</v>
          </cell>
          <cell r="H59">
            <v>5.5</v>
          </cell>
        </row>
        <row r="60">
          <cell r="F60">
            <v>55</v>
          </cell>
          <cell r="G60">
            <v>1</v>
          </cell>
          <cell r="H60">
            <v>5.5</v>
          </cell>
        </row>
      </sheetData>
      <sheetData sheetId="11">
        <row r="8">
          <cell r="A8">
            <v>0</v>
          </cell>
          <cell r="B8">
            <v>1</v>
          </cell>
          <cell r="C8">
            <v>0.8</v>
          </cell>
          <cell r="D8">
            <v>5.6299999999999996E-3</v>
          </cell>
        </row>
        <row r="9">
          <cell r="A9">
            <v>1.01</v>
          </cell>
          <cell r="B9">
            <v>1.25</v>
          </cell>
          <cell r="C9">
            <v>0.77110000000000001</v>
          </cell>
          <cell r="D9">
            <v>8.1399999999999997E-3</v>
          </cell>
        </row>
        <row r="10">
          <cell r="A10">
            <v>1.26</v>
          </cell>
          <cell r="B10">
            <v>1.5</v>
          </cell>
          <cell r="C10">
            <v>0.58179999999999998</v>
          </cell>
          <cell r="D10">
            <v>1.1780000000000001E-2</v>
          </cell>
        </row>
        <row r="11">
          <cell r="A11">
            <v>1.51</v>
          </cell>
          <cell r="B11">
            <v>1.75</v>
          </cell>
          <cell r="C11">
            <v>0.49230000000000002</v>
          </cell>
          <cell r="D11">
            <v>1.43E-2</v>
          </cell>
        </row>
        <row r="12">
          <cell r="A12">
            <v>1.76</v>
          </cell>
          <cell r="B12">
            <v>2</v>
          </cell>
          <cell r="C12">
            <v>0.42670000000000002</v>
          </cell>
          <cell r="D12">
            <v>1.6150000000000001E-2</v>
          </cell>
        </row>
        <row r="13">
          <cell r="A13">
            <v>2.0099999999999998</v>
          </cell>
          <cell r="B13">
            <v>2.25</v>
          </cell>
          <cell r="C13">
            <v>0.3765</v>
          </cell>
          <cell r="D13">
            <v>1.7559999999999999E-2</v>
          </cell>
        </row>
        <row r="14">
          <cell r="A14">
            <v>2.2599999999999998</v>
          </cell>
          <cell r="B14">
            <v>2.5</v>
          </cell>
          <cell r="C14">
            <v>0.33679999999999999</v>
          </cell>
          <cell r="D14">
            <v>1.8679999999999999E-2</v>
          </cell>
        </row>
        <row r="15">
          <cell r="A15">
            <v>2.5099999999999998</v>
          </cell>
          <cell r="B15">
            <v>2.75</v>
          </cell>
          <cell r="C15">
            <v>0.30480000000000002</v>
          </cell>
          <cell r="D15">
            <v>1.958E-2</v>
          </cell>
        </row>
        <row r="16">
          <cell r="A16">
            <v>2.76</v>
          </cell>
          <cell r="B16">
            <v>3</v>
          </cell>
          <cell r="C16">
            <v>0.27829999999999999</v>
          </cell>
          <cell r="D16">
            <v>2.0330000000000001E-2</v>
          </cell>
        </row>
        <row r="17">
          <cell r="A17">
            <v>3.01</v>
          </cell>
          <cell r="B17">
            <v>3.25</v>
          </cell>
          <cell r="C17">
            <v>0.25600000000000001</v>
          </cell>
          <cell r="D17">
            <v>2.0959999999999999E-2</v>
          </cell>
        </row>
        <row r="18">
          <cell r="A18">
            <v>3.26</v>
          </cell>
          <cell r="B18">
            <v>3.5</v>
          </cell>
          <cell r="C18">
            <v>0.23699999999999999</v>
          </cell>
          <cell r="D18">
            <v>2.1489999999999999E-2</v>
          </cell>
        </row>
        <row r="19">
          <cell r="A19">
            <v>3.51</v>
          </cell>
          <cell r="B19">
            <v>3.75</v>
          </cell>
          <cell r="C19">
            <v>0.22070000000000001</v>
          </cell>
          <cell r="D19">
            <v>2.1950000000000001E-2</v>
          </cell>
        </row>
        <row r="20">
          <cell r="A20">
            <v>3.76</v>
          </cell>
          <cell r="B20">
            <v>4</v>
          </cell>
          <cell r="C20">
            <v>0.20649999999999999</v>
          </cell>
          <cell r="D20">
            <v>2.2349999999999998E-2</v>
          </cell>
        </row>
        <row r="21">
          <cell r="A21">
            <v>4.01</v>
          </cell>
          <cell r="B21">
            <v>4.25</v>
          </cell>
          <cell r="C21">
            <v>0.19389999999999999</v>
          </cell>
          <cell r="D21">
            <v>2.2710000000000001E-2</v>
          </cell>
        </row>
        <row r="22">
          <cell r="A22">
            <v>4.26</v>
          </cell>
          <cell r="B22">
            <v>4.5</v>
          </cell>
          <cell r="C22">
            <v>0.18290000000000001</v>
          </cell>
          <cell r="D22">
            <v>2.3019999999999999E-2</v>
          </cell>
        </row>
        <row r="23">
          <cell r="A23">
            <v>4.51</v>
          </cell>
          <cell r="B23">
            <v>4.75</v>
          </cell>
          <cell r="C23">
            <v>0.17299999999999999</v>
          </cell>
          <cell r="D23">
            <v>2.3300000000000001E-2</v>
          </cell>
        </row>
        <row r="24">
          <cell r="A24">
            <v>4.76</v>
          </cell>
          <cell r="B24">
            <v>5</v>
          </cell>
          <cell r="C24">
            <v>0.1641</v>
          </cell>
          <cell r="D24">
            <v>2.3550000000000001E-2</v>
          </cell>
        </row>
        <row r="25">
          <cell r="A25">
            <v>5.01</v>
          </cell>
          <cell r="B25">
            <v>5.25</v>
          </cell>
          <cell r="C25">
            <v>0.15609999999999999</v>
          </cell>
          <cell r="D25">
            <v>2.3769999999999999E-2</v>
          </cell>
        </row>
        <row r="26">
          <cell r="A26">
            <v>5.26</v>
          </cell>
          <cell r="B26">
            <v>5.5</v>
          </cell>
          <cell r="C26">
            <v>0.14879999999999999</v>
          </cell>
          <cell r="D26">
            <v>2.3980000000000001E-2</v>
          </cell>
        </row>
        <row r="27">
          <cell r="A27">
            <v>5.51</v>
          </cell>
          <cell r="B27">
            <v>5.75</v>
          </cell>
          <cell r="C27">
            <v>0.14219999999999999</v>
          </cell>
          <cell r="D27">
            <v>2.4160000000000001E-2</v>
          </cell>
        </row>
        <row r="28">
          <cell r="A28">
            <v>5.76</v>
          </cell>
          <cell r="B28">
            <v>6</v>
          </cell>
          <cell r="C28">
            <v>0.13619999999999999</v>
          </cell>
          <cell r="D28">
            <v>2.4330000000000001E-2</v>
          </cell>
        </row>
        <row r="29">
          <cell r="A29">
            <v>6.01</v>
          </cell>
          <cell r="B29">
            <v>10</v>
          </cell>
          <cell r="C29">
            <v>0.13</v>
          </cell>
          <cell r="D29">
            <v>2.4500000000000001E-2</v>
          </cell>
        </row>
      </sheetData>
      <sheetData sheetId="12" refreshError="1"/>
      <sheetData sheetId="13" refreshError="1"/>
      <sheetData sheetId="14" refreshError="1"/>
      <sheetData sheetId="15" refreshError="1"/>
      <sheetData sheetId="16">
        <row r="1">
          <cell r="E1" t="str">
            <v>Hypotetical Replacement rate in a DC system (4% rate of return)</v>
          </cell>
        </row>
      </sheetData>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Data"/>
      <sheetName val="Gráficos"/>
    </sheetNames>
    <sheetDataSet>
      <sheetData sheetId="0">
        <row r="1">
          <cell r="B1" t="str">
            <v>Cajas Municipales</v>
          </cell>
          <cell r="Q1" t="str">
            <v>Cajas Rurales</v>
          </cell>
          <cell r="AD1" t="str">
            <v>EDPYMEs</v>
          </cell>
        </row>
      </sheetData>
      <sheetData sheetId="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Base2"/>
      <sheetName val="Base"/>
      <sheetName val="Base IMFNB"/>
      <sheetName val="BM"/>
      <sheetName val="EF"/>
      <sheetName val="AF"/>
      <sheetName val="AG"/>
      <sheetName val="BN"/>
      <sheetName val="CM"/>
      <sheetName val="CR"/>
      <sheetName val="ED"/>
      <sheetName val="IMFNB"/>
      <sheetName val="SSFF"/>
      <sheetName val="SFP"/>
      <sheetName val="SIST MICROF."/>
      <sheetName val="Calculos Reporte"/>
      <sheetName val="Carátula Gráf"/>
      <sheetName val="Definic tipos cred (2)"/>
      <sheetName val="Índice Graficos"/>
      <sheetName val="caratulas"/>
      <sheetName val="Gráf 1"/>
      <sheetName val="Gráf 2"/>
      <sheetName val="Gráf 3"/>
      <sheetName val="Graficos antiguos"/>
      <sheetName val="otros inglés"/>
      <sheetName val="Ctas SIST MICROF."/>
      <sheetName val="Indic SIST MICROF."/>
      <sheetName val="Carátula"/>
      <sheetName val="Presentación"/>
      <sheetName val="Definic tipos cred"/>
      <sheetName val="Índice"/>
      <sheetName val="Estructura"/>
      <sheetName val="Ctas SSFF"/>
      <sheetName val="Indic SSFF"/>
      <sheetName val="Ctas SFP"/>
      <sheetName val="Indic SFP"/>
      <sheetName val="Ctas BM"/>
      <sheetName val="Indic BM"/>
      <sheetName val="Ctas EF"/>
      <sheetName val="Indic EF"/>
      <sheetName val="Ctas IMFNB"/>
      <sheetName val="Indic IMFNB"/>
      <sheetName val="Ctas CM"/>
      <sheetName val="Indic CM"/>
      <sheetName val="Ctas CR"/>
      <sheetName val="Indic CR"/>
      <sheetName val="Ctas &amp; Indic EDPYME"/>
      <sheetName val="Ctas &amp; Indic AF"/>
      <sheetName val="Ctas &amp; Indic BN"/>
      <sheetName val="Ctas &amp; Indic Agro"/>
      <sheetName val="Créditos x tipo"/>
      <sheetName val="Depósitos x tipo"/>
      <sheetName val="Ins Sectores"/>
      <sheetName val="Cred. Act. Emp."/>
      <sheetName val="Créditos x Dpto."/>
      <sheetName val="Depósitos x Dpto."/>
      <sheetName val="Depositantes"/>
      <sheetName val="Morosidad x Dpto."/>
      <sheetName val="Morosidad x SE"/>
      <sheetName val="Créd x tipo y prov"/>
      <sheetName val="Hoja1"/>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Graf_tasa4"/>
      <sheetName val="Graf_tasa6"/>
      <sheetName val="supuestos"/>
      <sheetName val="Vejez sc"/>
      <sheetName val="Vejez cc"/>
      <sheetName val="Graf_tasa4_reforma"/>
      <sheetName val="Vejez sc (reforma)"/>
      <sheetName val="Vejez cc (reforma)"/>
      <sheetName val="Rentas"/>
      <sheetName val="SM"/>
      <sheetName val="data"/>
      <sheetName val="formula"/>
      <sheetName val="metodologia"/>
    </sheetNames>
    <sheetDataSet>
      <sheetData sheetId="0"/>
      <sheetData sheetId="1"/>
      <sheetData sheetId="2">
        <row r="6">
          <cell r="C6">
            <v>0.01</v>
          </cell>
        </row>
        <row r="7">
          <cell r="C7">
            <v>25</v>
          </cell>
        </row>
        <row r="8">
          <cell r="C8">
            <v>13</v>
          </cell>
        </row>
        <row r="9">
          <cell r="C9">
            <v>0.06</v>
          </cell>
        </row>
        <row r="10">
          <cell r="C10">
            <v>62</v>
          </cell>
        </row>
        <row r="11">
          <cell r="C11">
            <v>57</v>
          </cell>
        </row>
        <row r="20">
          <cell r="C20">
            <v>644350</v>
          </cell>
        </row>
        <row r="24">
          <cell r="C24">
            <v>4</v>
          </cell>
        </row>
      </sheetData>
      <sheetData sheetId="3">
        <row r="5">
          <cell r="C5">
            <v>0.75</v>
          </cell>
        </row>
      </sheetData>
      <sheetData sheetId="4">
        <row r="5">
          <cell r="C5">
            <v>0.75</v>
          </cell>
        </row>
      </sheetData>
      <sheetData sheetId="5"/>
      <sheetData sheetId="6"/>
      <sheetData sheetId="7"/>
      <sheetData sheetId="8">
        <row r="7">
          <cell r="A7">
            <v>55</v>
          </cell>
          <cell r="B7">
            <v>20.40030798553385</v>
          </cell>
          <cell r="C7">
            <v>17.940960108609801</v>
          </cell>
          <cell r="D7">
            <v>15.933565612969113</v>
          </cell>
          <cell r="E7">
            <v>12.89831453157859</v>
          </cell>
          <cell r="G7">
            <v>55</v>
          </cell>
          <cell r="H7">
            <v>22.894812923946496</v>
          </cell>
          <cell r="I7">
            <v>19.867271634571448</v>
          </cell>
          <cell r="J7">
            <v>17.437811786751052</v>
          </cell>
          <cell r="K7">
            <v>13.846165855607293</v>
          </cell>
        </row>
        <row r="8">
          <cell r="A8">
            <v>56</v>
          </cell>
          <cell r="B8">
            <v>19.900291869183903</v>
          </cell>
          <cell r="C8">
            <v>17.55390069370463</v>
          </cell>
          <cell r="D8">
            <v>15.630490129307548</v>
          </cell>
          <cell r="E8">
            <v>12.706194267859326</v>
          </cell>
          <cell r="G8">
            <v>56</v>
          </cell>
          <cell r="H8">
            <v>22.406652353543009</v>
          </cell>
          <cell r="I8">
            <v>19.503591917845178</v>
          </cell>
          <cell r="J8">
            <v>17.163580473368818</v>
          </cell>
          <cell r="K8">
            <v>13.684502460748353</v>
          </cell>
        </row>
        <row r="9">
          <cell r="A9">
            <v>57</v>
          </cell>
          <cell r="B9">
            <v>19.395928204012773</v>
          </cell>
          <cell r="C9">
            <v>17.160519507585711</v>
          </cell>
          <cell r="D9">
            <v>15.320241421699933</v>
          </cell>
          <cell r="E9">
            <v>12.50689496613086</v>
          </cell>
          <cell r="G9">
            <v>57</v>
          </cell>
          <cell r="H9">
            <v>21.912496289244114</v>
          </cell>
          <cell r="I9">
            <v>19.132475914917176</v>
          </cell>
          <cell r="J9">
            <v>16.881586540129199</v>
          </cell>
          <cell r="K9">
            <v>13.515889627545388</v>
          </cell>
        </row>
        <row r="10">
          <cell r="A10">
            <v>58</v>
          </cell>
          <cell r="B10">
            <v>18.887638316786656</v>
          </cell>
          <cell r="C10">
            <v>16.761110296318968</v>
          </cell>
          <cell r="D10">
            <v>15.002992769057933</v>
          </cell>
          <cell r="E10">
            <v>12.300404183888245</v>
          </cell>
          <cell r="G10">
            <v>58</v>
          </cell>
          <cell r="H10">
            <v>21.412568015978081</v>
          </cell>
          <cell r="I10">
            <v>18.754023642237534</v>
          </cell>
          <cell r="J10">
            <v>16.591823957588137</v>
          </cell>
          <cell r="K10">
            <v>13.340181672045979</v>
          </cell>
        </row>
        <row r="11">
          <cell r="A11">
            <v>59</v>
          </cell>
          <cell r="B11">
            <v>18.37588780234509</v>
          </cell>
          <cell r="C11">
            <v>16.356011615368068</v>
          </cell>
          <cell r="D11">
            <v>14.67896025847199</v>
          </cell>
          <cell r="E11">
            <v>12.086743821955915</v>
          </cell>
          <cell r="G11">
            <v>59</v>
          </cell>
          <cell r="H11">
            <v>20.907179641341806</v>
          </cell>
          <cell r="I11">
            <v>18.3684153946589</v>
          </cell>
          <cell r="J11">
            <v>16.294357722007945</v>
          </cell>
          <cell r="K11">
            <v>13.157285804313057</v>
          </cell>
        </row>
        <row r="12">
          <cell r="A12">
            <v>60</v>
          </cell>
          <cell r="B12">
            <v>17.861156725783609</v>
          </cell>
          <cell r="C12">
            <v>15.945581038807164</v>
          </cell>
          <cell r="D12">
            <v>14.348380325314254</v>
          </cell>
          <cell r="E12">
            <v>11.865952614339987</v>
          </cell>
          <cell r="G12">
            <v>60</v>
          </cell>
          <cell r="H12">
            <v>20.396574819324176</v>
          </cell>
          <cell r="I12">
            <v>17.975774504950149</v>
          </cell>
          <cell r="J12">
            <v>15.989202866704952</v>
          </cell>
          <cell r="K12">
            <v>12.967065321677968</v>
          </cell>
        </row>
        <row r="13">
          <cell r="A13">
            <v>61</v>
          </cell>
          <cell r="B13">
            <v>17.344019362733999</v>
          </cell>
          <cell r="C13">
            <v>15.530267080745709</v>
          </cell>
          <cell r="D13">
            <v>14.01157519040312</v>
          </cell>
          <cell r="E13">
            <v>11.638141346092871</v>
          </cell>
          <cell r="G13">
            <v>61</v>
          </cell>
          <cell r="H13">
            <v>19.881112258978675</v>
          </cell>
          <cell r="I13">
            <v>17.576328752405242</v>
          </cell>
          <cell r="J13">
            <v>15.676467824885671</v>
          </cell>
          <cell r="K13">
            <v>12.769455505195486</v>
          </cell>
        </row>
        <row r="14">
          <cell r="A14">
            <v>62</v>
          </cell>
          <cell r="B14">
            <v>16.82503934669543</v>
          </cell>
          <cell r="C14">
            <v>15.11051660646309</v>
          </cell>
          <cell r="D14">
            <v>13.668870517251278</v>
          </cell>
          <cell r="E14">
            <v>11.403426266380848</v>
          </cell>
          <cell r="G14">
            <v>62</v>
          </cell>
          <cell r="H14">
            <v>19.361131935449272</v>
          </cell>
          <cell r="I14">
            <v>17.170293676431331</v>
          </cell>
          <cell r="J14">
            <v>15.356251679112974</v>
          </cell>
          <cell r="K14">
            <v>12.564381686962689</v>
          </cell>
        </row>
        <row r="15">
          <cell r="A15">
            <v>63</v>
          </cell>
          <cell r="B15">
            <v>16.304878055438529</v>
          </cell>
          <cell r="C15">
            <v>14.68687256328821</v>
          </cell>
          <cell r="D15">
            <v>13.320684296415459</v>
          </cell>
          <cell r="E15">
            <v>11.162004085605684</v>
          </cell>
          <cell r="G15">
            <v>63</v>
          </cell>
          <cell r="H15">
            <v>18.837046811612549</v>
          </cell>
          <cell r="I15">
            <v>16.757954097291435</v>
          </cell>
          <cell r="J15">
            <v>15.028717286709007</v>
          </cell>
          <cell r="K15">
            <v>12.351819355750749</v>
          </cell>
        </row>
        <row r="16">
          <cell r="A16">
            <v>64</v>
          </cell>
          <cell r="B16">
            <v>15.787096566292421</v>
          </cell>
          <cell r="C16">
            <v>14.262514897454672</v>
          </cell>
          <cell r="D16">
            <v>12.96984640477395</v>
          </cell>
          <cell r="E16">
            <v>10.916119583366955</v>
          </cell>
          <cell r="G16">
            <v>64</v>
          </cell>
          <cell r="H16">
            <v>18.309272903845084</v>
          </cell>
          <cell r="I16">
            <v>16.339603029706797</v>
          </cell>
          <cell r="J16">
            <v>14.694037492237559</v>
          </cell>
          <cell r="K16">
            <v>12.131751346808795</v>
          </cell>
        </row>
        <row r="17">
          <cell r="A17">
            <v>65</v>
          </cell>
          <cell r="B17">
            <v>15.272230231041982</v>
          </cell>
          <cell r="C17">
            <v>13.837932663908713</v>
          </cell>
          <cell r="D17">
            <v>12.616775111753599</v>
          </cell>
          <cell r="E17">
            <v>10.666038688624546</v>
          </cell>
          <cell r="G17">
            <v>65</v>
          </cell>
          <cell r="H17">
            <v>17.778275575307301</v>
          </cell>
          <cell r="I17">
            <v>15.915583369489992</v>
          </cell>
          <cell r="J17">
            <v>14.352433021181733</v>
          </cell>
          <cell r="K17">
            <v>11.904199733691025</v>
          </cell>
        </row>
        <row r="18">
          <cell r="A18">
            <v>66</v>
          </cell>
          <cell r="B18">
            <v>14.760763230749024</v>
          </cell>
          <cell r="C18">
            <v>13.413576519166533</v>
          </cell>
          <cell r="D18">
            <v>12.261860154985234</v>
          </cell>
          <cell r="E18">
            <v>10.412010936629892</v>
          </cell>
          <cell r="G18">
            <v>66</v>
          </cell>
          <cell r="H18">
            <v>17.244555790202313</v>
          </cell>
          <cell r="I18">
            <v>15.486276562116851</v>
          </cell>
          <cell r="J18">
            <v>14.004163176398141</v>
          </cell>
          <cell r="K18">
            <v>11.669219495434801</v>
          </cell>
        </row>
        <row r="19">
          <cell r="A19">
            <v>67</v>
          </cell>
          <cell r="B19">
            <v>14.253240372093941</v>
          </cell>
          <cell r="C19">
            <v>12.989959922850243</v>
          </cell>
          <cell r="D19">
            <v>11.905555096355929</v>
          </cell>
          <cell r="E19">
            <v>10.154347969861373</v>
          </cell>
          <cell r="G19">
            <v>67</v>
          </cell>
          <cell r="H19">
            <v>16.708670795956525</v>
          </cell>
          <cell r="I19">
            <v>15.052122069109267</v>
          </cell>
          <cell r="J19">
            <v>13.649544317872941</v>
          </cell>
          <cell r="K19">
            <v>11.426915308874255</v>
          </cell>
        </row>
        <row r="20">
          <cell r="A20">
            <v>68</v>
          </cell>
          <cell r="B20">
            <v>13.750161587090286</v>
          </cell>
          <cell r="C20">
            <v>12.567563603222389</v>
          </cell>
          <cell r="D20">
            <v>11.548290448069428</v>
          </cell>
          <cell r="E20">
            <v>9.8933507933708924</v>
          </cell>
          <cell r="G20">
            <v>68</v>
          </cell>
          <cell r="H20">
            <v>16.171166533427371</v>
          </cell>
          <cell r="I20">
            <v>14.613557312103559</v>
          </cell>
          <cell r="J20">
            <v>13.288896240999211</v>
          </cell>
          <cell r="K20">
            <v>11.177398027433611</v>
          </cell>
        </row>
        <row r="21">
          <cell r="A21">
            <v>69</v>
          </cell>
          <cell r="B21">
            <v>13.252083829519796</v>
          </cell>
          <cell r="C21">
            <v>12.146928354243327</v>
          </cell>
          <cell r="D21">
            <v>11.1905588384769</v>
          </cell>
          <cell r="E21">
            <v>9.6293829286725927</v>
          </cell>
          <cell r="G21">
            <v>69</v>
          </cell>
          <cell r="H21">
            <v>15.632678848505504</v>
          </cell>
          <cell r="I21">
            <v>14.171109525121667</v>
          </cell>
          <cell r="J21">
            <v>12.922626204495117</v>
          </cell>
          <cell r="K21">
            <v>10.920856309221472</v>
          </cell>
        </row>
        <row r="22">
          <cell r="A22">
            <v>70</v>
          </cell>
          <cell r="B22">
            <v>12.759519803165912</v>
          </cell>
          <cell r="C22">
            <v>11.728562760231135</v>
          </cell>
          <cell r="D22">
            <v>10.832830644843217</v>
          </cell>
          <cell r="E22">
            <v>9.3627991607139052</v>
          </cell>
          <cell r="G22">
            <v>70</v>
          </cell>
          <cell r="H22">
            <v>15.09384672906158</v>
          </cell>
          <cell r="I22">
            <v>13.725318507637908</v>
          </cell>
          <cell r="J22">
            <v>12.551159853197447</v>
          </cell>
          <cell r="K22">
            <v>10.657500521450883</v>
          </cell>
        </row>
        <row r="31">
          <cell r="A31">
            <v>55</v>
          </cell>
          <cell r="B31">
            <v>30.711488734777415</v>
          </cell>
          <cell r="C31">
            <v>28.252140857853352</v>
          </cell>
          <cell r="D31">
            <v>26.244746362212677</v>
          </cell>
          <cell r="E31">
            <v>23.209495280822157</v>
          </cell>
          <cell r="G31">
            <v>55</v>
          </cell>
          <cell r="H31">
            <v>26.004145519492688</v>
          </cell>
          <cell r="I31">
            <v>22.976604230117633</v>
          </cell>
          <cell r="J31">
            <v>20.547144382297247</v>
          </cell>
          <cell r="K31">
            <v>16.955498451153488</v>
          </cell>
        </row>
        <row r="32">
          <cell r="A32">
            <v>56</v>
          </cell>
          <cell r="B32">
            <v>30.11486021367509</v>
          </cell>
          <cell r="C32">
            <v>27.768469038195832</v>
          </cell>
          <cell r="D32">
            <v>25.845058473798741</v>
          </cell>
          <cell r="E32">
            <v>22.920762612350519</v>
          </cell>
          <cell r="G32">
            <v>56</v>
          </cell>
          <cell r="H32">
            <v>25.475982497636785</v>
          </cell>
          <cell r="I32">
            <v>22.572922061938961</v>
          </cell>
          <cell r="J32">
            <v>20.232910617462597</v>
          </cell>
          <cell r="K32">
            <v>16.753832604842145</v>
          </cell>
        </row>
        <row r="33">
          <cell r="A33">
            <v>57</v>
          </cell>
          <cell r="B33">
            <v>29.510354844173499</v>
          </cell>
          <cell r="C33">
            <v>27.274946147746441</v>
          </cell>
          <cell r="D33">
            <v>25.434668061860666</v>
          </cell>
          <cell r="E33">
            <v>22.621321606291591</v>
          </cell>
          <cell r="G33">
            <v>57</v>
          </cell>
          <cell r="H33">
            <v>24.940887903076582</v>
          </cell>
          <cell r="I33">
            <v>22.160867528749634</v>
          </cell>
          <cell r="J33">
            <v>19.909978153961656</v>
          </cell>
          <cell r="K33">
            <v>16.544281241377842</v>
          </cell>
        </row>
        <row r="34">
          <cell r="A34">
            <v>58</v>
          </cell>
          <cell r="B34">
            <v>28.898099431753582</v>
          </cell>
          <cell r="C34">
            <v>26.771571411285894</v>
          </cell>
          <cell r="D34">
            <v>25.013453884024859</v>
          </cell>
          <cell r="E34">
            <v>22.310865298855177</v>
          </cell>
          <cell r="G34">
            <v>58</v>
          </cell>
          <cell r="H34">
            <v>24.399052255406605</v>
          </cell>
          <cell r="I34">
            <v>21.740507881666051</v>
          </cell>
          <cell r="J34">
            <v>19.57830819701665</v>
          </cell>
          <cell r="K34">
            <v>16.326665911474493</v>
          </cell>
        </row>
        <row r="35">
          <cell r="A35">
            <v>59</v>
          </cell>
          <cell r="B35">
            <v>28.277984411519903</v>
          </cell>
          <cell r="C35">
            <v>26.258108224542891</v>
          </cell>
          <cell r="D35">
            <v>24.581056867646812</v>
          </cell>
          <cell r="E35">
            <v>21.988840431130733</v>
          </cell>
          <cell r="G35">
            <v>59</v>
          </cell>
          <cell r="H35">
            <v>23.850699978225613</v>
          </cell>
          <cell r="I35">
            <v>21.311935731542697</v>
          </cell>
          <cell r="J35">
            <v>19.237878058891731</v>
          </cell>
          <cell r="K35">
            <v>16.100806141196866</v>
          </cell>
        </row>
        <row r="36">
          <cell r="A36">
            <v>60</v>
          </cell>
          <cell r="B36">
            <v>27.650203855390721</v>
          </cell>
          <cell r="C36">
            <v>25.734628168414297</v>
          </cell>
          <cell r="D36">
            <v>24.137427454921379</v>
          </cell>
          <cell r="E36">
            <v>21.654999743947112</v>
          </cell>
          <cell r="G36">
            <v>60</v>
          </cell>
          <cell r="H36">
            <v>23.296094049215117</v>
          </cell>
          <cell r="I36">
            <v>20.875293734841083</v>
          </cell>
          <cell r="J36">
            <v>18.888722096595899</v>
          </cell>
          <cell r="K36">
            <v>15.866584551568911</v>
          </cell>
        </row>
        <row r="37">
          <cell r="A37">
            <v>61</v>
          </cell>
          <cell r="B37">
            <v>27.01499934183601</v>
          </cell>
          <cell r="C37">
            <v>25.201247059847709</v>
          </cell>
          <cell r="D37">
            <v>23.682555169505132</v>
          </cell>
          <cell r="E37">
            <v>21.309121325194894</v>
          </cell>
          <cell r="G37">
            <v>61</v>
          </cell>
          <cell r="H37">
            <v>22.736051063495786</v>
          </cell>
          <cell r="I37">
            <v>20.431267556922354</v>
          </cell>
          <cell r="J37">
            <v>18.531406629402763</v>
          </cell>
          <cell r="K37">
            <v>15.624394309712594</v>
          </cell>
        </row>
        <row r="38">
          <cell r="A38">
            <v>62</v>
          </cell>
          <cell r="B38">
            <v>26.372691668811832</v>
          </cell>
          <cell r="C38">
            <v>24.658168928579503</v>
          </cell>
          <cell r="D38">
            <v>23.216522839367684</v>
          </cell>
          <cell r="E38">
            <v>20.951078588497261</v>
          </cell>
          <cell r="G38">
            <v>62</v>
          </cell>
          <cell r="H38">
            <v>22.170877554177288</v>
          </cell>
          <cell r="I38">
            <v>19.980039295159354</v>
          </cell>
          <cell r="J38">
            <v>18.165997297840999</v>
          </cell>
          <cell r="K38">
            <v>15.37412730569071</v>
          </cell>
        </row>
        <row r="39">
          <cell r="A39">
            <v>63</v>
          </cell>
          <cell r="B39">
            <v>25.723600308686155</v>
          </cell>
          <cell r="C39">
            <v>24.105594816535845</v>
          </cell>
          <cell r="D39">
            <v>22.739406549663087</v>
          </cell>
          <cell r="E39">
            <v>20.58072633885331</v>
          </cell>
          <cell r="G39">
            <v>63</v>
          </cell>
          <cell r="H39">
            <v>21.600912791449812</v>
          </cell>
          <cell r="I39">
            <v>19.521820077128687</v>
          </cell>
          <cell r="J39">
            <v>17.792583266546263</v>
          </cell>
          <cell r="K39">
            <v>15.115685335588001</v>
          </cell>
        </row>
        <row r="40">
          <cell r="A40">
            <v>64</v>
          </cell>
          <cell r="B40">
            <v>25.067938403782023</v>
          </cell>
          <cell r="C40">
            <v>23.543356734944282</v>
          </cell>
          <cell r="D40">
            <v>22.250688242263553</v>
          </cell>
          <cell r="E40">
            <v>20.19696142085656</v>
          </cell>
          <cell r="G40">
            <v>64</v>
          </cell>
          <cell r="H40">
            <v>21.026540213062432</v>
          </cell>
          <cell r="I40">
            <v>19.05687033892416</v>
          </cell>
          <cell r="J40">
            <v>17.411304801454914</v>
          </cell>
          <cell r="K40">
            <v>14.84901865602615</v>
          </cell>
        </row>
        <row r="41">
          <cell r="A41">
            <v>65</v>
          </cell>
          <cell r="B41">
            <v>24.406274561054257</v>
          </cell>
          <cell r="C41">
            <v>22.971976993920986</v>
          </cell>
          <cell r="D41">
            <v>21.750819441765863</v>
          </cell>
          <cell r="E41">
            <v>19.800083018636805</v>
          </cell>
          <cell r="G41">
            <v>65</v>
          </cell>
          <cell r="H41">
            <v>20.448176731194547</v>
          </cell>
          <cell r="I41">
            <v>18.585484525377247</v>
          </cell>
          <cell r="J41">
            <v>17.022334177068984</v>
          </cell>
          <cell r="K41">
            <v>14.574100889578261</v>
          </cell>
        </row>
        <row r="42">
          <cell r="A42">
            <v>66</v>
          </cell>
          <cell r="B42">
            <v>23.739243097803808</v>
          </cell>
          <cell r="C42">
            <v>22.392056386221309</v>
          </cell>
          <cell r="D42">
            <v>21.240340022040023</v>
          </cell>
          <cell r="E42">
            <v>19.390490803684671</v>
          </cell>
          <cell r="G42">
            <v>66</v>
          </cell>
          <cell r="H42">
            <v>19.866291352332816</v>
          </cell>
          <cell r="I42">
            <v>18.108012124247367</v>
          </cell>
          <cell r="J42">
            <v>16.625898738528665</v>
          </cell>
          <cell r="K42">
            <v>14.290955057565313</v>
          </cell>
        </row>
        <row r="43">
          <cell r="A43">
            <v>67</v>
          </cell>
          <cell r="B43">
            <v>23.067503345070715</v>
          </cell>
          <cell r="C43">
            <v>21.804222895827014</v>
          </cell>
          <cell r="D43">
            <v>20.719818069332707</v>
          </cell>
          <cell r="E43">
            <v>18.968610942838147</v>
          </cell>
          <cell r="G43">
            <v>67</v>
          </cell>
          <cell r="H43">
            <v>19.281391547375694</v>
          </cell>
          <cell r="I43">
            <v>17.624842820528432</v>
          </cell>
          <cell r="J43">
            <v>16.222265069292106</v>
          </cell>
          <cell r="K43">
            <v>13.999636060293421</v>
          </cell>
        </row>
        <row r="44">
          <cell r="A44">
            <v>68</v>
          </cell>
          <cell r="B44">
            <v>22.391767047982018</v>
          </cell>
          <cell r="C44">
            <v>21.209169064114118</v>
          </cell>
          <cell r="D44">
            <v>20.189895908961162</v>
          </cell>
          <cell r="E44">
            <v>18.534956254262607</v>
          </cell>
          <cell r="G44">
            <v>68</v>
          </cell>
          <cell r="H44">
            <v>18.69401677264468</v>
          </cell>
          <cell r="I44">
            <v>17.136407551320868</v>
          </cell>
          <cell r="J44">
            <v>15.811746480216526</v>
          </cell>
          <cell r="K44">
            <v>13.700248266650913</v>
          </cell>
        </row>
        <row r="45">
          <cell r="A45">
            <v>69</v>
          </cell>
          <cell r="B45">
            <v>21.712786889766566</v>
          </cell>
          <cell r="C45">
            <v>20.6076314144901</v>
          </cell>
          <cell r="D45">
            <v>19.651261898723664</v>
          </cell>
          <cell r="E45">
            <v>18.090085988919363</v>
          </cell>
          <cell r="G45">
            <v>69</v>
          </cell>
          <cell r="H45">
            <v>18.104771985308634</v>
          </cell>
          <cell r="I45">
            <v>16.643202661924803</v>
          </cell>
          <cell r="J45">
            <v>15.39471934129825</v>
          </cell>
          <cell r="K45">
            <v>13.3929494460246</v>
          </cell>
        </row>
        <row r="46">
          <cell r="A46">
            <v>70</v>
          </cell>
          <cell r="B46">
            <v>21.031368867710167</v>
          </cell>
          <cell r="C46">
            <v>20.000411824775398</v>
          </cell>
          <cell r="D46">
            <v>19.104679709387483</v>
          </cell>
          <cell r="E46">
            <v>17.634648225258168</v>
          </cell>
          <cell r="G46">
            <v>70</v>
          </cell>
          <cell r="H46">
            <v>17.514288213395997</v>
          </cell>
          <cell r="I46">
            <v>16.145759991972323</v>
          </cell>
          <cell r="J46">
            <v>14.971601337531871</v>
          </cell>
          <cell r="K46">
            <v>13.077942005785294</v>
          </cell>
        </row>
      </sheetData>
      <sheetData sheetId="9"/>
      <sheetData sheetId="10"/>
      <sheetData sheetId="11"/>
      <sheetData sheetId="12"/>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mensual"/>
      <sheetName val="trimestral"/>
      <sheetName val="anual"/>
      <sheetName val="var%A"/>
      <sheetName val="var%M"/>
      <sheetName val="var%ac(mes)"/>
      <sheetName val="var%A(trim)"/>
      <sheetName val="var%(año)"/>
      <sheetName val="mensual (2)"/>
      <sheetName val="IndiceProd"/>
    </sheetNames>
    <sheetDataSet>
      <sheetData sheetId="0" refreshError="1"/>
      <sheetData sheetId="1" refreshError="1">
        <row r="9">
          <cell r="V9" t="str">
            <v>Mes</v>
          </cell>
          <cell r="W9" t="str">
            <v>Trimestre</v>
          </cell>
        </row>
        <row r="10">
          <cell r="V10">
            <v>1</v>
          </cell>
          <cell r="W10" t="str">
            <v>I</v>
          </cell>
        </row>
        <row r="11">
          <cell r="V11">
            <v>2</v>
          </cell>
          <cell r="W11" t="str">
            <v>I</v>
          </cell>
        </row>
        <row r="12">
          <cell r="V12">
            <v>3</v>
          </cell>
          <cell r="W12" t="str">
            <v>I</v>
          </cell>
        </row>
        <row r="13">
          <cell r="V13">
            <v>4</v>
          </cell>
          <cell r="W13" t="str">
            <v>II</v>
          </cell>
        </row>
        <row r="14">
          <cell r="V14">
            <v>5</v>
          </cell>
          <cell r="W14" t="str">
            <v>II</v>
          </cell>
        </row>
        <row r="15">
          <cell r="V15">
            <v>6</v>
          </cell>
          <cell r="W15" t="str">
            <v>II</v>
          </cell>
        </row>
        <row r="16">
          <cell r="V16">
            <v>7</v>
          </cell>
          <cell r="W16" t="str">
            <v>III</v>
          </cell>
        </row>
        <row r="17">
          <cell r="V17">
            <v>8</v>
          </cell>
          <cell r="W17" t="str">
            <v>III</v>
          </cell>
        </row>
        <row r="18">
          <cell r="V18">
            <v>9</v>
          </cell>
          <cell r="W18" t="str">
            <v>III</v>
          </cell>
        </row>
        <row r="19">
          <cell r="V19">
            <v>10</v>
          </cell>
          <cell r="W19" t="str">
            <v>IV</v>
          </cell>
        </row>
        <row r="20">
          <cell r="V20">
            <v>11</v>
          </cell>
          <cell r="W20" t="str">
            <v>IV</v>
          </cell>
        </row>
        <row r="21">
          <cell r="V21">
            <v>12</v>
          </cell>
          <cell r="W21" t="str">
            <v>IV</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Macro1"/>
      <sheetName val="MACRO"/>
      <sheetName val="BASE DATA"/>
      <sheetName val="Nueva Dinámica (2)"/>
      <sheetName val="Dinámica para Carpeta (2)"/>
      <sheetName val="Dinámica para Carpeta (3)"/>
      <sheetName val="Nueva Dinámica (3)"/>
      <sheetName val="data pisco a diciembre"/>
      <sheetName val="BASE JULIO"/>
      <sheetName val="Validación"/>
      <sheetName val="Créd x tipo y prov"/>
      <sheetName val="Dinámica para Carpeta"/>
      <sheetName val="Créd x tipo y distrito"/>
      <sheetName val="Hoja2"/>
      <sheetName val="Hoja5"/>
      <sheetName val="Hoja4"/>
      <sheetName val="Hoja1"/>
      <sheetName val="Hoja3"/>
    </sheetNames>
    <sheetDataSet>
      <sheetData sheetId="0"/>
      <sheetData sheetId="1"/>
      <sheetData sheetId="2">
        <row r="1">
          <cell r="A1" t="str">
            <v>NOMBRE</v>
          </cell>
          <cell r="B1" t="str">
            <v>CLASE</v>
          </cell>
        </row>
        <row r="2">
          <cell r="A2" t="str">
            <v>BANCO AZTECA</v>
          </cell>
          <cell r="B2" t="str">
            <v>Banca Multiple</v>
          </cell>
        </row>
        <row r="3">
          <cell r="A3" t="str">
            <v>B B V A BANCO CONTIN</v>
          </cell>
          <cell r="B3" t="str">
            <v>Banca Multiple</v>
          </cell>
        </row>
        <row r="4">
          <cell r="A4" t="str">
            <v>BANCO INTERAMERICANO</v>
          </cell>
          <cell r="B4" t="str">
            <v>Banca Multiple</v>
          </cell>
        </row>
        <row r="5">
          <cell r="A5" t="str">
            <v>CITIBANK PERU</v>
          </cell>
          <cell r="B5" t="str">
            <v>Banca Multiple</v>
          </cell>
        </row>
        <row r="6">
          <cell r="A6" t="str">
            <v>COMERCIO</v>
          </cell>
          <cell r="B6" t="str">
            <v>Banca Multiple</v>
          </cell>
        </row>
        <row r="7">
          <cell r="A7" t="str">
            <v>CREDITO</v>
          </cell>
          <cell r="B7" t="str">
            <v>Banca Multiple</v>
          </cell>
        </row>
        <row r="8">
          <cell r="A8" t="str">
            <v>FINANCIERO</v>
          </cell>
          <cell r="B8" t="str">
            <v>Banca Multiple</v>
          </cell>
        </row>
        <row r="9">
          <cell r="A9" t="str">
            <v>HSBC BANK PERU</v>
          </cell>
          <cell r="B9" t="str">
            <v>Banca Multiple</v>
          </cell>
        </row>
        <row r="10">
          <cell r="A10" t="str">
            <v>INTERBANK</v>
          </cell>
          <cell r="B10" t="str">
            <v>Banca Multiple</v>
          </cell>
        </row>
        <row r="11">
          <cell r="A11" t="str">
            <v>MIBANCO</v>
          </cell>
          <cell r="B11" t="str">
            <v>Banca Multiple</v>
          </cell>
        </row>
        <row r="12">
          <cell r="A12" t="str">
            <v>SANTANDER PERU</v>
          </cell>
          <cell r="B12" t="str">
            <v>Banca Multiple</v>
          </cell>
        </row>
        <row r="13">
          <cell r="A13" t="str">
            <v>SCOTIABANK PERU</v>
          </cell>
          <cell r="B13" t="str">
            <v>Banca Multiple</v>
          </cell>
        </row>
        <row r="14">
          <cell r="A14" t="str">
            <v>FALABELLA PERÚ S A</v>
          </cell>
          <cell r="B14" t="str">
            <v>Banca Multiple</v>
          </cell>
        </row>
        <row r="15">
          <cell r="A15" t="str">
            <v>RIPLEY</v>
          </cell>
          <cell r="B15" t="str">
            <v>Banca Multiple</v>
          </cell>
        </row>
        <row r="16">
          <cell r="A16" t="str">
            <v>FINANCIERA CONFIANZA</v>
          </cell>
          <cell r="B16" t="str">
            <v>Financieras</v>
          </cell>
        </row>
        <row r="17">
          <cell r="A17" t="str">
            <v>FINANCIERA CREAR</v>
          </cell>
          <cell r="B17" t="str">
            <v>Financieras</v>
          </cell>
        </row>
        <row r="18">
          <cell r="A18" t="str">
            <v>FINANC DE CREDITO</v>
          </cell>
          <cell r="B18" t="str">
            <v>Financieras</v>
          </cell>
        </row>
        <row r="19">
          <cell r="A19" t="str">
            <v>FINANCIERA TFC S A</v>
          </cell>
          <cell r="B19" t="str">
            <v>Financieras</v>
          </cell>
        </row>
        <row r="20">
          <cell r="A20" t="str">
            <v>FINANCIERA UNIVERSAL</v>
          </cell>
          <cell r="B20" t="str">
            <v>Financieras</v>
          </cell>
        </row>
        <row r="21">
          <cell r="A21" t="str">
            <v>FINANCIERA UNO S A</v>
          </cell>
          <cell r="B21" t="str">
            <v>Financieras</v>
          </cell>
        </row>
        <row r="22">
          <cell r="A22" t="str">
            <v>FINANCIERA EDYFICAR</v>
          </cell>
          <cell r="B22" t="str">
            <v>Financieras</v>
          </cell>
        </row>
        <row r="23">
          <cell r="A23" t="str">
            <v>AMÉRIKA FINANCIERA</v>
          </cell>
          <cell r="B23" t="str">
            <v>Financieras</v>
          </cell>
        </row>
        <row r="24">
          <cell r="A24" t="str">
            <v>MITSUI FINANCE</v>
          </cell>
          <cell r="B24" t="str">
            <v>Financieras</v>
          </cell>
        </row>
        <row r="25">
          <cell r="A25" t="str">
            <v>CREDISCOTIA</v>
          </cell>
          <cell r="B25" t="str">
            <v>Financieras</v>
          </cell>
        </row>
        <row r="26">
          <cell r="A26" t="str">
            <v>CMAC AREQUIPA</v>
          </cell>
          <cell r="B26" t="str">
            <v>Cajas Municipales</v>
          </cell>
        </row>
        <row r="27">
          <cell r="A27" t="str">
            <v>CMAC CUSCO S A</v>
          </cell>
          <cell r="B27" t="str">
            <v>Cajas Municipales</v>
          </cell>
        </row>
        <row r="28">
          <cell r="A28" t="str">
            <v>CMAC DEL SANTA</v>
          </cell>
          <cell r="B28" t="str">
            <v>Cajas Municipales</v>
          </cell>
        </row>
        <row r="29">
          <cell r="A29" t="str">
            <v>CMAC HUANCAYO</v>
          </cell>
          <cell r="B29" t="str">
            <v>Cajas Municipales</v>
          </cell>
        </row>
        <row r="30">
          <cell r="A30" t="str">
            <v>CMAC ICA</v>
          </cell>
          <cell r="B30" t="str">
            <v>Cajas Municipales</v>
          </cell>
        </row>
        <row r="31">
          <cell r="A31" t="str">
            <v>CMAC MAYNAS</v>
          </cell>
          <cell r="B31" t="str">
            <v>Cajas Municipales</v>
          </cell>
        </row>
        <row r="32">
          <cell r="A32" t="str">
            <v>CMAC PAITA</v>
          </cell>
          <cell r="B32" t="str">
            <v>Cajas Municipales</v>
          </cell>
        </row>
        <row r="33">
          <cell r="A33" t="str">
            <v>CMAC PISCO</v>
          </cell>
          <cell r="B33" t="str">
            <v>Cajas Municipales</v>
          </cell>
        </row>
        <row r="34">
          <cell r="A34" t="str">
            <v>CMAC PIURA</v>
          </cell>
          <cell r="B34" t="str">
            <v>Cajas Municipales</v>
          </cell>
        </row>
        <row r="35">
          <cell r="A35" t="str">
            <v>CMAC SULLANA</v>
          </cell>
          <cell r="B35" t="str">
            <v>Cajas Municipales</v>
          </cell>
        </row>
        <row r="36">
          <cell r="A36" t="str">
            <v>CMAC TACNA</v>
          </cell>
          <cell r="B36" t="str">
            <v>Cajas Municipales</v>
          </cell>
        </row>
        <row r="37">
          <cell r="A37" t="str">
            <v>CMAC TRUJILLO</v>
          </cell>
          <cell r="B37" t="str">
            <v>Cajas Municipales</v>
          </cell>
        </row>
        <row r="38">
          <cell r="A38" t="str">
            <v>CMCP LIMA</v>
          </cell>
          <cell r="B38" t="str">
            <v>Cajas Municipales</v>
          </cell>
        </row>
        <row r="39">
          <cell r="A39" t="str">
            <v>CAJA CAJAMARCA</v>
          </cell>
          <cell r="B39" t="str">
            <v>Cajas Rurales de Ahorro y Crédito</v>
          </cell>
        </row>
        <row r="40">
          <cell r="A40" t="str">
            <v>CHAVIN</v>
          </cell>
          <cell r="B40" t="str">
            <v>Cajas Rurales de Ahorro y Crédito</v>
          </cell>
        </row>
        <row r="41">
          <cell r="A41" t="str">
            <v>CRAC PRYMERA</v>
          </cell>
          <cell r="B41" t="str">
            <v>Cajas Rurales de Ahorro y Crédito</v>
          </cell>
        </row>
        <row r="42">
          <cell r="A42" t="str">
            <v>CRAC SIPAN S A</v>
          </cell>
          <cell r="B42" t="str">
            <v>Cajas Rurales de Ahorro y Crédito</v>
          </cell>
        </row>
        <row r="43">
          <cell r="A43" t="str">
            <v>CREDINKA</v>
          </cell>
          <cell r="B43" t="str">
            <v>Cajas Rurales de Ahorro y Crédito</v>
          </cell>
        </row>
        <row r="44">
          <cell r="A44" t="str">
            <v>LIBERTADORES AYACUCH</v>
          </cell>
          <cell r="B44" t="str">
            <v>Cajas Rurales de Ahorro y Crédito</v>
          </cell>
        </row>
        <row r="45">
          <cell r="A45" t="str">
            <v>LOS ANDES</v>
          </cell>
          <cell r="B45" t="str">
            <v>Cajas Rurales de Ahorro y Crédito</v>
          </cell>
        </row>
        <row r="46">
          <cell r="A46" t="str">
            <v>CAJA NUESTRA GENTE</v>
          </cell>
          <cell r="B46" t="str">
            <v>Cajas Rurales de Ahorro y Crédito</v>
          </cell>
        </row>
        <row r="47">
          <cell r="A47" t="str">
            <v>PROFINANZAS S A A</v>
          </cell>
          <cell r="B47" t="str">
            <v>Cajas Rurales de Ahorro y Crédito</v>
          </cell>
        </row>
        <row r="48">
          <cell r="A48" t="str">
            <v>SEÑOR DE LUREN</v>
          </cell>
          <cell r="B48" t="str">
            <v>Cajas Rurales de Ahorro y Crédito</v>
          </cell>
        </row>
        <row r="49">
          <cell r="A49" t="str">
            <v>INCASUR S.A.</v>
          </cell>
          <cell r="B49" t="str">
            <v>Cajas Rurales de Ahorro y Crédito</v>
          </cell>
        </row>
        <row r="50">
          <cell r="A50" t="str">
            <v>EDPYME ALTERNATIVA</v>
          </cell>
          <cell r="B50" t="str">
            <v>Edpymes</v>
          </cell>
        </row>
        <row r="51">
          <cell r="A51" t="str">
            <v>ACCESO CREDITICIO</v>
          </cell>
          <cell r="B51" t="str">
            <v>Edpymes</v>
          </cell>
        </row>
        <row r="52">
          <cell r="A52" t="str">
            <v>EDPYME CREDIJET</v>
          </cell>
          <cell r="B52" t="str">
            <v>Edpymes</v>
          </cell>
        </row>
        <row r="53">
          <cell r="A53" t="str">
            <v>EDPYME CREDIVISION</v>
          </cell>
          <cell r="B53" t="str">
            <v>Edpymes</v>
          </cell>
        </row>
        <row r="54">
          <cell r="A54" t="str">
            <v>FINANCIERA EFECTIVA</v>
          </cell>
          <cell r="B54" t="str">
            <v>Financieras</v>
          </cell>
        </row>
        <row r="55">
          <cell r="A55" t="str">
            <v>EDPYME EFECTIVA</v>
          </cell>
          <cell r="B55" t="str">
            <v>Edpymes</v>
          </cell>
        </row>
        <row r="56">
          <cell r="A56" t="str">
            <v>EDPYME MICASITA S A</v>
          </cell>
          <cell r="B56" t="str">
            <v>Edpymes</v>
          </cell>
        </row>
        <row r="57">
          <cell r="A57" t="str">
            <v xml:space="preserve">EDPYME NUEVA VISION </v>
          </cell>
          <cell r="B57" t="str">
            <v>Edpymes</v>
          </cell>
        </row>
        <row r="58">
          <cell r="A58" t="str">
            <v>EDPYME PRO NEGOCIOS</v>
          </cell>
          <cell r="B58" t="str">
            <v>Edpymes</v>
          </cell>
        </row>
        <row r="59">
          <cell r="A59" t="str">
            <v>EDPYME PROEMPRESA</v>
          </cell>
          <cell r="B59" t="str">
            <v>Edpymes</v>
          </cell>
        </row>
        <row r="60">
          <cell r="A60" t="str">
            <v>EDPYME RAIZ</v>
          </cell>
          <cell r="B60" t="str">
            <v>Edpymes</v>
          </cell>
        </row>
        <row r="61">
          <cell r="A61" t="str">
            <v>EDPYME SOLIDARIDAD</v>
          </cell>
          <cell r="B61" t="str">
            <v>Edpymes</v>
          </cell>
        </row>
        <row r="62">
          <cell r="A62" t="str">
            <v>INVERSIONES LA CRUZ</v>
          </cell>
          <cell r="B62" t="str">
            <v>Edpymes</v>
          </cell>
        </row>
        <row r="63">
          <cell r="A63" t="str">
            <v>FINAN. PROEMPRESA</v>
          </cell>
          <cell r="B63" t="str">
            <v>Financieras</v>
          </cell>
        </row>
        <row r="64">
          <cell r="A64" t="str">
            <v>BANCO CENCOSUD</v>
          </cell>
          <cell r="B64" t="str">
            <v>Banca Multiple</v>
          </cell>
        </row>
        <row r="65">
          <cell r="A65" t="str">
            <v>EDPYME MARCIMEX</v>
          </cell>
          <cell r="B65" t="str">
            <v>Edpymes</v>
          </cell>
        </row>
        <row r="66">
          <cell r="A66" t="str">
            <v>FINANC. COMPARTAMOS</v>
          </cell>
          <cell r="B66" t="str">
            <v>Financieras</v>
          </cell>
        </row>
        <row r="67">
          <cell r="A67" t="str">
            <v>BANCO GNB</v>
          </cell>
          <cell r="B67" t="str">
            <v>Banca Multiple</v>
          </cell>
        </row>
        <row r="68">
          <cell r="A68" t="str">
            <v>FINANC. NUEVA VISION</v>
          </cell>
          <cell r="B68" t="str">
            <v>Financieras</v>
          </cell>
        </row>
        <row r="69">
          <cell r="A69" t="str">
            <v>ICBC BANK</v>
          </cell>
          <cell r="B69" t="str">
            <v>Banca Multiple</v>
          </cell>
        </row>
        <row r="70">
          <cell r="A70" t="str">
            <v>BBVA CONSUMER FINANC</v>
          </cell>
          <cell r="B70" t="str">
            <v>Edpymes</v>
          </cell>
        </row>
        <row r="71">
          <cell r="A71" t="str">
            <v>GMG SERVICIOS PERU</v>
          </cell>
          <cell r="B71" t="str">
            <v>Edpymes</v>
          </cell>
        </row>
        <row r="72">
          <cell r="A72" t="str">
            <v>GMG SERVICIOS PERU</v>
          </cell>
          <cell r="B72" t="str">
            <v>Edpymes</v>
          </cell>
        </row>
      </sheetData>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Deudores Dinámica"/>
      <sheetName val="Copia Para Boletín"/>
      <sheetName val="Deudores Dinámica (2)"/>
      <sheetName val="Copia para el Boletín 2"/>
      <sheetName val="NEXOS"/>
      <sheetName val="GRUPOS POR TIPO"/>
      <sheetName val="GRUPOS AGREGADO 2"/>
      <sheetName val="B.ESTATAL POR TIPO"/>
      <sheetName val="B. ESTATAL AGREGADO"/>
      <sheetName val="SIST FIN TOTAL POR TIPO"/>
      <sheetName val="SIST FIN TOTAL AGREGADO"/>
      <sheetName val="CONSOLIDADO"/>
    </sheetNames>
    <sheetDataSet>
      <sheetData sheetId="0"/>
      <sheetData sheetId="1"/>
      <sheetData sheetId="2" refreshError="1"/>
      <sheetData sheetId="3" refreshError="1"/>
      <sheetData sheetId="4" refreshError="1"/>
      <sheetData sheetId="5">
        <row r="3">
          <cell r="A3">
            <v>1</v>
          </cell>
          <cell r="D3">
            <v>37256</v>
          </cell>
          <cell r="E3">
            <v>37621</v>
          </cell>
          <cell r="F3">
            <v>37986</v>
          </cell>
          <cell r="G3">
            <v>38352</v>
          </cell>
          <cell r="H3">
            <v>38717</v>
          </cell>
          <cell r="I3">
            <v>39082</v>
          </cell>
          <cell r="J3">
            <v>39447</v>
          </cell>
          <cell r="K3">
            <v>39813</v>
          </cell>
          <cell r="L3">
            <v>39844</v>
          </cell>
          <cell r="M3">
            <v>39872</v>
          </cell>
          <cell r="N3">
            <v>39903</v>
          </cell>
          <cell r="O3">
            <v>39933</v>
          </cell>
          <cell r="P3">
            <v>39964</v>
          </cell>
          <cell r="Q3">
            <v>39994</v>
          </cell>
          <cell r="R3">
            <v>40025</v>
          </cell>
          <cell r="S3">
            <v>40056</v>
          </cell>
          <cell r="T3">
            <v>40086</v>
          </cell>
          <cell r="U3">
            <v>40117</v>
          </cell>
          <cell r="V3">
            <v>40147</v>
          </cell>
          <cell r="W3">
            <v>40178</v>
          </cell>
          <cell r="X3">
            <v>40209</v>
          </cell>
          <cell r="Y3">
            <v>40237</v>
          </cell>
          <cell r="Z3">
            <v>40268</v>
          </cell>
          <cell r="AA3">
            <v>40298</v>
          </cell>
          <cell r="AB3">
            <v>40329</v>
          </cell>
          <cell r="AC3">
            <v>40359</v>
          </cell>
          <cell r="AD3">
            <v>40390</v>
          </cell>
          <cell r="AE3">
            <v>40421</v>
          </cell>
          <cell r="AF3">
            <v>40451</v>
          </cell>
          <cell r="AG3">
            <v>40482</v>
          </cell>
          <cell r="AH3">
            <v>40512</v>
          </cell>
          <cell r="AI3">
            <v>40543</v>
          </cell>
          <cell r="AJ3">
            <v>40574</v>
          </cell>
          <cell r="AK3">
            <v>40602</v>
          </cell>
          <cell r="AL3">
            <v>40633</v>
          </cell>
          <cell r="AM3">
            <v>40663</v>
          </cell>
          <cell r="AN3">
            <v>40694</v>
          </cell>
          <cell r="AO3">
            <v>40724</v>
          </cell>
          <cell r="AP3">
            <v>40755</v>
          </cell>
          <cell r="AQ3">
            <v>40786</v>
          </cell>
          <cell r="AR3">
            <v>40816</v>
          </cell>
          <cell r="AS3">
            <v>40847</v>
          </cell>
          <cell r="AT3">
            <v>40877</v>
          </cell>
          <cell r="AU3">
            <v>40908</v>
          </cell>
          <cell r="AV3">
            <v>40939</v>
          </cell>
          <cell r="AW3">
            <v>40968</v>
          </cell>
          <cell r="AX3">
            <v>40999</v>
          </cell>
          <cell r="AY3">
            <v>41029</v>
          </cell>
          <cell r="AZ3">
            <v>41060</v>
          </cell>
          <cell r="BA3">
            <v>41090</v>
          </cell>
          <cell r="BB3">
            <v>41121</v>
          </cell>
          <cell r="BC3">
            <v>41152</v>
          </cell>
          <cell r="BD3">
            <v>41182</v>
          </cell>
          <cell r="BE3">
            <v>41213</v>
          </cell>
          <cell r="BF3">
            <v>41243</v>
          </cell>
          <cell r="BG3">
            <v>41274</v>
          </cell>
          <cell r="BH3">
            <v>41305</v>
          </cell>
          <cell r="BI3">
            <v>41333</v>
          </cell>
          <cell r="BJ3">
            <v>41364</v>
          </cell>
          <cell r="BK3">
            <v>41394</v>
          </cell>
          <cell r="BL3">
            <v>41425</v>
          </cell>
          <cell r="BM3">
            <v>41455</v>
          </cell>
          <cell r="BN3">
            <v>41486</v>
          </cell>
          <cell r="BO3">
            <v>41517</v>
          </cell>
          <cell r="BP3">
            <v>41547</v>
          </cell>
          <cell r="BQ3">
            <v>41578</v>
          </cell>
          <cell r="BR3">
            <v>41608</v>
          </cell>
          <cell r="BS3">
            <v>41639</v>
          </cell>
          <cell r="BT3">
            <v>41670</v>
          </cell>
          <cell r="BU3">
            <v>41698</v>
          </cell>
          <cell r="BV3">
            <v>41729</v>
          </cell>
          <cell r="BW3">
            <v>41759</v>
          </cell>
          <cell r="BX3">
            <v>41790</v>
          </cell>
          <cell r="BY3">
            <v>41820</v>
          </cell>
          <cell r="BZ3">
            <v>41851</v>
          </cell>
          <cell r="CA3">
            <v>41882</v>
          </cell>
          <cell r="CB3">
            <v>41912</v>
          </cell>
          <cell r="CC3">
            <v>41943</v>
          </cell>
          <cell r="CD3">
            <v>41973</v>
          </cell>
          <cell r="CE3">
            <v>42004</v>
          </cell>
          <cell r="CF3">
            <v>42035</v>
          </cell>
          <cell r="CG3">
            <v>42063</v>
          </cell>
          <cell r="CH3">
            <v>42094</v>
          </cell>
          <cell r="CI3">
            <v>42124</v>
          </cell>
          <cell r="CJ3">
            <v>42155</v>
          </cell>
          <cell r="CK3">
            <v>42185</v>
          </cell>
          <cell r="CL3">
            <v>42216</v>
          </cell>
          <cell r="CM3">
            <v>42247</v>
          </cell>
          <cell r="CN3">
            <v>42277</v>
          </cell>
          <cell r="CO3">
            <v>42308</v>
          </cell>
          <cell r="CP3">
            <v>42338</v>
          </cell>
          <cell r="CQ3">
            <v>42369</v>
          </cell>
          <cell r="CR3">
            <v>42400</v>
          </cell>
          <cell r="CS3">
            <v>42429</v>
          </cell>
          <cell r="CT3">
            <v>42460</v>
          </cell>
          <cell r="CU3">
            <v>42490</v>
          </cell>
          <cell r="CV3">
            <v>42521</v>
          </cell>
          <cell r="CW3">
            <v>42551</v>
          </cell>
          <cell r="CX3">
            <v>42582</v>
          </cell>
          <cell r="CY3">
            <v>42613</v>
          </cell>
          <cell r="CZ3">
            <v>42643</v>
          </cell>
          <cell r="DA3">
            <v>42674</v>
          </cell>
          <cell r="DB3">
            <v>42704</v>
          </cell>
          <cell r="DC3">
            <v>42735</v>
          </cell>
          <cell r="DD3">
            <v>42766</v>
          </cell>
          <cell r="DE3">
            <v>42794</v>
          </cell>
          <cell r="DF3">
            <v>42825</v>
          </cell>
          <cell r="DG3">
            <v>42855</v>
          </cell>
          <cell r="DH3">
            <v>42886</v>
          </cell>
          <cell r="DI3">
            <v>42916</v>
          </cell>
          <cell r="DJ3">
            <v>42947</v>
          </cell>
          <cell r="DK3">
            <v>42978</v>
          </cell>
          <cell r="DL3">
            <v>43008</v>
          </cell>
          <cell r="DM3">
            <v>43039</v>
          </cell>
          <cell r="DN3">
            <v>43069</v>
          </cell>
          <cell r="DO3">
            <v>43100</v>
          </cell>
          <cell r="DP3">
            <v>43131</v>
          </cell>
          <cell r="DQ3">
            <v>43159</v>
          </cell>
          <cell r="DR3">
            <v>43190</v>
          </cell>
          <cell r="DS3">
            <v>43220</v>
          </cell>
          <cell r="DT3">
            <v>43251</v>
          </cell>
          <cell r="DU3">
            <v>43281</v>
          </cell>
          <cell r="DV3">
            <v>43312</v>
          </cell>
          <cell r="DW3">
            <v>43343</v>
          </cell>
          <cell r="DX3">
            <v>43373</v>
          </cell>
          <cell r="DY3">
            <v>43404</v>
          </cell>
          <cell r="DZ3">
            <v>43434</v>
          </cell>
          <cell r="EA3">
            <v>43465</v>
          </cell>
          <cell r="EB3">
            <v>43496</v>
          </cell>
          <cell r="EC3">
            <v>43524</v>
          </cell>
          <cell r="ED3">
            <v>43555</v>
          </cell>
          <cell r="EE3">
            <v>43585</v>
          </cell>
          <cell r="EF3">
            <v>43616</v>
          </cell>
          <cell r="EG3">
            <v>43646</v>
          </cell>
          <cell r="EH3">
            <v>43677</v>
          </cell>
          <cell r="EI3">
            <v>43708</v>
          </cell>
          <cell r="EJ3">
            <v>43738</v>
          </cell>
          <cell r="EK3">
            <v>43769</v>
          </cell>
          <cell r="EL3">
            <v>43799</v>
          </cell>
          <cell r="EM3">
            <v>43830</v>
          </cell>
          <cell r="EN3">
            <v>43861</v>
          </cell>
          <cell r="EO3">
            <v>43890</v>
          </cell>
          <cell r="EP3">
            <v>43921</v>
          </cell>
          <cell r="EQ3">
            <v>43951</v>
          </cell>
          <cell r="ER3">
            <v>43982</v>
          </cell>
          <cell r="ES3">
            <v>44012</v>
          </cell>
          <cell r="ET3">
            <v>44043</v>
          </cell>
          <cell r="EU3">
            <v>44074</v>
          </cell>
          <cell r="EV3">
            <v>44104</v>
          </cell>
          <cell r="EW3">
            <v>44135</v>
          </cell>
          <cell r="EX3">
            <v>44165</v>
          </cell>
          <cell r="EY3">
            <v>44196</v>
          </cell>
          <cell r="EZ3">
            <v>44227</v>
          </cell>
          <cell r="FA3">
            <v>44255</v>
          </cell>
          <cell r="FB3">
            <v>44286</v>
          </cell>
          <cell r="FC3">
            <v>44316</v>
          </cell>
          <cell r="FD3">
            <v>44347</v>
          </cell>
          <cell r="FE3">
            <v>44377</v>
          </cell>
          <cell r="FF3">
            <v>44408</v>
          </cell>
          <cell r="FG3">
            <v>44439</v>
          </cell>
          <cell r="FH3">
            <v>44469</v>
          </cell>
          <cell r="FI3">
            <v>44500</v>
          </cell>
          <cell r="FJ3">
            <v>44530</v>
          </cell>
          <cell r="FK3">
            <v>44561</v>
          </cell>
          <cell r="FL3">
            <v>44592</v>
          </cell>
          <cell r="FM3">
            <v>44620</v>
          </cell>
          <cell r="FN3">
            <v>44651</v>
          </cell>
          <cell r="FO3">
            <v>44681</v>
          </cell>
          <cell r="FP3">
            <v>44712</v>
          </cell>
          <cell r="FQ3">
            <v>44742</v>
          </cell>
          <cell r="FR3">
            <v>44773</v>
          </cell>
          <cell r="FS3">
            <v>44804</v>
          </cell>
          <cell r="FT3">
            <v>44834</v>
          </cell>
          <cell r="FU3">
            <v>44865</v>
          </cell>
          <cell r="FV3">
            <v>44895</v>
          </cell>
          <cell r="FW3">
            <v>44926</v>
          </cell>
          <cell r="FX3">
            <v>44957</v>
          </cell>
          <cell r="FY3">
            <v>44985</v>
          </cell>
          <cell r="FZ3">
            <v>45016</v>
          </cell>
          <cell r="GA3">
            <v>45046</v>
          </cell>
          <cell r="GB3">
            <v>45077</v>
          </cell>
          <cell r="GC3">
            <v>45107</v>
          </cell>
          <cell r="GD3">
            <v>45138</v>
          </cell>
          <cell r="GE3">
            <v>45169</v>
          </cell>
          <cell r="GF3">
            <v>45199</v>
          </cell>
          <cell r="GG3">
            <v>45230</v>
          </cell>
          <cell r="GH3">
            <v>45260</v>
          </cell>
          <cell r="GI3">
            <v>45291</v>
          </cell>
          <cell r="GJ3">
            <v>45322</v>
          </cell>
          <cell r="GK3">
            <v>45351</v>
          </cell>
          <cell r="GL3">
            <v>45382</v>
          </cell>
          <cell r="GM3">
            <v>45412</v>
          </cell>
          <cell r="GN3">
            <v>45443</v>
          </cell>
          <cell r="GO3">
            <v>45473</v>
          </cell>
          <cell r="GP3">
            <v>45504</v>
          </cell>
          <cell r="GQ3">
            <v>45535</v>
          </cell>
          <cell r="GR3">
            <v>45565</v>
          </cell>
          <cell r="GS3">
            <v>45596</v>
          </cell>
          <cell r="GT3">
            <v>45626</v>
          </cell>
          <cell r="GU3">
            <v>45657</v>
          </cell>
          <cell r="GV3">
            <v>45688</v>
          </cell>
          <cell r="GW3">
            <v>45716</v>
          </cell>
          <cell r="GX3">
            <v>45747</v>
          </cell>
          <cell r="GY3">
            <v>45777</v>
          </cell>
          <cell r="GZ3">
            <v>45808</v>
          </cell>
          <cell r="HA3">
            <v>45838</v>
          </cell>
          <cell r="HB3">
            <v>45869</v>
          </cell>
          <cell r="HC3">
            <v>45900</v>
          </cell>
          <cell r="HD3">
            <v>45930</v>
          </cell>
          <cell r="HE3">
            <v>45961</v>
          </cell>
          <cell r="HF3">
            <v>45991</v>
          </cell>
          <cell r="HG3">
            <v>46022</v>
          </cell>
          <cell r="HH3">
            <v>46053</v>
          </cell>
          <cell r="HI3">
            <v>46081</v>
          </cell>
          <cell r="HJ3">
            <v>46112</v>
          </cell>
          <cell r="HK3">
            <v>46142</v>
          </cell>
          <cell r="HL3">
            <v>46173</v>
          </cell>
          <cell r="HM3">
            <v>46203</v>
          </cell>
          <cell r="HN3">
            <v>46234</v>
          </cell>
          <cell r="HO3">
            <v>46265</v>
          </cell>
          <cell r="HP3">
            <v>46295</v>
          </cell>
          <cell r="HQ3">
            <v>46326</v>
          </cell>
          <cell r="HR3">
            <v>46356</v>
          </cell>
          <cell r="HS3">
            <v>46387</v>
          </cell>
          <cell r="HT3">
            <v>46418</v>
          </cell>
          <cell r="HU3">
            <v>46446</v>
          </cell>
          <cell r="HV3">
            <v>46477</v>
          </cell>
          <cell r="HW3">
            <v>46507</v>
          </cell>
          <cell r="HX3">
            <v>46538</v>
          </cell>
          <cell r="HY3">
            <v>46568</v>
          </cell>
          <cell r="HZ3">
            <v>46599</v>
          </cell>
          <cell r="IA3">
            <v>46630</v>
          </cell>
          <cell r="IB3">
            <v>46660</v>
          </cell>
          <cell r="IC3">
            <v>46691</v>
          </cell>
          <cell r="ID3">
            <v>46721</v>
          </cell>
          <cell r="IE3">
            <v>46752</v>
          </cell>
          <cell r="IF3">
            <v>46783</v>
          </cell>
          <cell r="IG3">
            <v>46812</v>
          </cell>
          <cell r="IH3">
            <v>46843</v>
          </cell>
          <cell r="II3">
            <v>46873</v>
          </cell>
          <cell r="IJ3">
            <v>46904</v>
          </cell>
          <cell r="IK3">
            <v>46934</v>
          </cell>
          <cell r="IL3">
            <v>46965</v>
          </cell>
          <cell r="IM3">
            <v>46996</v>
          </cell>
          <cell r="IN3">
            <v>47026</v>
          </cell>
          <cell r="IO3">
            <v>47057</v>
          </cell>
          <cell r="IP3">
            <v>47087</v>
          </cell>
          <cell r="IQ3">
            <v>47118</v>
          </cell>
          <cell r="IR3">
            <v>47149</v>
          </cell>
          <cell r="IS3">
            <v>47177</v>
          </cell>
          <cell r="IT3">
            <v>47208</v>
          </cell>
          <cell r="IU3">
            <v>47238</v>
          </cell>
          <cell r="IV3">
            <v>47269</v>
          </cell>
        </row>
        <row r="4">
          <cell r="A4">
            <v>2</v>
          </cell>
          <cell r="K4" t="str">
            <v># deudores informados</v>
          </cell>
          <cell r="L4" t="str">
            <v># deudores informados</v>
          </cell>
          <cell r="M4" t="str">
            <v># deudores informados</v>
          </cell>
          <cell r="N4" t="str">
            <v># deudores informados</v>
          </cell>
          <cell r="O4" t="str">
            <v># deudores informados</v>
          </cell>
          <cell r="P4" t="str">
            <v># deudores informados</v>
          </cell>
          <cell r="Q4" t="str">
            <v># deudores informados</v>
          </cell>
          <cell r="R4" t="str">
            <v># deudores informados</v>
          </cell>
          <cell r="AH4" t="str">
            <v/>
          </cell>
        </row>
        <row r="5">
          <cell r="A5">
            <v>3</v>
          </cell>
          <cell r="B5" t="str">
            <v>Arrendamiento financiero</v>
          </cell>
          <cell r="C5" t="str">
            <v>Grandes empresas</v>
          </cell>
          <cell r="D5">
            <v>5</v>
          </cell>
          <cell r="K5" t="str">
            <v/>
          </cell>
          <cell r="L5" t="str">
            <v/>
          </cell>
          <cell r="M5" t="str">
            <v/>
          </cell>
          <cell r="N5" t="str">
            <v/>
          </cell>
          <cell r="O5" t="str">
            <v/>
          </cell>
          <cell r="P5" t="str">
            <v/>
          </cell>
          <cell r="Q5" t="str">
            <v/>
          </cell>
          <cell r="R5" t="str">
            <v/>
          </cell>
          <cell r="AF5" t="str">
            <v/>
          </cell>
          <cell r="AG5">
            <v>2</v>
          </cell>
          <cell r="AH5">
            <v>10</v>
          </cell>
        </row>
        <row r="6">
          <cell r="A6">
            <v>4</v>
          </cell>
          <cell r="B6" t="str">
            <v>Arrendamiento financiero</v>
          </cell>
          <cell r="C6" t="str">
            <v>Medianas empresas</v>
          </cell>
          <cell r="D6">
            <v>6</v>
          </cell>
          <cell r="AD6">
            <v>363</v>
          </cell>
          <cell r="AE6">
            <v>367</v>
          </cell>
          <cell r="AF6">
            <v>380</v>
          </cell>
          <cell r="AG6">
            <v>294</v>
          </cell>
          <cell r="AH6">
            <v>295</v>
          </cell>
        </row>
        <row r="7">
          <cell r="A7">
            <v>5</v>
          </cell>
          <cell r="B7" t="str">
            <v>Arrendamiento financiero</v>
          </cell>
          <cell r="C7" t="str">
            <v>Microempresas</v>
          </cell>
          <cell r="D7">
            <v>7</v>
          </cell>
          <cell r="AD7">
            <v>81</v>
          </cell>
          <cell r="AE7">
            <v>91</v>
          </cell>
          <cell r="AF7">
            <v>89</v>
          </cell>
          <cell r="AG7">
            <v>110</v>
          </cell>
          <cell r="AH7">
            <v>98</v>
          </cell>
        </row>
        <row r="8">
          <cell r="A8">
            <v>6</v>
          </cell>
          <cell r="B8" t="str">
            <v>Arrendamiento financiero</v>
          </cell>
          <cell r="C8" t="str">
            <v>Pequeñas empresas</v>
          </cell>
          <cell r="D8">
            <v>8</v>
          </cell>
          <cell r="AD8">
            <v>311</v>
          </cell>
          <cell r="AE8">
            <v>305</v>
          </cell>
          <cell r="AF8">
            <v>301</v>
          </cell>
          <cell r="AG8">
            <v>376</v>
          </cell>
          <cell r="AH8">
            <v>385</v>
          </cell>
        </row>
        <row r="9">
          <cell r="A9">
            <v>7</v>
          </cell>
          <cell r="B9" t="str">
            <v>Banco</v>
          </cell>
          <cell r="K9" t="str">
            <v/>
          </cell>
          <cell r="L9" t="str">
            <v/>
          </cell>
          <cell r="M9" t="str">
            <v/>
          </cell>
          <cell r="N9" t="str">
            <v/>
          </cell>
          <cell r="O9" t="str">
            <v/>
          </cell>
          <cell r="P9" t="str">
            <v/>
          </cell>
          <cell r="Q9" t="str">
            <v/>
          </cell>
          <cell r="R9" t="str">
            <v/>
          </cell>
          <cell r="AH9" t="str">
            <v/>
          </cell>
        </row>
        <row r="10">
          <cell r="A10">
            <v>8</v>
          </cell>
          <cell r="B10" t="str">
            <v>Banco</v>
          </cell>
          <cell r="C10" t="str">
            <v>Consumo</v>
          </cell>
          <cell r="K10">
            <v>2356690</v>
          </cell>
          <cell r="L10">
            <v>2219881</v>
          </cell>
          <cell r="M10">
            <v>2235153</v>
          </cell>
          <cell r="N10">
            <v>2236817</v>
          </cell>
          <cell r="O10">
            <v>2095270</v>
          </cell>
          <cell r="P10">
            <v>2114234</v>
          </cell>
          <cell r="Q10">
            <v>2131560</v>
          </cell>
          <cell r="R10">
            <v>2143776</v>
          </cell>
          <cell r="S10">
            <v>2063637</v>
          </cell>
          <cell r="T10">
            <v>2151474</v>
          </cell>
          <cell r="U10">
            <v>2157358</v>
          </cell>
          <cell r="V10">
            <v>2166906</v>
          </cell>
          <cell r="W10">
            <v>2183308</v>
          </cell>
          <cell r="X10">
            <v>2188591</v>
          </cell>
          <cell r="Y10">
            <v>2195681</v>
          </cell>
          <cell r="Z10">
            <v>2198719</v>
          </cell>
          <cell r="AA10">
            <v>2216535</v>
          </cell>
          <cell r="AB10">
            <v>2230798</v>
          </cell>
          <cell r="AC10">
            <v>2239495</v>
          </cell>
          <cell r="AD10">
            <v>2235937</v>
          </cell>
          <cell r="AE10">
            <v>2250894</v>
          </cell>
          <cell r="AF10">
            <v>2254571</v>
          </cell>
          <cell r="AG10">
            <v>2270704</v>
          </cell>
          <cell r="AH10">
            <v>2292435</v>
          </cell>
        </row>
        <row r="11">
          <cell r="A11">
            <v>9</v>
          </cell>
          <cell r="B11" t="str">
            <v>Banco</v>
          </cell>
          <cell r="C11" t="str">
            <v>Corporativos</v>
          </cell>
          <cell r="AD11">
            <v>926</v>
          </cell>
          <cell r="AE11">
            <v>567</v>
          </cell>
          <cell r="AF11">
            <v>558</v>
          </cell>
          <cell r="AG11">
            <v>585</v>
          </cell>
          <cell r="AH11">
            <v>454</v>
          </cell>
        </row>
        <row r="12">
          <cell r="A12">
            <v>10</v>
          </cell>
          <cell r="B12" t="str">
            <v>Banco</v>
          </cell>
          <cell r="C12" t="str">
            <v>Grandes empresas</v>
          </cell>
          <cell r="AD12">
            <v>2113</v>
          </cell>
          <cell r="AE12">
            <v>2136</v>
          </cell>
          <cell r="AF12">
            <v>1706</v>
          </cell>
          <cell r="AG12">
            <v>1677</v>
          </cell>
          <cell r="AH12">
            <v>1691</v>
          </cell>
        </row>
        <row r="13">
          <cell r="A13">
            <v>11</v>
          </cell>
          <cell r="B13" t="str">
            <v>Banco</v>
          </cell>
          <cell r="C13" t="str">
            <v>Hipotecario</v>
          </cell>
          <cell r="K13">
            <v>113027</v>
          </cell>
          <cell r="L13">
            <v>112931</v>
          </cell>
          <cell r="M13">
            <v>113649</v>
          </cell>
          <cell r="N13">
            <v>114530</v>
          </cell>
          <cell r="O13">
            <v>115323</v>
          </cell>
          <cell r="P13">
            <v>116158</v>
          </cell>
          <cell r="Q13">
            <v>116894</v>
          </cell>
          <cell r="R13">
            <v>117820</v>
          </cell>
          <cell r="S13">
            <v>118597</v>
          </cell>
          <cell r="T13">
            <v>119757</v>
          </cell>
          <cell r="U13">
            <v>120639</v>
          </cell>
          <cell r="V13">
            <v>121681</v>
          </cell>
          <cell r="W13">
            <v>122586</v>
          </cell>
          <cell r="X13">
            <v>123401</v>
          </cell>
          <cell r="Y13">
            <v>124282</v>
          </cell>
          <cell r="Z13">
            <v>125610</v>
          </cell>
          <cell r="AA13">
            <v>127282</v>
          </cell>
          <cell r="AB13">
            <v>128364</v>
          </cell>
          <cell r="AC13">
            <v>129601</v>
          </cell>
          <cell r="AD13">
            <v>130762</v>
          </cell>
          <cell r="AE13">
            <v>132089</v>
          </cell>
          <cell r="AF13">
            <v>133376</v>
          </cell>
          <cell r="AG13">
            <v>134776</v>
          </cell>
          <cell r="AH13">
            <v>136208</v>
          </cell>
        </row>
        <row r="14">
          <cell r="A14">
            <v>12</v>
          </cell>
          <cell r="B14" t="str">
            <v>Banco</v>
          </cell>
          <cell r="C14" t="str">
            <v>Medianas empresas</v>
          </cell>
          <cell r="AD14">
            <v>14132</v>
          </cell>
          <cell r="AE14">
            <v>14357</v>
          </cell>
          <cell r="AF14">
            <v>14014</v>
          </cell>
          <cell r="AG14">
            <v>14399</v>
          </cell>
          <cell r="AH14">
            <v>14651</v>
          </cell>
        </row>
        <row r="15">
          <cell r="A15">
            <v>13</v>
          </cell>
          <cell r="B15" t="str">
            <v>Banco</v>
          </cell>
          <cell r="C15" t="str">
            <v>Microempresas</v>
          </cell>
          <cell r="AD15">
            <v>387679</v>
          </cell>
          <cell r="AE15">
            <v>388247</v>
          </cell>
          <cell r="AF15">
            <v>388429</v>
          </cell>
          <cell r="AG15">
            <v>390578</v>
          </cell>
          <cell r="AH15">
            <v>392347</v>
          </cell>
        </row>
        <row r="16">
          <cell r="A16">
            <v>14</v>
          </cell>
          <cell r="B16" t="str">
            <v>Banco</v>
          </cell>
          <cell r="C16" t="str">
            <v>Pequeñas empresas</v>
          </cell>
          <cell r="AD16">
            <v>129750</v>
          </cell>
          <cell r="AE16">
            <v>130551</v>
          </cell>
          <cell r="AF16">
            <v>138105</v>
          </cell>
          <cell r="AG16">
            <v>143065</v>
          </cell>
          <cell r="AH16">
            <v>145828</v>
          </cell>
        </row>
        <row r="17">
          <cell r="A17">
            <v>15</v>
          </cell>
          <cell r="B17" t="str">
            <v>Caja municipal</v>
          </cell>
          <cell r="K17" t="str">
            <v/>
          </cell>
          <cell r="L17" t="str">
            <v/>
          </cell>
          <cell r="M17" t="str">
            <v/>
          </cell>
          <cell r="N17" t="str">
            <v/>
          </cell>
          <cell r="O17" t="str">
            <v/>
          </cell>
          <cell r="P17" t="str">
            <v/>
          </cell>
          <cell r="Q17" t="str">
            <v/>
          </cell>
          <cell r="R17" t="str">
            <v/>
          </cell>
          <cell r="AH17" t="str">
            <v/>
          </cell>
        </row>
        <row r="18">
          <cell r="A18">
            <v>16</v>
          </cell>
          <cell r="B18" t="str">
            <v>Caja municipal</v>
          </cell>
          <cell r="C18" t="str">
            <v>Consumo</v>
          </cell>
          <cell r="D18">
            <v>18</v>
          </cell>
          <cell r="K18">
            <v>302990</v>
          </cell>
          <cell r="L18">
            <v>305107</v>
          </cell>
          <cell r="M18">
            <v>307215</v>
          </cell>
          <cell r="N18">
            <v>310638</v>
          </cell>
          <cell r="O18">
            <v>312313</v>
          </cell>
          <cell r="P18">
            <v>313150</v>
          </cell>
          <cell r="Q18">
            <v>314141</v>
          </cell>
          <cell r="R18">
            <v>313472</v>
          </cell>
          <cell r="S18">
            <v>312997</v>
          </cell>
          <cell r="T18">
            <v>313646</v>
          </cell>
          <cell r="U18">
            <v>315576</v>
          </cell>
          <cell r="V18">
            <v>315855</v>
          </cell>
          <cell r="W18">
            <v>310675</v>
          </cell>
          <cell r="X18">
            <v>310083</v>
          </cell>
          <cell r="Y18">
            <v>311839</v>
          </cell>
          <cell r="Z18">
            <v>313827</v>
          </cell>
          <cell r="AA18">
            <v>315194</v>
          </cell>
          <cell r="AB18">
            <v>316895</v>
          </cell>
          <cell r="AC18">
            <v>316479</v>
          </cell>
          <cell r="AD18">
            <v>316182</v>
          </cell>
          <cell r="AE18">
            <v>320323</v>
          </cell>
          <cell r="AF18">
            <v>323008</v>
          </cell>
          <cell r="AG18">
            <v>326441</v>
          </cell>
          <cell r="AH18">
            <v>329008</v>
          </cell>
        </row>
        <row r="19">
          <cell r="A19">
            <v>17</v>
          </cell>
          <cell r="B19" t="str">
            <v>Caja municipal</v>
          </cell>
          <cell r="C19" t="str">
            <v>Corporativos</v>
          </cell>
          <cell r="D19">
            <v>19</v>
          </cell>
          <cell r="AD19">
            <v>11</v>
          </cell>
          <cell r="AE19">
            <v>11</v>
          </cell>
          <cell r="AF19">
            <v>10</v>
          </cell>
          <cell r="AG19">
            <v>10</v>
          </cell>
          <cell r="AH19">
            <v>8</v>
          </cell>
        </row>
        <row r="20">
          <cell r="A20">
            <v>18</v>
          </cell>
          <cell r="B20" t="str">
            <v>Caja municipal</v>
          </cell>
          <cell r="C20" t="str">
            <v>Grandes empresas</v>
          </cell>
          <cell r="D20">
            <v>20</v>
          </cell>
          <cell r="AD20">
            <v>11</v>
          </cell>
          <cell r="AE20">
            <v>11</v>
          </cell>
          <cell r="AF20">
            <v>7</v>
          </cell>
          <cell r="AG20">
            <v>8</v>
          </cell>
          <cell r="AH20">
            <v>7</v>
          </cell>
        </row>
        <row r="21">
          <cell r="A21">
            <v>19</v>
          </cell>
          <cell r="B21" t="str">
            <v>Caja municipal</v>
          </cell>
          <cell r="C21" t="str">
            <v>Hipotecario</v>
          </cell>
          <cell r="D21">
            <v>21</v>
          </cell>
          <cell r="K21">
            <v>4164</v>
          </cell>
          <cell r="L21">
            <v>4200</v>
          </cell>
          <cell r="M21">
            <v>4249</v>
          </cell>
          <cell r="N21">
            <v>4289</v>
          </cell>
          <cell r="O21">
            <v>4347</v>
          </cell>
          <cell r="P21">
            <v>4395</v>
          </cell>
          <cell r="Q21">
            <v>4458</v>
          </cell>
          <cell r="R21">
            <v>4530</v>
          </cell>
          <cell r="S21">
            <v>4596</v>
          </cell>
          <cell r="T21">
            <v>4667</v>
          </cell>
          <cell r="U21">
            <v>4732</v>
          </cell>
          <cell r="V21">
            <v>4809</v>
          </cell>
          <cell r="W21">
            <v>4920</v>
          </cell>
          <cell r="X21">
            <v>4969</v>
          </cell>
          <cell r="Y21">
            <v>5032</v>
          </cell>
          <cell r="Z21">
            <v>5113</v>
          </cell>
          <cell r="AA21">
            <v>5221</v>
          </cell>
          <cell r="AB21">
            <v>5318</v>
          </cell>
          <cell r="AC21">
            <v>5415</v>
          </cell>
          <cell r="AD21">
            <v>5442</v>
          </cell>
          <cell r="AE21">
            <v>5635</v>
          </cell>
          <cell r="AF21">
            <v>5856</v>
          </cell>
          <cell r="AG21">
            <v>6032</v>
          </cell>
          <cell r="AH21">
            <v>6179</v>
          </cell>
        </row>
        <row r="22">
          <cell r="A22">
            <v>20</v>
          </cell>
          <cell r="B22" t="str">
            <v>Caja municipal</v>
          </cell>
          <cell r="C22" t="str">
            <v>Medianas empresas</v>
          </cell>
          <cell r="D22">
            <v>22</v>
          </cell>
          <cell r="AD22">
            <v>1551</v>
          </cell>
          <cell r="AE22">
            <v>1599</v>
          </cell>
          <cell r="AF22">
            <v>1762</v>
          </cell>
          <cell r="AG22">
            <v>1654</v>
          </cell>
          <cell r="AH22">
            <v>1700</v>
          </cell>
        </row>
        <row r="23">
          <cell r="A23">
            <v>21</v>
          </cell>
          <cell r="B23" t="str">
            <v>Caja municipal</v>
          </cell>
          <cell r="C23" t="str">
            <v>Microempresas</v>
          </cell>
          <cell r="D23">
            <v>23</v>
          </cell>
          <cell r="AD23">
            <v>478409</v>
          </cell>
          <cell r="AE23">
            <v>480791</v>
          </cell>
          <cell r="AF23">
            <v>481382</v>
          </cell>
          <cell r="AG23">
            <v>488181</v>
          </cell>
          <cell r="AH23">
            <v>492074</v>
          </cell>
        </row>
        <row r="24">
          <cell r="A24">
            <v>22</v>
          </cell>
          <cell r="B24" t="str">
            <v>Caja municipal</v>
          </cell>
          <cell r="C24" t="str">
            <v>Pequeñas empresas</v>
          </cell>
          <cell r="D24">
            <v>24</v>
          </cell>
          <cell r="AD24">
            <v>84603</v>
          </cell>
          <cell r="AE24">
            <v>87341</v>
          </cell>
          <cell r="AF24">
            <v>90129</v>
          </cell>
          <cell r="AG24">
            <v>90430</v>
          </cell>
          <cell r="AH24">
            <v>93112</v>
          </cell>
        </row>
        <row r="25">
          <cell r="A25">
            <v>23</v>
          </cell>
          <cell r="B25" t="str">
            <v>Caja rural</v>
          </cell>
          <cell r="K25" t="str">
            <v/>
          </cell>
          <cell r="L25" t="str">
            <v/>
          </cell>
          <cell r="M25" t="str">
            <v/>
          </cell>
          <cell r="N25" t="str">
            <v/>
          </cell>
          <cell r="O25" t="str">
            <v/>
          </cell>
          <cell r="P25" t="str">
            <v/>
          </cell>
          <cell r="Q25" t="str">
            <v/>
          </cell>
          <cell r="R25" t="str">
            <v/>
          </cell>
          <cell r="AH25" t="str">
            <v/>
          </cell>
        </row>
        <row r="26">
          <cell r="A26">
            <v>24</v>
          </cell>
          <cell r="B26" t="str">
            <v>Caja rural</v>
          </cell>
          <cell r="C26" t="str">
            <v>Consumo</v>
          </cell>
          <cell r="D26">
            <v>26</v>
          </cell>
          <cell r="K26">
            <v>61840</v>
          </cell>
          <cell r="L26">
            <v>62151</v>
          </cell>
          <cell r="M26">
            <v>62828</v>
          </cell>
          <cell r="N26">
            <v>63558</v>
          </cell>
          <cell r="O26">
            <v>63977</v>
          </cell>
          <cell r="P26">
            <v>64241</v>
          </cell>
          <cell r="Q26">
            <v>64600</v>
          </cell>
          <cell r="R26">
            <v>64305</v>
          </cell>
          <cell r="S26">
            <v>64427</v>
          </cell>
          <cell r="T26">
            <v>65034</v>
          </cell>
          <cell r="U26">
            <v>65416</v>
          </cell>
          <cell r="V26">
            <v>65439</v>
          </cell>
          <cell r="W26">
            <v>65196</v>
          </cell>
          <cell r="X26">
            <v>65206</v>
          </cell>
          <cell r="Y26">
            <v>65550</v>
          </cell>
          <cell r="Z26">
            <v>66236</v>
          </cell>
          <cell r="AA26">
            <v>67127</v>
          </cell>
          <cell r="AB26">
            <v>67678</v>
          </cell>
          <cell r="AC26">
            <v>67002</v>
          </cell>
          <cell r="AD26">
            <v>67281</v>
          </cell>
          <cell r="AE26">
            <v>68111</v>
          </cell>
          <cell r="AF26">
            <v>68662</v>
          </cell>
          <cell r="AG26">
            <v>69039</v>
          </cell>
          <cell r="AH26">
            <v>68289</v>
          </cell>
        </row>
        <row r="27">
          <cell r="A27">
            <v>25</v>
          </cell>
          <cell r="B27" t="str">
            <v>Caja rural</v>
          </cell>
          <cell r="C27" t="str">
            <v>Corporativos</v>
          </cell>
          <cell r="D27">
            <v>27</v>
          </cell>
          <cell r="AD27">
            <v>1</v>
          </cell>
          <cell r="AE27">
            <v>1</v>
          </cell>
          <cell r="AF27">
            <v>2</v>
          </cell>
          <cell r="AG27">
            <v>2</v>
          </cell>
          <cell r="AH27">
            <v>1</v>
          </cell>
        </row>
        <row r="28">
          <cell r="A28">
            <v>26</v>
          </cell>
          <cell r="B28" t="str">
            <v>Caja rural</v>
          </cell>
          <cell r="C28" t="str">
            <v>Grandes empresas</v>
          </cell>
          <cell r="D28">
            <v>28</v>
          </cell>
          <cell r="AD28">
            <v>2</v>
          </cell>
          <cell r="AE28">
            <v>1</v>
          </cell>
          <cell r="AF28">
            <v>2</v>
          </cell>
          <cell r="AG28">
            <v>3</v>
          </cell>
          <cell r="AH28">
            <v>4</v>
          </cell>
        </row>
        <row r="29">
          <cell r="A29">
            <v>27</v>
          </cell>
          <cell r="B29" t="str">
            <v>Caja rural</v>
          </cell>
          <cell r="C29" t="str">
            <v>Hipotecario</v>
          </cell>
          <cell r="D29">
            <v>29</v>
          </cell>
          <cell r="K29">
            <v>1036</v>
          </cell>
          <cell r="L29">
            <v>1049</v>
          </cell>
          <cell r="M29">
            <v>1049</v>
          </cell>
          <cell r="N29">
            <v>1050</v>
          </cell>
          <cell r="O29">
            <v>1068</v>
          </cell>
          <cell r="P29">
            <v>1080</v>
          </cell>
          <cell r="Q29">
            <v>1084</v>
          </cell>
          <cell r="R29">
            <v>1089</v>
          </cell>
          <cell r="S29">
            <v>1092</v>
          </cell>
          <cell r="T29">
            <v>1098</v>
          </cell>
          <cell r="U29">
            <v>1113</v>
          </cell>
          <cell r="V29">
            <v>1151</v>
          </cell>
          <cell r="W29">
            <v>1198</v>
          </cell>
          <cell r="X29">
            <v>1219</v>
          </cell>
          <cell r="Y29">
            <v>1240</v>
          </cell>
          <cell r="Z29">
            <v>1276</v>
          </cell>
          <cell r="AA29">
            <v>1303</v>
          </cell>
          <cell r="AB29">
            <v>1338</v>
          </cell>
          <cell r="AC29">
            <v>1361</v>
          </cell>
          <cell r="AD29">
            <v>1379</v>
          </cell>
          <cell r="AE29">
            <v>1400</v>
          </cell>
          <cell r="AF29">
            <v>1440</v>
          </cell>
          <cell r="AG29">
            <v>1472</v>
          </cell>
          <cell r="AH29">
            <v>1489</v>
          </cell>
        </row>
        <row r="30">
          <cell r="A30">
            <v>28</v>
          </cell>
          <cell r="B30" t="str">
            <v>Caja rural</v>
          </cell>
          <cell r="C30" t="str">
            <v>Medianas empresas</v>
          </cell>
          <cell r="D30">
            <v>30</v>
          </cell>
          <cell r="AD30">
            <v>291</v>
          </cell>
          <cell r="AE30">
            <v>287</v>
          </cell>
          <cell r="AF30">
            <v>290</v>
          </cell>
          <cell r="AG30">
            <v>314</v>
          </cell>
          <cell r="AH30">
            <v>323</v>
          </cell>
        </row>
        <row r="31">
          <cell r="A31">
            <v>29</v>
          </cell>
          <cell r="B31" t="str">
            <v>Caja rural</v>
          </cell>
          <cell r="C31" t="str">
            <v>Microempresas</v>
          </cell>
          <cell r="D31">
            <v>31</v>
          </cell>
          <cell r="AD31">
            <v>162563</v>
          </cell>
          <cell r="AE31">
            <v>165988</v>
          </cell>
          <cell r="AF31">
            <v>169231</v>
          </cell>
          <cell r="AG31">
            <v>173623</v>
          </cell>
          <cell r="AH31">
            <v>175814</v>
          </cell>
        </row>
        <row r="32">
          <cell r="A32">
            <v>30</v>
          </cell>
          <cell r="B32" t="str">
            <v>Caja rural</v>
          </cell>
          <cell r="C32" t="str">
            <v>Pequeñas empresas</v>
          </cell>
          <cell r="D32">
            <v>32</v>
          </cell>
          <cell r="AD32">
            <v>22080</v>
          </cell>
          <cell r="AE32">
            <v>21479</v>
          </cell>
          <cell r="AF32">
            <v>22277</v>
          </cell>
          <cell r="AG32">
            <v>23561</v>
          </cell>
          <cell r="AH32">
            <v>24584</v>
          </cell>
        </row>
        <row r="33">
          <cell r="A33">
            <v>31</v>
          </cell>
          <cell r="B33" t="str">
            <v>Edpyme</v>
          </cell>
          <cell r="K33" t="str">
            <v/>
          </cell>
          <cell r="L33" t="str">
            <v/>
          </cell>
          <cell r="M33" t="str">
            <v/>
          </cell>
          <cell r="N33" t="str">
            <v/>
          </cell>
          <cell r="O33" t="str">
            <v/>
          </cell>
          <cell r="P33" t="str">
            <v/>
          </cell>
          <cell r="Q33" t="str">
            <v/>
          </cell>
          <cell r="R33" t="str">
            <v/>
          </cell>
          <cell r="AH33" t="str">
            <v/>
          </cell>
        </row>
        <row r="34">
          <cell r="A34">
            <v>32</v>
          </cell>
          <cell r="B34" t="str">
            <v>Edpyme</v>
          </cell>
          <cell r="C34" t="str">
            <v>Consumo</v>
          </cell>
          <cell r="D34">
            <v>34</v>
          </cell>
          <cell r="K34">
            <v>143729</v>
          </cell>
          <cell r="L34">
            <v>145068</v>
          </cell>
          <cell r="M34">
            <v>146543</v>
          </cell>
          <cell r="N34">
            <v>145979</v>
          </cell>
          <cell r="O34">
            <v>146793</v>
          </cell>
          <cell r="P34">
            <v>150069</v>
          </cell>
          <cell r="Q34">
            <v>145760</v>
          </cell>
          <cell r="R34">
            <v>148394</v>
          </cell>
          <cell r="S34">
            <v>192640</v>
          </cell>
          <cell r="T34">
            <v>126098</v>
          </cell>
          <cell r="U34">
            <v>128859</v>
          </cell>
          <cell r="V34">
            <v>128521</v>
          </cell>
          <cell r="W34">
            <v>136845</v>
          </cell>
          <cell r="X34">
            <v>137294</v>
          </cell>
          <cell r="Y34">
            <v>138650</v>
          </cell>
          <cell r="Z34">
            <v>140368</v>
          </cell>
          <cell r="AA34">
            <v>31139</v>
          </cell>
          <cell r="AB34">
            <v>32229</v>
          </cell>
          <cell r="AC34">
            <v>33437</v>
          </cell>
          <cell r="AD34">
            <v>34906</v>
          </cell>
          <cell r="AE34">
            <v>35580</v>
          </cell>
          <cell r="AF34">
            <v>36527</v>
          </cell>
          <cell r="AG34">
            <v>37199</v>
          </cell>
          <cell r="AH34">
            <v>38062</v>
          </cell>
        </row>
        <row r="35">
          <cell r="A35">
            <v>33</v>
          </cell>
          <cell r="B35" t="str">
            <v>Edpyme</v>
          </cell>
          <cell r="C35" t="str">
            <v>Hipotecario</v>
          </cell>
          <cell r="D35">
            <v>35</v>
          </cell>
          <cell r="K35">
            <v>591</v>
          </cell>
          <cell r="L35">
            <v>652</v>
          </cell>
          <cell r="M35">
            <v>652</v>
          </cell>
          <cell r="N35">
            <v>670</v>
          </cell>
          <cell r="O35">
            <v>689</v>
          </cell>
          <cell r="P35">
            <v>713</v>
          </cell>
          <cell r="Q35">
            <v>725</v>
          </cell>
          <cell r="R35">
            <v>749</v>
          </cell>
          <cell r="S35">
            <v>1011</v>
          </cell>
          <cell r="T35">
            <v>636</v>
          </cell>
          <cell r="U35">
            <v>668</v>
          </cell>
          <cell r="V35">
            <v>682</v>
          </cell>
          <cell r="W35">
            <v>695</v>
          </cell>
          <cell r="X35">
            <v>716</v>
          </cell>
          <cell r="Y35">
            <v>746</v>
          </cell>
          <cell r="Z35">
            <v>762</v>
          </cell>
          <cell r="AA35">
            <v>787</v>
          </cell>
          <cell r="AB35">
            <v>806</v>
          </cell>
          <cell r="AC35">
            <v>834</v>
          </cell>
          <cell r="AD35">
            <v>870</v>
          </cell>
          <cell r="AE35">
            <v>878</v>
          </cell>
          <cell r="AF35">
            <v>934</v>
          </cell>
          <cell r="AG35">
            <v>943</v>
          </cell>
          <cell r="AH35">
            <v>967</v>
          </cell>
        </row>
        <row r="36">
          <cell r="A36">
            <v>34</v>
          </cell>
          <cell r="B36" t="str">
            <v>Edpyme</v>
          </cell>
          <cell r="C36" t="str">
            <v>Medianas empresas</v>
          </cell>
          <cell r="D36">
            <v>36</v>
          </cell>
          <cell r="AD36">
            <v>164</v>
          </cell>
          <cell r="AE36">
            <v>146</v>
          </cell>
          <cell r="AF36">
            <v>150</v>
          </cell>
          <cell r="AG36">
            <v>153</v>
          </cell>
          <cell r="AH36">
            <v>164</v>
          </cell>
        </row>
        <row r="37">
          <cell r="A37">
            <v>35</v>
          </cell>
          <cell r="B37" t="str">
            <v>Edpyme</v>
          </cell>
          <cell r="C37" t="str">
            <v>Microempresas</v>
          </cell>
          <cell r="D37">
            <v>37</v>
          </cell>
          <cell r="AD37">
            <v>128875</v>
          </cell>
          <cell r="AE37">
            <v>133947</v>
          </cell>
          <cell r="AF37">
            <v>136879</v>
          </cell>
          <cell r="AG37">
            <v>139642</v>
          </cell>
          <cell r="AH37">
            <v>141932</v>
          </cell>
        </row>
        <row r="38">
          <cell r="A38">
            <v>36</v>
          </cell>
          <cell r="B38" t="str">
            <v>Edpyme</v>
          </cell>
          <cell r="C38" t="str">
            <v>Pequeñas empresas</v>
          </cell>
          <cell r="D38">
            <v>38</v>
          </cell>
          <cell r="AD38">
            <v>18658</v>
          </cell>
          <cell r="AE38">
            <v>14358</v>
          </cell>
          <cell r="AF38">
            <v>14781</v>
          </cell>
          <cell r="AG38">
            <v>15430</v>
          </cell>
          <cell r="AH38">
            <v>16205</v>
          </cell>
        </row>
        <row r="39">
          <cell r="A39">
            <v>37</v>
          </cell>
          <cell r="B39" t="str">
            <v>Financiera</v>
          </cell>
          <cell r="K39" t="str">
            <v/>
          </cell>
          <cell r="L39" t="str">
            <v/>
          </cell>
          <cell r="M39" t="str">
            <v/>
          </cell>
          <cell r="N39" t="str">
            <v/>
          </cell>
          <cell r="O39" t="str">
            <v/>
          </cell>
          <cell r="P39" t="str">
            <v/>
          </cell>
          <cell r="Q39" t="str">
            <v/>
          </cell>
          <cell r="R39" t="str">
            <v/>
          </cell>
          <cell r="AH39" t="str">
            <v/>
          </cell>
        </row>
        <row r="40">
          <cell r="A40">
            <v>38</v>
          </cell>
          <cell r="B40" t="str">
            <v>Financiera</v>
          </cell>
          <cell r="C40" t="str">
            <v>Consumo</v>
          </cell>
          <cell r="D40">
            <v>40</v>
          </cell>
          <cell r="K40">
            <v>192084</v>
          </cell>
          <cell r="L40">
            <v>600773</v>
          </cell>
          <cell r="M40">
            <v>591880</v>
          </cell>
          <cell r="N40">
            <v>578250</v>
          </cell>
          <cell r="O40">
            <v>866640</v>
          </cell>
          <cell r="P40">
            <v>855592</v>
          </cell>
          <cell r="Q40">
            <v>834777</v>
          </cell>
          <cell r="R40">
            <v>811146</v>
          </cell>
          <cell r="S40">
            <v>1081250</v>
          </cell>
          <cell r="T40">
            <v>816823</v>
          </cell>
          <cell r="U40">
            <v>805034</v>
          </cell>
          <cell r="V40">
            <v>795387</v>
          </cell>
          <cell r="W40">
            <v>791285</v>
          </cell>
          <cell r="X40">
            <v>775200</v>
          </cell>
          <cell r="Y40">
            <v>768402</v>
          </cell>
          <cell r="Z40">
            <v>763580</v>
          </cell>
          <cell r="AA40">
            <v>862983</v>
          </cell>
          <cell r="AB40">
            <v>872733</v>
          </cell>
          <cell r="AC40">
            <v>886921</v>
          </cell>
          <cell r="AD40">
            <v>879392</v>
          </cell>
          <cell r="AE40">
            <v>881189</v>
          </cell>
          <cell r="AF40">
            <v>878914</v>
          </cell>
          <cell r="AG40">
            <v>880788</v>
          </cell>
          <cell r="AH40">
            <v>888227</v>
          </cell>
        </row>
        <row r="41">
          <cell r="A41">
            <v>39</v>
          </cell>
          <cell r="B41" t="str">
            <v>Financiera</v>
          </cell>
          <cell r="C41" t="str">
            <v>Corporativos</v>
          </cell>
          <cell r="D41">
            <v>41</v>
          </cell>
          <cell r="AD41">
            <v>21</v>
          </cell>
          <cell r="AE41">
            <v>19</v>
          </cell>
          <cell r="AF41">
            <v>18</v>
          </cell>
          <cell r="AG41">
            <v>19</v>
          </cell>
          <cell r="AH41">
            <v>17</v>
          </cell>
        </row>
        <row r="42">
          <cell r="A42">
            <v>40</v>
          </cell>
          <cell r="B42" t="str">
            <v>Financiera</v>
          </cell>
          <cell r="C42" t="str">
            <v>Grandes empresas</v>
          </cell>
          <cell r="D42">
            <v>42</v>
          </cell>
          <cell r="AD42">
            <v>124</v>
          </cell>
          <cell r="AE42">
            <v>129</v>
          </cell>
          <cell r="AF42">
            <v>133</v>
          </cell>
          <cell r="AG42">
            <v>135</v>
          </cell>
          <cell r="AH42">
            <v>141</v>
          </cell>
        </row>
        <row r="43">
          <cell r="A43">
            <v>41</v>
          </cell>
          <cell r="B43" t="str">
            <v>Financiera</v>
          </cell>
          <cell r="C43" t="str">
            <v>Hipotecario</v>
          </cell>
          <cell r="D43">
            <v>43</v>
          </cell>
          <cell r="K43">
            <v>1308</v>
          </cell>
          <cell r="L43">
            <v>2205</v>
          </cell>
          <cell r="M43">
            <v>2227</v>
          </cell>
          <cell r="N43">
            <v>2261</v>
          </cell>
          <cell r="O43">
            <v>2293</v>
          </cell>
          <cell r="P43">
            <v>2333</v>
          </cell>
          <cell r="Q43">
            <v>2381</v>
          </cell>
          <cell r="R43">
            <v>2394</v>
          </cell>
          <cell r="S43">
            <v>2287</v>
          </cell>
          <cell r="T43">
            <v>2617</v>
          </cell>
          <cell r="U43">
            <v>2672</v>
          </cell>
          <cell r="V43">
            <v>2730</v>
          </cell>
          <cell r="W43">
            <v>2766</v>
          </cell>
          <cell r="X43">
            <v>2809</v>
          </cell>
          <cell r="Y43">
            <v>2852</v>
          </cell>
          <cell r="Z43">
            <v>2902</v>
          </cell>
          <cell r="AA43">
            <v>2953</v>
          </cell>
          <cell r="AB43">
            <v>3007</v>
          </cell>
          <cell r="AC43">
            <v>1816</v>
          </cell>
          <cell r="AD43">
            <v>1892</v>
          </cell>
          <cell r="AE43">
            <v>1969</v>
          </cell>
          <cell r="AF43">
            <v>2056</v>
          </cell>
          <cell r="AG43">
            <v>2144</v>
          </cell>
          <cell r="AH43">
            <v>2241</v>
          </cell>
        </row>
        <row r="44">
          <cell r="A44">
            <v>42</v>
          </cell>
          <cell r="B44" t="str">
            <v>Financiera</v>
          </cell>
          <cell r="C44" t="str">
            <v>Medianas empresas</v>
          </cell>
          <cell r="D44">
            <v>44</v>
          </cell>
          <cell r="AD44">
            <v>940</v>
          </cell>
          <cell r="AE44">
            <v>946</v>
          </cell>
          <cell r="AF44">
            <v>948</v>
          </cell>
          <cell r="AG44">
            <v>985</v>
          </cell>
          <cell r="AH44">
            <v>977</v>
          </cell>
        </row>
        <row r="45">
          <cell r="A45">
            <v>43</v>
          </cell>
          <cell r="B45" t="str">
            <v>Financiera</v>
          </cell>
          <cell r="C45" t="str">
            <v>Microempresas</v>
          </cell>
          <cell r="D45">
            <v>45</v>
          </cell>
          <cell r="AD45">
            <v>360971</v>
          </cell>
          <cell r="AE45">
            <v>366739</v>
          </cell>
          <cell r="AF45">
            <v>375201</v>
          </cell>
          <cell r="AG45">
            <v>380498</v>
          </cell>
          <cell r="AH45">
            <v>388826</v>
          </cell>
        </row>
        <row r="46">
          <cell r="A46">
            <v>44</v>
          </cell>
          <cell r="B46" t="str">
            <v>Financiera</v>
          </cell>
          <cell r="C46" t="str">
            <v>Pequeñas empresas</v>
          </cell>
          <cell r="D46">
            <v>46</v>
          </cell>
          <cell r="AD46">
            <v>43034</v>
          </cell>
          <cell r="AE46">
            <v>43222</v>
          </cell>
          <cell r="AF46">
            <v>43256</v>
          </cell>
          <cell r="AG46">
            <v>47134</v>
          </cell>
          <cell r="AH46">
            <v>47580</v>
          </cell>
        </row>
        <row r="47">
          <cell r="A47">
            <v>45</v>
          </cell>
        </row>
        <row r="48">
          <cell r="A48">
            <v>46</v>
          </cell>
        </row>
        <row r="49">
          <cell r="A49">
            <v>47</v>
          </cell>
        </row>
        <row r="50">
          <cell r="A50">
            <v>48</v>
          </cell>
        </row>
        <row r="51">
          <cell r="A51">
            <v>49</v>
          </cell>
        </row>
        <row r="52">
          <cell r="A52">
            <v>50</v>
          </cell>
        </row>
        <row r="53">
          <cell r="A53">
            <v>51</v>
          </cell>
        </row>
        <row r="54">
          <cell r="A54">
            <v>52</v>
          </cell>
          <cell r="B54" t="str">
            <v>Arrendamiento financiero</v>
          </cell>
          <cell r="C54" t="str">
            <v>Hipotecarios para Vivienda</v>
          </cell>
        </row>
        <row r="55">
          <cell r="A55">
            <v>53</v>
          </cell>
          <cell r="B55" t="str">
            <v>Arrendamiento financiero</v>
          </cell>
          <cell r="C55" t="str">
            <v>Corporativos</v>
          </cell>
        </row>
        <row r="56">
          <cell r="A56">
            <v>54</v>
          </cell>
          <cell r="B56" t="str">
            <v>Arrendamiento financiero</v>
          </cell>
          <cell r="C56" t="str">
            <v>Grandes empresas</v>
          </cell>
        </row>
        <row r="57">
          <cell r="A57">
            <v>55</v>
          </cell>
          <cell r="B57" t="str">
            <v>Arrendamiento financiero</v>
          </cell>
          <cell r="C57" t="str">
            <v>Consumo</v>
          </cell>
          <cell r="K57">
            <v>63</v>
          </cell>
          <cell r="L57">
            <v>63</v>
          </cell>
          <cell r="M57">
            <v>64</v>
          </cell>
          <cell r="N57">
            <v>62</v>
          </cell>
          <cell r="O57">
            <v>65</v>
          </cell>
          <cell r="P57">
            <v>64</v>
          </cell>
          <cell r="Q57">
            <v>63</v>
          </cell>
          <cell r="R57">
            <v>63</v>
          </cell>
          <cell r="S57">
            <v>63</v>
          </cell>
          <cell r="T57">
            <v>62</v>
          </cell>
          <cell r="U57">
            <v>61</v>
          </cell>
          <cell r="V57">
            <v>61</v>
          </cell>
          <cell r="W57">
            <v>59</v>
          </cell>
          <cell r="X57">
            <v>58</v>
          </cell>
          <cell r="Y57">
            <v>55</v>
          </cell>
          <cell r="Z57">
            <v>57</v>
          </cell>
          <cell r="AA57">
            <v>56</v>
          </cell>
        </row>
        <row r="58">
          <cell r="A58">
            <v>56</v>
          </cell>
          <cell r="B58" t="str">
            <v>Arrendamiento financiero</v>
          </cell>
          <cell r="C58" t="str">
            <v>Comercial</v>
          </cell>
          <cell r="K58">
            <v>3953</v>
          </cell>
          <cell r="L58">
            <v>3979</v>
          </cell>
          <cell r="M58">
            <v>3988</v>
          </cell>
          <cell r="N58">
            <v>3966</v>
          </cell>
          <cell r="O58">
            <v>3928</v>
          </cell>
          <cell r="P58">
            <v>3900</v>
          </cell>
          <cell r="Q58">
            <v>3879</v>
          </cell>
          <cell r="R58">
            <v>1951</v>
          </cell>
          <cell r="S58">
            <v>1960</v>
          </cell>
          <cell r="T58">
            <v>1960</v>
          </cell>
          <cell r="U58">
            <v>1975</v>
          </cell>
          <cell r="V58">
            <v>1981</v>
          </cell>
          <cell r="W58">
            <v>1989</v>
          </cell>
          <cell r="X58">
            <v>1990</v>
          </cell>
          <cell r="Y58">
            <v>1988</v>
          </cell>
          <cell r="Z58">
            <v>2000</v>
          </cell>
          <cell r="AA58">
            <v>1985</v>
          </cell>
          <cell r="AB58">
            <v>729</v>
          </cell>
          <cell r="AC58">
            <v>724</v>
          </cell>
        </row>
        <row r="59">
          <cell r="A59">
            <v>57</v>
          </cell>
          <cell r="B59" t="str">
            <v>Arrendamiento financiero</v>
          </cell>
          <cell r="C59" t="str">
            <v>MES</v>
          </cell>
          <cell r="K59">
            <v>16</v>
          </cell>
          <cell r="L59">
            <v>16</v>
          </cell>
          <cell r="M59">
            <v>13</v>
          </cell>
          <cell r="N59">
            <v>13</v>
          </cell>
          <cell r="O59">
            <v>11</v>
          </cell>
          <cell r="P59">
            <v>9</v>
          </cell>
          <cell r="Q59">
            <v>9</v>
          </cell>
          <cell r="R59">
            <v>7</v>
          </cell>
          <cell r="S59">
            <v>8</v>
          </cell>
          <cell r="T59">
            <v>8</v>
          </cell>
          <cell r="U59">
            <v>8</v>
          </cell>
          <cell r="V59">
            <v>8</v>
          </cell>
          <cell r="W59">
            <v>8</v>
          </cell>
          <cell r="X59">
            <v>8</v>
          </cell>
          <cell r="Y59">
            <v>8</v>
          </cell>
          <cell r="Z59">
            <v>8</v>
          </cell>
          <cell r="AA59">
            <v>9</v>
          </cell>
        </row>
        <row r="60">
          <cell r="A60">
            <v>58</v>
          </cell>
          <cell r="B60" t="str">
            <v>Banco</v>
          </cell>
          <cell r="C60" t="str">
            <v>Comercial</v>
          </cell>
          <cell r="K60">
            <v>79137</v>
          </cell>
          <cell r="L60">
            <v>80013</v>
          </cell>
          <cell r="M60">
            <v>80603</v>
          </cell>
          <cell r="N60">
            <v>81334</v>
          </cell>
          <cell r="O60">
            <v>81150</v>
          </cell>
          <cell r="P60">
            <v>82184</v>
          </cell>
          <cell r="Q60">
            <v>80098</v>
          </cell>
          <cell r="R60">
            <v>80205</v>
          </cell>
          <cell r="S60">
            <v>81174</v>
          </cell>
          <cell r="T60">
            <v>87962</v>
          </cell>
          <cell r="U60">
            <v>88347</v>
          </cell>
          <cell r="V60">
            <v>88565</v>
          </cell>
          <cell r="W60">
            <v>87794</v>
          </cell>
          <cell r="X60">
            <v>88774</v>
          </cell>
          <cell r="Y60">
            <v>89633</v>
          </cell>
          <cell r="Z60">
            <v>89833</v>
          </cell>
          <cell r="AA60">
            <v>90805</v>
          </cell>
          <cell r="AB60">
            <v>91352</v>
          </cell>
          <cell r="AC60">
            <v>91005</v>
          </cell>
        </row>
        <row r="61">
          <cell r="A61">
            <v>59</v>
          </cell>
          <cell r="B61" t="str">
            <v>Banco</v>
          </cell>
          <cell r="C61" t="str">
            <v>MES</v>
          </cell>
          <cell r="K61">
            <v>495225</v>
          </cell>
          <cell r="L61">
            <v>443197</v>
          </cell>
          <cell r="M61">
            <v>450161</v>
          </cell>
          <cell r="N61">
            <v>455033</v>
          </cell>
          <cell r="O61">
            <v>439516</v>
          </cell>
          <cell r="P61">
            <v>441264</v>
          </cell>
          <cell r="Q61">
            <v>439926</v>
          </cell>
          <cell r="R61">
            <v>442529</v>
          </cell>
          <cell r="S61">
            <v>494428</v>
          </cell>
          <cell r="T61">
            <v>437278</v>
          </cell>
          <cell r="U61">
            <v>437140</v>
          </cell>
          <cell r="V61">
            <v>436444</v>
          </cell>
          <cell r="W61">
            <v>432956</v>
          </cell>
          <cell r="X61">
            <v>432610</v>
          </cell>
          <cell r="Y61">
            <v>437826</v>
          </cell>
          <cell r="Z61">
            <v>441899</v>
          </cell>
          <cell r="AA61">
            <v>447060</v>
          </cell>
          <cell r="AB61">
            <v>450193</v>
          </cell>
          <cell r="AC61">
            <v>454608</v>
          </cell>
        </row>
        <row r="62">
          <cell r="A62">
            <v>60</v>
          </cell>
          <cell r="B62" t="str">
            <v>Caja municipal</v>
          </cell>
          <cell r="C62" t="str">
            <v>Comercial</v>
          </cell>
          <cell r="K62">
            <v>12886</v>
          </cell>
          <cell r="L62">
            <v>13132</v>
          </cell>
          <cell r="M62">
            <v>13303</v>
          </cell>
          <cell r="N62">
            <v>13509</v>
          </cell>
          <cell r="O62">
            <v>14014</v>
          </cell>
          <cell r="P62">
            <v>14472</v>
          </cell>
          <cell r="Q62">
            <v>14776</v>
          </cell>
          <cell r="R62">
            <v>15287</v>
          </cell>
          <cell r="S62">
            <v>15699</v>
          </cell>
          <cell r="T62">
            <v>16174</v>
          </cell>
          <cell r="U62">
            <v>16679</v>
          </cell>
          <cell r="V62">
            <v>17264</v>
          </cell>
          <cell r="W62">
            <v>17727</v>
          </cell>
          <cell r="X62">
            <v>18071</v>
          </cell>
          <cell r="Y62">
            <v>18436</v>
          </cell>
          <cell r="Z62">
            <v>18772</v>
          </cell>
          <cell r="AA62">
            <v>19258</v>
          </cell>
          <cell r="AB62">
            <v>19709</v>
          </cell>
          <cell r="AC62">
            <v>20383</v>
          </cell>
        </row>
        <row r="63">
          <cell r="A63">
            <v>61</v>
          </cell>
          <cell r="B63" t="str">
            <v>Caja municipal</v>
          </cell>
          <cell r="C63" t="str">
            <v>MES</v>
          </cell>
          <cell r="K63">
            <v>459772</v>
          </cell>
          <cell r="L63">
            <v>465101</v>
          </cell>
          <cell r="M63">
            <v>472537</v>
          </cell>
          <cell r="N63">
            <v>479749</v>
          </cell>
          <cell r="O63">
            <v>486916</v>
          </cell>
          <cell r="P63">
            <v>492777</v>
          </cell>
          <cell r="Q63">
            <v>496450</v>
          </cell>
          <cell r="R63">
            <v>503357</v>
          </cell>
          <cell r="S63">
            <v>508523</v>
          </cell>
          <cell r="T63">
            <v>513314</v>
          </cell>
          <cell r="U63">
            <v>518853</v>
          </cell>
          <cell r="V63">
            <v>524357</v>
          </cell>
          <cell r="W63">
            <v>524276</v>
          </cell>
          <cell r="X63">
            <v>525459</v>
          </cell>
          <cell r="Y63">
            <v>529703</v>
          </cell>
          <cell r="Z63">
            <v>530861</v>
          </cell>
          <cell r="AA63">
            <v>535179</v>
          </cell>
          <cell r="AB63">
            <v>539636</v>
          </cell>
          <cell r="AC63">
            <v>539462</v>
          </cell>
        </row>
        <row r="64">
          <cell r="A64">
            <v>62</v>
          </cell>
          <cell r="B64" t="str">
            <v>Caja rural</v>
          </cell>
          <cell r="C64" t="str">
            <v>Comercial</v>
          </cell>
          <cell r="K64">
            <v>1690</v>
          </cell>
          <cell r="L64">
            <v>1721</v>
          </cell>
          <cell r="M64">
            <v>1728</v>
          </cell>
          <cell r="N64">
            <v>1746</v>
          </cell>
          <cell r="O64">
            <v>1797</v>
          </cell>
          <cell r="P64">
            <v>1822</v>
          </cell>
          <cell r="Q64">
            <v>1870</v>
          </cell>
          <cell r="R64">
            <v>1937</v>
          </cell>
          <cell r="S64">
            <v>2015</v>
          </cell>
          <cell r="T64">
            <v>2031</v>
          </cell>
          <cell r="U64">
            <v>2069</v>
          </cell>
          <cell r="V64">
            <v>2296</v>
          </cell>
          <cell r="W64">
            <v>2369</v>
          </cell>
          <cell r="X64">
            <v>2402</v>
          </cell>
          <cell r="Y64">
            <v>2457</v>
          </cell>
          <cell r="Z64">
            <v>2576</v>
          </cell>
          <cell r="AA64">
            <v>2768</v>
          </cell>
          <cell r="AB64">
            <v>2788</v>
          </cell>
          <cell r="AC64">
            <v>2977</v>
          </cell>
        </row>
        <row r="65">
          <cell r="A65">
            <v>63</v>
          </cell>
          <cell r="B65" t="str">
            <v>Caja rural</v>
          </cell>
          <cell r="C65" t="str">
            <v>MES</v>
          </cell>
          <cell r="K65">
            <v>130337</v>
          </cell>
          <cell r="L65">
            <v>137772</v>
          </cell>
          <cell r="M65">
            <v>141772</v>
          </cell>
          <cell r="N65">
            <v>146066</v>
          </cell>
          <cell r="O65">
            <v>149368</v>
          </cell>
          <cell r="P65">
            <v>152317</v>
          </cell>
          <cell r="Q65">
            <v>154216</v>
          </cell>
          <cell r="R65">
            <v>155038</v>
          </cell>
          <cell r="S65">
            <v>156957</v>
          </cell>
          <cell r="T65">
            <v>159630</v>
          </cell>
          <cell r="U65">
            <v>163313</v>
          </cell>
          <cell r="V65">
            <v>166207</v>
          </cell>
          <cell r="W65">
            <v>168502</v>
          </cell>
          <cell r="X65">
            <v>170006</v>
          </cell>
          <cell r="Y65">
            <v>172257</v>
          </cell>
          <cell r="Z65">
            <v>175726</v>
          </cell>
          <cell r="AA65">
            <v>177696</v>
          </cell>
          <cell r="AB65">
            <v>180259</v>
          </cell>
          <cell r="AC65">
            <v>179371</v>
          </cell>
        </row>
        <row r="66">
          <cell r="A66">
            <v>64</v>
          </cell>
          <cell r="B66" t="str">
            <v>Edpyme</v>
          </cell>
          <cell r="C66" t="str">
            <v>Corporativos</v>
          </cell>
        </row>
        <row r="67">
          <cell r="A67">
            <v>65</v>
          </cell>
          <cell r="B67" t="str">
            <v>Edpyme</v>
          </cell>
          <cell r="C67" t="str">
            <v>Grandes empresas</v>
          </cell>
        </row>
        <row r="68">
          <cell r="A68">
            <v>66</v>
          </cell>
          <cell r="B68" t="str">
            <v>Edpyme</v>
          </cell>
          <cell r="C68" t="str">
            <v>Comercial</v>
          </cell>
          <cell r="K68">
            <v>2826</v>
          </cell>
          <cell r="L68">
            <v>2874</v>
          </cell>
          <cell r="M68">
            <v>2856</v>
          </cell>
          <cell r="N68">
            <v>2904</v>
          </cell>
          <cell r="O68">
            <v>2902</v>
          </cell>
          <cell r="P68">
            <v>2943</v>
          </cell>
          <cell r="Q68">
            <v>3070</v>
          </cell>
          <cell r="R68">
            <v>3141</v>
          </cell>
          <cell r="S68">
            <v>3378</v>
          </cell>
          <cell r="T68">
            <v>2206</v>
          </cell>
          <cell r="U68">
            <v>2327</v>
          </cell>
          <cell r="V68">
            <v>2346</v>
          </cell>
          <cell r="W68">
            <v>2496</v>
          </cell>
          <cell r="X68">
            <v>2553</v>
          </cell>
          <cell r="Y68">
            <v>2619</v>
          </cell>
          <cell r="Z68">
            <v>2617</v>
          </cell>
          <cell r="AA68">
            <v>2806</v>
          </cell>
          <cell r="AB68">
            <v>2848</v>
          </cell>
          <cell r="AC68">
            <v>2814</v>
          </cell>
        </row>
        <row r="69">
          <cell r="A69">
            <v>67</v>
          </cell>
          <cell r="B69" t="str">
            <v>Edpyme</v>
          </cell>
          <cell r="C69" t="str">
            <v>MES</v>
          </cell>
          <cell r="K69">
            <v>190042</v>
          </cell>
          <cell r="L69">
            <v>193132</v>
          </cell>
          <cell r="M69">
            <v>197193</v>
          </cell>
          <cell r="N69">
            <v>200437</v>
          </cell>
          <cell r="O69">
            <v>204406</v>
          </cell>
          <cell r="P69">
            <v>208020</v>
          </cell>
          <cell r="Q69">
            <v>209479</v>
          </cell>
          <cell r="R69">
            <v>211337</v>
          </cell>
          <cell r="S69">
            <v>360556</v>
          </cell>
          <cell r="T69">
            <v>119444</v>
          </cell>
          <cell r="U69">
            <v>132529</v>
          </cell>
          <cell r="V69">
            <v>139489</v>
          </cell>
          <cell r="W69">
            <v>139864</v>
          </cell>
          <cell r="X69">
            <v>140846</v>
          </cell>
          <cell r="Y69">
            <v>141203</v>
          </cell>
          <cell r="Z69">
            <v>142575</v>
          </cell>
          <cell r="AA69">
            <v>144351</v>
          </cell>
          <cell r="AB69">
            <v>144715</v>
          </cell>
          <cell r="AC69">
            <v>144470</v>
          </cell>
        </row>
        <row r="70">
          <cell r="A70">
            <v>68</v>
          </cell>
          <cell r="B70" t="str">
            <v>Edpyme</v>
          </cell>
          <cell r="C70" t="str">
            <v>Corporativos</v>
          </cell>
        </row>
        <row r="71">
          <cell r="A71">
            <v>69</v>
          </cell>
          <cell r="B71" t="str">
            <v>Financiera</v>
          </cell>
          <cell r="C71" t="str">
            <v>Comercial</v>
          </cell>
          <cell r="K71">
            <v>253</v>
          </cell>
          <cell r="L71">
            <v>1062</v>
          </cell>
          <cell r="M71">
            <v>1107</v>
          </cell>
          <cell r="N71">
            <v>1086</v>
          </cell>
          <cell r="O71">
            <v>1057</v>
          </cell>
          <cell r="P71">
            <v>991</v>
          </cell>
          <cell r="Q71">
            <v>912</v>
          </cell>
          <cell r="R71">
            <v>847</v>
          </cell>
          <cell r="S71">
            <v>213</v>
          </cell>
          <cell r="T71">
            <v>2127</v>
          </cell>
          <cell r="U71">
            <v>2106</v>
          </cell>
          <cell r="V71">
            <v>2107</v>
          </cell>
          <cell r="W71">
            <v>2273</v>
          </cell>
          <cell r="X71">
            <v>2223</v>
          </cell>
          <cell r="Y71">
            <v>2192</v>
          </cell>
          <cell r="Z71">
            <v>2327</v>
          </cell>
          <cell r="AA71">
            <v>2307</v>
          </cell>
          <cell r="AB71">
            <v>3637</v>
          </cell>
          <cell r="AC71">
            <v>3665</v>
          </cell>
        </row>
        <row r="72">
          <cell r="A72">
            <v>70</v>
          </cell>
          <cell r="B72" t="str">
            <v>Financiera</v>
          </cell>
          <cell r="C72" t="str">
            <v>MES</v>
          </cell>
          <cell r="K72">
            <v>158671</v>
          </cell>
          <cell r="L72">
            <v>240292</v>
          </cell>
          <cell r="M72">
            <v>240694</v>
          </cell>
          <cell r="N72">
            <v>239715</v>
          </cell>
          <cell r="O72">
            <v>249565</v>
          </cell>
          <cell r="P72">
            <v>245067</v>
          </cell>
          <cell r="Q72">
            <v>240461</v>
          </cell>
          <cell r="R72">
            <v>238044</v>
          </cell>
          <cell r="S72">
            <v>11044</v>
          </cell>
          <cell r="T72">
            <v>338049</v>
          </cell>
          <cell r="U72">
            <v>344690</v>
          </cell>
          <cell r="V72">
            <v>350801</v>
          </cell>
          <cell r="W72">
            <v>354524</v>
          </cell>
          <cell r="X72">
            <v>358036</v>
          </cell>
          <cell r="Y72">
            <v>362980</v>
          </cell>
          <cell r="Z72">
            <v>367915</v>
          </cell>
          <cell r="AA72">
            <v>373940</v>
          </cell>
          <cell r="AB72">
            <v>378317</v>
          </cell>
          <cell r="AC72">
            <v>380734</v>
          </cell>
        </row>
      </sheetData>
      <sheetData sheetId="6">
        <row r="3">
          <cell r="A3">
            <v>1</v>
          </cell>
          <cell r="C3">
            <v>37256</v>
          </cell>
          <cell r="D3">
            <v>37621</v>
          </cell>
          <cell r="E3">
            <v>37986</v>
          </cell>
          <cell r="F3">
            <v>38352</v>
          </cell>
          <cell r="G3">
            <v>38717</v>
          </cell>
          <cell r="H3">
            <v>39082</v>
          </cell>
          <cell r="I3">
            <v>39447</v>
          </cell>
          <cell r="J3">
            <v>39813</v>
          </cell>
          <cell r="K3">
            <v>39844</v>
          </cell>
          <cell r="L3">
            <v>39872</v>
          </cell>
          <cell r="M3">
            <v>39903</v>
          </cell>
          <cell r="N3">
            <v>39933</v>
          </cell>
          <cell r="O3">
            <v>39964</v>
          </cell>
          <cell r="P3">
            <v>39994</v>
          </cell>
          <cell r="Q3">
            <v>40025</v>
          </cell>
          <cell r="R3">
            <v>40056</v>
          </cell>
          <cell r="S3">
            <v>40086</v>
          </cell>
          <cell r="T3">
            <v>40117</v>
          </cell>
          <cell r="U3">
            <v>40147</v>
          </cell>
          <cell r="V3">
            <v>40178</v>
          </cell>
          <cell r="W3">
            <v>40209</v>
          </cell>
          <cell r="X3">
            <v>40237</v>
          </cell>
          <cell r="Y3">
            <v>40268</v>
          </cell>
          <cell r="Z3">
            <v>40298</v>
          </cell>
          <cell r="AA3">
            <v>40329</v>
          </cell>
          <cell r="AB3">
            <v>40359</v>
          </cell>
          <cell r="AC3">
            <v>40390</v>
          </cell>
          <cell r="AD3">
            <v>40421</v>
          </cell>
          <cell r="AE3">
            <v>40451</v>
          </cell>
          <cell r="AF3">
            <v>40482</v>
          </cell>
          <cell r="AG3">
            <v>40512</v>
          </cell>
          <cell r="AH3">
            <v>40543</v>
          </cell>
          <cell r="AI3">
            <v>40574</v>
          </cell>
          <cell r="AJ3">
            <v>40602</v>
          </cell>
          <cell r="AK3">
            <v>40633</v>
          </cell>
          <cell r="AL3">
            <v>40663</v>
          </cell>
          <cell r="AM3">
            <v>40694</v>
          </cell>
          <cell r="AN3">
            <v>40724</v>
          </cell>
          <cell r="AO3">
            <v>40755</v>
          </cell>
          <cell r="AP3">
            <v>40786</v>
          </cell>
          <cell r="AQ3">
            <v>40816</v>
          </cell>
          <cell r="AR3">
            <v>40847</v>
          </cell>
          <cell r="AS3">
            <v>40877</v>
          </cell>
          <cell r="AT3">
            <v>40908</v>
          </cell>
          <cell r="AU3">
            <v>40939</v>
          </cell>
          <cell r="AV3">
            <v>40968</v>
          </cell>
          <cell r="AW3">
            <v>40999</v>
          </cell>
          <cell r="AX3">
            <v>41029</v>
          </cell>
          <cell r="AY3">
            <v>41060</v>
          </cell>
          <cell r="AZ3">
            <v>41090</v>
          </cell>
          <cell r="BA3">
            <v>41121</v>
          </cell>
          <cell r="BB3">
            <v>41152</v>
          </cell>
          <cell r="BC3">
            <v>41182</v>
          </cell>
          <cell r="BD3">
            <v>41213</v>
          </cell>
          <cell r="BE3">
            <v>41243</v>
          </cell>
          <cell r="BF3">
            <v>41274</v>
          </cell>
          <cell r="BG3">
            <v>41305</v>
          </cell>
          <cell r="BH3">
            <v>41333</v>
          </cell>
          <cell r="BI3">
            <v>41364</v>
          </cell>
          <cell r="BJ3">
            <v>41394</v>
          </cell>
          <cell r="BK3">
            <v>41425</v>
          </cell>
          <cell r="BL3">
            <v>41455</v>
          </cell>
          <cell r="BM3">
            <v>41486</v>
          </cell>
          <cell r="BN3">
            <v>41517</v>
          </cell>
          <cell r="BO3">
            <v>41547</v>
          </cell>
          <cell r="BP3">
            <v>41578</v>
          </cell>
          <cell r="BQ3">
            <v>41608</v>
          </cell>
          <cell r="BR3">
            <v>41639</v>
          </cell>
          <cell r="BS3">
            <v>41670</v>
          </cell>
          <cell r="BT3">
            <v>41698</v>
          </cell>
          <cell r="BU3">
            <v>41729</v>
          </cell>
          <cell r="BV3">
            <v>41759</v>
          </cell>
          <cell r="BW3">
            <v>41790</v>
          </cell>
          <cell r="BX3">
            <v>41820</v>
          </cell>
          <cell r="BY3">
            <v>41851</v>
          </cell>
          <cell r="BZ3">
            <v>41882</v>
          </cell>
          <cell r="CA3">
            <v>41912</v>
          </cell>
          <cell r="CB3">
            <v>41943</v>
          </cell>
          <cell r="CC3">
            <v>41973</v>
          </cell>
          <cell r="CD3">
            <v>42004</v>
          </cell>
          <cell r="CE3">
            <v>42035</v>
          </cell>
          <cell r="CF3">
            <v>42063</v>
          </cell>
          <cell r="CG3">
            <v>42094</v>
          </cell>
          <cell r="CH3">
            <v>42124</v>
          </cell>
          <cell r="CI3">
            <v>42155</v>
          </cell>
          <cell r="CJ3">
            <v>42185</v>
          </cell>
          <cell r="CK3">
            <v>42216</v>
          </cell>
          <cell r="CL3">
            <v>42247</v>
          </cell>
          <cell r="CM3">
            <v>42277</v>
          </cell>
          <cell r="CN3">
            <v>42308</v>
          </cell>
          <cell r="CO3">
            <v>42338</v>
          </cell>
          <cell r="CP3">
            <v>42369</v>
          </cell>
          <cell r="CQ3">
            <v>42400</v>
          </cell>
          <cell r="CR3">
            <v>42429</v>
          </cell>
          <cell r="CS3">
            <v>42460</v>
          </cell>
          <cell r="CT3">
            <v>42490</v>
          </cell>
          <cell r="CU3">
            <v>42521</v>
          </cell>
          <cell r="CV3">
            <v>42551</v>
          </cell>
          <cell r="CW3">
            <v>42582</v>
          </cell>
          <cell r="CX3">
            <v>42613</v>
          </cell>
          <cell r="CY3">
            <v>42643</v>
          </cell>
          <cell r="CZ3">
            <v>42674</v>
          </cell>
          <cell r="DA3">
            <v>42704</v>
          </cell>
          <cell r="DB3">
            <v>42735</v>
          </cell>
          <cell r="DC3">
            <v>42766</v>
          </cell>
          <cell r="DD3">
            <v>42794</v>
          </cell>
          <cell r="DE3">
            <v>42825</v>
          </cell>
          <cell r="DF3">
            <v>42855</v>
          </cell>
          <cell r="DG3">
            <v>42886</v>
          </cell>
          <cell r="DH3">
            <v>42916</v>
          </cell>
          <cell r="DI3">
            <v>42947</v>
          </cell>
          <cell r="DJ3">
            <v>42978</v>
          </cell>
          <cell r="DK3">
            <v>43008</v>
          </cell>
          <cell r="DL3">
            <v>43039</v>
          </cell>
          <cell r="DM3">
            <v>43069</v>
          </cell>
          <cell r="DN3">
            <v>43100</v>
          </cell>
          <cell r="DO3">
            <v>43131</v>
          </cell>
          <cell r="DP3">
            <v>43159</v>
          </cell>
          <cell r="DQ3">
            <v>43190</v>
          </cell>
          <cell r="DR3">
            <v>43220</v>
          </cell>
          <cell r="DS3">
            <v>43251</v>
          </cell>
          <cell r="DT3">
            <v>43281</v>
          </cell>
          <cell r="DU3">
            <v>43312</v>
          </cell>
          <cell r="DV3">
            <v>43343</v>
          </cell>
          <cell r="DW3">
            <v>43373</v>
          </cell>
          <cell r="DX3">
            <v>43404</v>
          </cell>
          <cell r="DY3">
            <v>43434</v>
          </cell>
          <cell r="DZ3">
            <v>43465</v>
          </cell>
          <cell r="EA3">
            <v>43496</v>
          </cell>
          <cell r="EB3">
            <v>43524</v>
          </cell>
          <cell r="EC3">
            <v>43555</v>
          </cell>
          <cell r="ED3">
            <v>43585</v>
          </cell>
          <cell r="EE3">
            <v>43616</v>
          </cell>
          <cell r="EF3">
            <v>43646</v>
          </cell>
          <cell r="EG3">
            <v>43677</v>
          </cell>
          <cell r="EH3">
            <v>43708</v>
          </cell>
          <cell r="EI3">
            <v>43738</v>
          </cell>
          <cell r="EJ3">
            <v>43769</v>
          </cell>
          <cell r="EK3">
            <v>43799</v>
          </cell>
          <cell r="EL3">
            <v>43830</v>
          </cell>
          <cell r="EM3">
            <v>43861</v>
          </cell>
          <cell r="EN3">
            <v>43890</v>
          </cell>
          <cell r="EO3">
            <v>43921</v>
          </cell>
          <cell r="EP3">
            <v>43951</v>
          </cell>
          <cell r="EQ3">
            <v>43982</v>
          </cell>
          <cell r="ER3">
            <v>44012</v>
          </cell>
          <cell r="ES3">
            <v>44043</v>
          </cell>
          <cell r="ET3">
            <v>44074</v>
          </cell>
          <cell r="EU3">
            <v>44104</v>
          </cell>
          <cell r="EV3">
            <v>44135</v>
          </cell>
          <cell r="EW3">
            <v>44165</v>
          </cell>
          <cell r="EX3">
            <v>44196</v>
          </cell>
          <cell r="EY3">
            <v>44227</v>
          </cell>
          <cell r="EZ3">
            <v>44255</v>
          </cell>
          <cell r="FA3">
            <v>44286</v>
          </cell>
          <cell r="FB3">
            <v>44316</v>
          </cell>
          <cell r="FC3">
            <v>44347</v>
          </cell>
          <cell r="FD3">
            <v>44377</v>
          </cell>
          <cell r="FE3">
            <v>44408</v>
          </cell>
          <cell r="FF3">
            <v>44439</v>
          </cell>
          <cell r="FG3">
            <v>44469</v>
          </cell>
          <cell r="FH3">
            <v>44500</v>
          </cell>
          <cell r="FI3">
            <v>44530</v>
          </cell>
          <cell r="FJ3">
            <v>44561</v>
          </cell>
          <cell r="FK3">
            <v>44592</v>
          </cell>
          <cell r="FL3">
            <v>44620</v>
          </cell>
          <cell r="FM3">
            <v>44651</v>
          </cell>
          <cell r="FN3">
            <v>44681</v>
          </cell>
          <cell r="FO3">
            <v>44712</v>
          </cell>
          <cell r="FP3">
            <v>44742</v>
          </cell>
          <cell r="FQ3">
            <v>44773</v>
          </cell>
          <cell r="FR3">
            <v>44804</v>
          </cell>
          <cell r="FS3">
            <v>44834</v>
          </cell>
          <cell r="FT3">
            <v>44865</v>
          </cell>
          <cell r="FU3">
            <v>44895</v>
          </cell>
          <cell r="FV3">
            <v>44926</v>
          </cell>
          <cell r="FW3">
            <v>44957</v>
          </cell>
          <cell r="FX3">
            <v>44985</v>
          </cell>
          <cell r="FY3">
            <v>45016</v>
          </cell>
          <cell r="FZ3">
            <v>45046</v>
          </cell>
          <cell r="GA3">
            <v>45077</v>
          </cell>
          <cell r="GB3">
            <v>45107</v>
          </cell>
          <cell r="GC3">
            <v>45138</v>
          </cell>
          <cell r="GD3">
            <v>45169</v>
          </cell>
          <cell r="GE3">
            <v>45199</v>
          </cell>
          <cell r="GF3">
            <v>45230</v>
          </cell>
          <cell r="GG3">
            <v>45260</v>
          </cell>
          <cell r="GH3">
            <v>45291</v>
          </cell>
          <cell r="GI3">
            <v>45322</v>
          </cell>
          <cell r="GJ3">
            <v>45351</v>
          </cell>
          <cell r="GK3">
            <v>45382</v>
          </cell>
          <cell r="GL3">
            <v>45412</v>
          </cell>
          <cell r="GM3">
            <v>45443</v>
          </cell>
          <cell r="GN3">
            <v>45473</v>
          </cell>
          <cell r="GO3">
            <v>45504</v>
          </cell>
          <cell r="GP3">
            <v>45535</v>
          </cell>
          <cell r="GQ3">
            <v>45565</v>
          </cell>
          <cell r="GR3">
            <v>45596</v>
          </cell>
          <cell r="GS3">
            <v>45626</v>
          </cell>
          <cell r="GT3">
            <v>45657</v>
          </cell>
          <cell r="GU3">
            <v>45688</v>
          </cell>
          <cell r="GV3">
            <v>45716</v>
          </cell>
          <cell r="GW3">
            <v>45747</v>
          </cell>
          <cell r="GX3">
            <v>45777</v>
          </cell>
          <cell r="GY3">
            <v>45808</v>
          </cell>
          <cell r="GZ3">
            <v>45838</v>
          </cell>
          <cell r="HA3">
            <v>45869</v>
          </cell>
          <cell r="HB3">
            <v>45900</v>
          </cell>
          <cell r="HC3">
            <v>45930</v>
          </cell>
          <cell r="HD3">
            <v>45961</v>
          </cell>
          <cell r="HE3">
            <v>45991</v>
          </cell>
          <cell r="HF3">
            <v>46022</v>
          </cell>
          <cell r="HG3">
            <v>46053</v>
          </cell>
          <cell r="HH3">
            <v>46081</v>
          </cell>
          <cell r="HI3">
            <v>46112</v>
          </cell>
          <cell r="HJ3">
            <v>46142</v>
          </cell>
          <cell r="HK3">
            <v>46173</v>
          </cell>
          <cell r="HL3">
            <v>46203</v>
          </cell>
          <cell r="HM3">
            <v>46234</v>
          </cell>
          <cell r="HN3">
            <v>46265</v>
          </cell>
          <cell r="HO3">
            <v>46295</v>
          </cell>
          <cell r="HP3">
            <v>46326</v>
          </cell>
          <cell r="HQ3">
            <v>46356</v>
          </cell>
          <cell r="HR3">
            <v>46387</v>
          </cell>
          <cell r="HS3">
            <v>46418</v>
          </cell>
          <cell r="HT3">
            <v>46446</v>
          </cell>
          <cell r="HU3">
            <v>46477</v>
          </cell>
          <cell r="HV3">
            <v>46507</v>
          </cell>
          <cell r="HW3">
            <v>46538</v>
          </cell>
          <cell r="HX3">
            <v>46568</v>
          </cell>
          <cell r="HY3">
            <v>46599</v>
          </cell>
          <cell r="HZ3">
            <v>46630</v>
          </cell>
          <cell r="IA3">
            <v>46660</v>
          </cell>
          <cell r="IB3">
            <v>46691</v>
          </cell>
          <cell r="IC3">
            <v>46721</v>
          </cell>
          <cell r="ID3">
            <v>46752</v>
          </cell>
          <cell r="IE3">
            <v>46783</v>
          </cell>
          <cell r="IF3">
            <v>46812</v>
          </cell>
          <cell r="IG3">
            <v>46843</v>
          </cell>
          <cell r="IH3">
            <v>46873</v>
          </cell>
          <cell r="II3">
            <v>46904</v>
          </cell>
          <cell r="IJ3">
            <v>46934</v>
          </cell>
          <cell r="IK3">
            <v>46965</v>
          </cell>
          <cell r="IL3">
            <v>46996</v>
          </cell>
          <cell r="IM3">
            <v>47026</v>
          </cell>
          <cell r="IN3">
            <v>47057</v>
          </cell>
          <cell r="IO3">
            <v>47087</v>
          </cell>
          <cell r="IP3">
            <v>47118</v>
          </cell>
          <cell r="IQ3">
            <v>47149</v>
          </cell>
          <cell r="IR3">
            <v>47177</v>
          </cell>
          <cell r="IS3">
            <v>47208</v>
          </cell>
          <cell r="IT3">
            <v>47238</v>
          </cell>
          <cell r="IU3">
            <v>47269</v>
          </cell>
          <cell r="IV3">
            <v>47299</v>
          </cell>
        </row>
        <row r="4">
          <cell r="A4">
            <v>2</v>
          </cell>
          <cell r="J4" t="str">
            <v># deudores informados</v>
          </cell>
          <cell r="K4" t="str">
            <v># deudores informados</v>
          </cell>
          <cell r="L4" t="str">
            <v># deudores informados</v>
          </cell>
          <cell r="M4" t="str">
            <v># deudores informados</v>
          </cell>
          <cell r="N4" t="str">
            <v># deudores informados</v>
          </cell>
          <cell r="O4" t="str">
            <v># deudores informados</v>
          </cell>
          <cell r="P4" t="str">
            <v># deudores informados</v>
          </cell>
          <cell r="Q4" t="str">
            <v># deudores informados</v>
          </cell>
        </row>
        <row r="5">
          <cell r="A5">
            <v>3</v>
          </cell>
          <cell r="B5" t="str">
            <v>Arrendamiento financiero</v>
          </cell>
          <cell r="C5">
            <v>1814</v>
          </cell>
          <cell r="D5">
            <v>1738</v>
          </cell>
          <cell r="E5">
            <v>1742</v>
          </cell>
          <cell r="F5">
            <v>1934</v>
          </cell>
          <cell r="G5">
            <v>2223</v>
          </cell>
          <cell r="H5">
            <v>2439</v>
          </cell>
          <cell r="I5">
            <v>3657</v>
          </cell>
          <cell r="J5">
            <v>4028</v>
          </cell>
          <cell r="K5">
            <v>4054</v>
          </cell>
          <cell r="L5">
            <v>4062</v>
          </cell>
          <cell r="M5">
            <v>4038</v>
          </cell>
          <cell r="N5">
            <v>4001</v>
          </cell>
          <cell r="O5">
            <v>3970</v>
          </cell>
          <cell r="P5">
            <v>3948</v>
          </cell>
          <cell r="Q5">
            <v>2017</v>
          </cell>
          <cell r="R5">
            <v>2027</v>
          </cell>
          <cell r="S5">
            <v>2027</v>
          </cell>
          <cell r="T5">
            <v>2042</v>
          </cell>
          <cell r="U5">
            <v>2049</v>
          </cell>
          <cell r="V5">
            <v>2055</v>
          </cell>
          <cell r="W5">
            <v>2055</v>
          </cell>
          <cell r="X5">
            <v>2050</v>
          </cell>
          <cell r="Y5">
            <v>2064</v>
          </cell>
          <cell r="Z5">
            <v>2049</v>
          </cell>
          <cell r="AA5">
            <v>729</v>
          </cell>
          <cell r="AB5">
            <v>724</v>
          </cell>
          <cell r="AC5">
            <v>748</v>
          </cell>
          <cell r="AD5">
            <v>756</v>
          </cell>
          <cell r="AE5">
            <v>762</v>
          </cell>
          <cell r="AF5">
            <v>780</v>
          </cell>
          <cell r="AG5">
            <v>783</v>
          </cell>
        </row>
        <row r="6">
          <cell r="A6">
            <v>4</v>
          </cell>
          <cell r="B6" t="str">
            <v>Banco</v>
          </cell>
          <cell r="C6">
            <v>948687</v>
          </cell>
          <cell r="D6">
            <v>1157257</v>
          </cell>
          <cell r="E6">
            <v>1440470</v>
          </cell>
          <cell r="F6">
            <v>1567758</v>
          </cell>
          <cell r="G6">
            <v>1781284</v>
          </cell>
          <cell r="H6">
            <v>1923274</v>
          </cell>
          <cell r="I6">
            <v>2352359</v>
          </cell>
          <cell r="J6">
            <v>2781932</v>
          </cell>
          <cell r="K6">
            <v>2632397</v>
          </cell>
          <cell r="L6">
            <v>2653539</v>
          </cell>
          <cell r="M6">
            <v>2660495</v>
          </cell>
          <cell r="N6">
            <v>2515936</v>
          </cell>
          <cell r="O6">
            <v>2536673</v>
          </cell>
          <cell r="P6">
            <v>2552482</v>
          </cell>
          <cell r="Q6">
            <v>2562904</v>
          </cell>
          <cell r="R6">
            <v>2518001</v>
          </cell>
          <cell r="S6">
            <v>2570960</v>
          </cell>
          <cell r="T6">
            <v>2577393</v>
          </cell>
          <cell r="U6">
            <v>2586962</v>
          </cell>
          <cell r="V6">
            <v>2599224</v>
          </cell>
          <cell r="W6">
            <v>2607851</v>
          </cell>
          <cell r="X6">
            <v>2618848</v>
          </cell>
          <cell r="Y6">
            <v>2628102</v>
          </cell>
          <cell r="Z6">
            <v>2675072</v>
          </cell>
          <cell r="AA6">
            <v>2692419</v>
          </cell>
          <cell r="AB6">
            <v>2704092</v>
          </cell>
          <cell r="AC6">
            <v>2708506</v>
          </cell>
          <cell r="AD6">
            <v>2725594</v>
          </cell>
          <cell r="AE6">
            <v>2736836</v>
          </cell>
          <cell r="AF6">
            <v>2761111</v>
          </cell>
          <cell r="AG6">
            <v>2787545</v>
          </cell>
        </row>
        <row r="7">
          <cell r="A7">
            <v>5</v>
          </cell>
          <cell r="B7" t="str">
            <v>Caja municipal</v>
          </cell>
          <cell r="C7">
            <v>330805</v>
          </cell>
          <cell r="D7">
            <v>384187</v>
          </cell>
          <cell r="E7">
            <v>457649</v>
          </cell>
          <cell r="F7">
            <v>505870</v>
          </cell>
          <cell r="G7">
            <v>557189</v>
          </cell>
          <cell r="H7">
            <v>618801</v>
          </cell>
          <cell r="I7">
            <v>680960</v>
          </cell>
          <cell r="J7">
            <v>764712</v>
          </cell>
          <cell r="K7">
            <v>772426</v>
          </cell>
          <cell r="L7">
            <v>782066</v>
          </cell>
          <cell r="M7">
            <v>792741</v>
          </cell>
          <cell r="N7">
            <v>801898</v>
          </cell>
          <cell r="O7">
            <v>809052</v>
          </cell>
          <cell r="P7">
            <v>813967</v>
          </cell>
          <cell r="Q7">
            <v>820830</v>
          </cell>
          <cell r="R7">
            <v>825840</v>
          </cell>
          <cell r="S7">
            <v>831627</v>
          </cell>
          <cell r="T7">
            <v>839433</v>
          </cell>
          <cell r="U7">
            <v>845742</v>
          </cell>
          <cell r="V7">
            <v>841293</v>
          </cell>
          <cell r="W7">
            <v>842376</v>
          </cell>
          <cell r="X7">
            <v>848692</v>
          </cell>
          <cell r="Y7">
            <v>852057</v>
          </cell>
          <cell r="Z7">
            <v>858804</v>
          </cell>
          <cell r="AA7">
            <v>865337</v>
          </cell>
          <cell r="AB7">
            <v>865509</v>
          </cell>
          <cell r="AC7">
            <v>869937</v>
          </cell>
          <cell r="AD7">
            <v>879166</v>
          </cell>
          <cell r="AE7">
            <v>885273</v>
          </cell>
          <cell r="AF7">
            <v>895368</v>
          </cell>
          <cell r="AG7">
            <v>904276</v>
          </cell>
        </row>
        <row r="8">
          <cell r="A8">
            <v>6</v>
          </cell>
          <cell r="B8" t="str">
            <v>Caja rural</v>
          </cell>
          <cell r="C8">
            <v>38350</v>
          </cell>
          <cell r="D8">
            <v>52705</v>
          </cell>
          <cell r="E8">
            <v>65944</v>
          </cell>
          <cell r="F8">
            <v>77423</v>
          </cell>
          <cell r="G8">
            <v>98194</v>
          </cell>
          <cell r="H8">
            <v>121115</v>
          </cell>
          <cell r="I8">
            <v>156282</v>
          </cell>
          <cell r="J8">
            <v>193984</v>
          </cell>
          <cell r="K8">
            <v>197571</v>
          </cell>
          <cell r="L8">
            <v>202247</v>
          </cell>
          <cell r="M8">
            <v>207251</v>
          </cell>
          <cell r="N8">
            <v>210997</v>
          </cell>
          <cell r="O8">
            <v>214244</v>
          </cell>
          <cell r="P8">
            <v>216724</v>
          </cell>
          <cell r="Q8">
            <v>217304</v>
          </cell>
          <cell r="R8">
            <v>219405</v>
          </cell>
          <cell r="S8">
            <v>222669</v>
          </cell>
          <cell r="T8">
            <v>226710</v>
          </cell>
          <cell r="U8">
            <v>229851</v>
          </cell>
          <cell r="V8">
            <v>232137</v>
          </cell>
          <cell r="W8">
            <v>233796</v>
          </cell>
          <cell r="X8">
            <v>236476</v>
          </cell>
          <cell r="Y8">
            <v>240898</v>
          </cell>
          <cell r="Z8">
            <v>247580</v>
          </cell>
          <cell r="AA8">
            <v>250722</v>
          </cell>
          <cell r="AB8">
            <v>249375</v>
          </cell>
          <cell r="AC8">
            <v>251956</v>
          </cell>
          <cell r="AD8">
            <v>255161</v>
          </cell>
          <cell r="AE8">
            <v>259503</v>
          </cell>
          <cell r="AF8">
            <v>265168</v>
          </cell>
          <cell r="AG8">
            <v>267442</v>
          </cell>
        </row>
        <row r="9">
          <cell r="A9">
            <v>7</v>
          </cell>
          <cell r="B9" t="str">
            <v>Edpyme</v>
          </cell>
          <cell r="C9">
            <v>16215</v>
          </cell>
          <cell r="D9">
            <v>22769</v>
          </cell>
          <cell r="E9">
            <v>29171</v>
          </cell>
          <cell r="F9">
            <v>38703</v>
          </cell>
          <cell r="G9">
            <v>63470</v>
          </cell>
          <cell r="H9">
            <v>114035</v>
          </cell>
          <cell r="I9">
            <v>182379</v>
          </cell>
          <cell r="J9">
            <v>330341</v>
          </cell>
          <cell r="K9">
            <v>334773</v>
          </cell>
          <cell r="L9">
            <v>340251</v>
          </cell>
          <cell r="M9">
            <v>342939</v>
          </cell>
          <cell r="N9">
            <v>347605</v>
          </cell>
          <cell r="O9">
            <v>354405</v>
          </cell>
          <cell r="P9">
            <v>351828</v>
          </cell>
          <cell r="Q9">
            <v>356229</v>
          </cell>
          <cell r="R9">
            <v>542292</v>
          </cell>
          <cell r="S9">
            <v>243970</v>
          </cell>
          <cell r="T9">
            <v>259444</v>
          </cell>
          <cell r="U9">
            <v>265795</v>
          </cell>
          <cell r="V9">
            <v>274427</v>
          </cell>
          <cell r="W9">
            <v>275839</v>
          </cell>
          <cell r="X9">
            <v>277316</v>
          </cell>
          <cell r="Y9">
            <v>280127</v>
          </cell>
          <cell r="Z9">
            <v>175784</v>
          </cell>
          <cell r="AA9">
            <v>177158</v>
          </cell>
          <cell r="AB9">
            <v>177929</v>
          </cell>
          <cell r="AC9">
            <v>179540</v>
          </cell>
          <cell r="AD9">
            <v>181102</v>
          </cell>
          <cell r="AE9">
            <v>185234</v>
          </cell>
          <cell r="AF9">
            <v>189211</v>
          </cell>
          <cell r="AG9">
            <v>193159</v>
          </cell>
        </row>
        <row r="10">
          <cell r="A10">
            <v>8</v>
          </cell>
          <cell r="B10" t="str">
            <v>Financiera</v>
          </cell>
          <cell r="C10">
            <v>445837</v>
          </cell>
          <cell r="D10">
            <v>562993</v>
          </cell>
          <cell r="E10">
            <v>696849</v>
          </cell>
          <cell r="F10">
            <v>743621</v>
          </cell>
          <cell r="G10">
            <v>838671</v>
          </cell>
          <cell r="H10">
            <v>924459</v>
          </cell>
          <cell r="I10">
            <v>544016</v>
          </cell>
          <cell r="J10">
            <v>263555</v>
          </cell>
          <cell r="K10">
            <v>750406</v>
          </cell>
          <cell r="L10">
            <v>744352</v>
          </cell>
          <cell r="M10">
            <v>734482</v>
          </cell>
          <cell r="N10">
            <v>1035370</v>
          </cell>
          <cell r="O10">
            <v>1023583</v>
          </cell>
          <cell r="P10">
            <v>1006003</v>
          </cell>
          <cell r="Q10">
            <v>984100</v>
          </cell>
          <cell r="R10">
            <v>1044892</v>
          </cell>
          <cell r="S10">
            <v>1076871</v>
          </cell>
          <cell r="T10">
            <v>1075092</v>
          </cell>
          <cell r="U10">
            <v>1072754</v>
          </cell>
          <cell r="V10">
            <v>1075783</v>
          </cell>
          <cell r="W10">
            <v>1066312</v>
          </cell>
          <cell r="X10">
            <v>1065220</v>
          </cell>
          <cell r="Y10">
            <v>1067713</v>
          </cell>
          <cell r="Z10">
            <v>1204136</v>
          </cell>
          <cell r="AA10">
            <v>1219345</v>
          </cell>
          <cell r="AB10">
            <v>1233621</v>
          </cell>
          <cell r="AC10">
            <v>1244256</v>
          </cell>
          <cell r="AD10">
            <v>1251110</v>
          </cell>
          <cell r="AE10">
            <v>1256294</v>
          </cell>
          <cell r="AF10">
            <v>1267127</v>
          </cell>
          <cell r="AG10">
            <v>1281844</v>
          </cell>
        </row>
      </sheetData>
      <sheetData sheetId="7">
        <row r="4">
          <cell r="A4">
            <v>1</v>
          </cell>
          <cell r="D4">
            <v>37256</v>
          </cell>
          <cell r="E4">
            <v>37621</v>
          </cell>
          <cell r="F4">
            <v>37986</v>
          </cell>
          <cell r="G4">
            <v>38352</v>
          </cell>
          <cell r="H4">
            <v>38717</v>
          </cell>
          <cell r="I4">
            <v>39082</v>
          </cell>
          <cell r="J4">
            <v>39447</v>
          </cell>
          <cell r="K4">
            <v>39813</v>
          </cell>
          <cell r="L4">
            <v>39844</v>
          </cell>
          <cell r="M4">
            <v>39872</v>
          </cell>
          <cell r="N4">
            <v>39903</v>
          </cell>
          <cell r="O4">
            <v>39933</v>
          </cell>
          <cell r="P4">
            <v>39964</v>
          </cell>
          <cell r="Q4">
            <v>39994</v>
          </cell>
          <cell r="R4">
            <v>40025</v>
          </cell>
          <cell r="S4">
            <v>40056</v>
          </cell>
          <cell r="T4">
            <v>40086</v>
          </cell>
          <cell r="U4">
            <v>40117</v>
          </cell>
          <cell r="V4">
            <v>40147</v>
          </cell>
          <cell r="W4">
            <v>40178</v>
          </cell>
          <cell r="X4">
            <v>40209</v>
          </cell>
          <cell r="Y4">
            <v>40237</v>
          </cell>
          <cell r="Z4">
            <v>40268</v>
          </cell>
          <cell r="AA4">
            <v>40298</v>
          </cell>
          <cell r="AB4">
            <v>40329</v>
          </cell>
          <cell r="AC4">
            <v>40359</v>
          </cell>
          <cell r="AD4">
            <v>40390</v>
          </cell>
          <cell r="AE4">
            <v>40421</v>
          </cell>
          <cell r="AF4">
            <v>40451</v>
          </cell>
          <cell r="AG4">
            <v>40482</v>
          </cell>
          <cell r="AH4">
            <v>40512</v>
          </cell>
          <cell r="AI4">
            <v>40543</v>
          </cell>
          <cell r="AJ4">
            <v>40574</v>
          </cell>
          <cell r="AK4">
            <v>40602</v>
          </cell>
          <cell r="AL4">
            <v>40633</v>
          </cell>
          <cell r="AM4">
            <v>40663</v>
          </cell>
          <cell r="AN4">
            <v>40694</v>
          </cell>
          <cell r="AO4">
            <v>40724</v>
          </cell>
          <cell r="AP4">
            <v>40755</v>
          </cell>
          <cell r="AQ4">
            <v>40786</v>
          </cell>
          <cell r="AR4">
            <v>40816</v>
          </cell>
          <cell r="AS4">
            <v>40847</v>
          </cell>
          <cell r="AT4">
            <v>40877</v>
          </cell>
          <cell r="AU4">
            <v>40908</v>
          </cell>
          <cell r="AV4">
            <v>40939</v>
          </cell>
          <cell r="AW4">
            <v>40968</v>
          </cell>
          <cell r="AX4">
            <v>40999</v>
          </cell>
          <cell r="AY4">
            <v>41029</v>
          </cell>
          <cell r="AZ4">
            <v>41060</v>
          </cell>
          <cell r="BA4">
            <v>41090</v>
          </cell>
          <cell r="BB4">
            <v>41121</v>
          </cell>
          <cell r="BC4">
            <v>41152</v>
          </cell>
          <cell r="BD4">
            <v>41182</v>
          </cell>
          <cell r="BE4">
            <v>41213</v>
          </cell>
          <cell r="BF4">
            <v>41243</v>
          </cell>
          <cell r="BG4">
            <v>41274</v>
          </cell>
          <cell r="BH4">
            <v>41305</v>
          </cell>
          <cell r="BI4">
            <v>41333</v>
          </cell>
          <cell r="BJ4">
            <v>41364</v>
          </cell>
          <cell r="BK4">
            <v>41394</v>
          </cell>
          <cell r="BL4">
            <v>41425</v>
          </cell>
          <cell r="BM4">
            <v>41455</v>
          </cell>
          <cell r="BN4">
            <v>41486</v>
          </cell>
          <cell r="BO4">
            <v>41517</v>
          </cell>
          <cell r="BP4">
            <v>41547</v>
          </cell>
          <cell r="BQ4">
            <v>41578</v>
          </cell>
          <cell r="BR4">
            <v>41608</v>
          </cell>
          <cell r="BS4">
            <v>41639</v>
          </cell>
          <cell r="BT4">
            <v>41670</v>
          </cell>
          <cell r="BU4">
            <v>41698</v>
          </cell>
          <cell r="BV4">
            <v>41729</v>
          </cell>
          <cell r="BW4">
            <v>41759</v>
          </cell>
          <cell r="BX4">
            <v>41790</v>
          </cell>
          <cell r="BY4">
            <v>41820</v>
          </cell>
          <cell r="BZ4">
            <v>41851</v>
          </cell>
          <cell r="CA4">
            <v>41882</v>
          </cell>
          <cell r="CB4">
            <v>41912</v>
          </cell>
          <cell r="CC4">
            <v>41943</v>
          </cell>
          <cell r="CD4">
            <v>41973</v>
          </cell>
          <cell r="CE4">
            <v>42004</v>
          </cell>
          <cell r="CF4">
            <v>42035</v>
          </cell>
          <cell r="CG4">
            <v>42063</v>
          </cell>
          <cell r="CH4">
            <v>42094</v>
          </cell>
          <cell r="CI4">
            <v>42124</v>
          </cell>
          <cell r="CJ4">
            <v>42155</v>
          </cell>
          <cell r="CK4">
            <v>42185</v>
          </cell>
          <cell r="CL4">
            <v>42216</v>
          </cell>
          <cell r="CM4">
            <v>42247</v>
          </cell>
          <cell r="CN4">
            <v>42277</v>
          </cell>
          <cell r="CO4">
            <v>42308</v>
          </cell>
          <cell r="CP4">
            <v>42338</v>
          </cell>
          <cell r="CQ4">
            <v>42369</v>
          </cell>
          <cell r="CR4">
            <v>42400</v>
          </cell>
          <cell r="CS4">
            <v>42429</v>
          </cell>
          <cell r="CT4">
            <v>42460</v>
          </cell>
          <cell r="CU4">
            <v>42490</v>
          </cell>
          <cell r="CV4">
            <v>42521</v>
          </cell>
          <cell r="CW4">
            <v>42551</v>
          </cell>
          <cell r="CX4">
            <v>42582</v>
          </cell>
          <cell r="CY4">
            <v>42613</v>
          </cell>
          <cell r="CZ4">
            <v>42643</v>
          </cell>
          <cell r="DA4">
            <v>42674</v>
          </cell>
          <cell r="DB4">
            <v>42704</v>
          </cell>
          <cell r="DC4">
            <v>42735</v>
          </cell>
          <cell r="DD4">
            <v>42766</v>
          </cell>
          <cell r="DE4">
            <v>42794</v>
          </cell>
          <cell r="DF4">
            <v>42825</v>
          </cell>
          <cell r="DG4">
            <v>42855</v>
          </cell>
          <cell r="DH4">
            <v>42886</v>
          </cell>
          <cell r="DI4">
            <v>42916</v>
          </cell>
          <cell r="DJ4">
            <v>42947</v>
          </cell>
          <cell r="DK4">
            <v>42978</v>
          </cell>
          <cell r="DL4">
            <v>43008</v>
          </cell>
          <cell r="DM4">
            <v>43039</v>
          </cell>
          <cell r="DN4">
            <v>43069</v>
          </cell>
          <cell r="DO4">
            <v>43100</v>
          </cell>
          <cell r="DP4">
            <v>43131</v>
          </cell>
          <cell r="DQ4">
            <v>43159</v>
          </cell>
          <cell r="DR4">
            <v>43190</v>
          </cell>
          <cell r="DS4">
            <v>43220</v>
          </cell>
          <cell r="DT4">
            <v>43251</v>
          </cell>
          <cell r="DU4">
            <v>43281</v>
          </cell>
          <cell r="DV4">
            <v>43312</v>
          </cell>
          <cell r="DW4">
            <v>43343</v>
          </cell>
          <cell r="DX4">
            <v>43373</v>
          </cell>
          <cell r="DY4">
            <v>43404</v>
          </cell>
          <cell r="DZ4">
            <v>43434</v>
          </cell>
          <cell r="EA4">
            <v>43465</v>
          </cell>
          <cell r="EB4">
            <v>43496</v>
          </cell>
          <cell r="EC4">
            <v>43524</v>
          </cell>
          <cell r="ED4">
            <v>43555</v>
          </cell>
          <cell r="EE4">
            <v>43585</v>
          </cell>
          <cell r="EF4">
            <v>43616</v>
          </cell>
          <cell r="EG4">
            <v>43646</v>
          </cell>
          <cell r="EH4">
            <v>43677</v>
          </cell>
          <cell r="EI4">
            <v>43708</v>
          </cell>
          <cell r="EJ4">
            <v>43738</v>
          </cell>
          <cell r="EK4">
            <v>43769</v>
          </cell>
          <cell r="EL4">
            <v>43799</v>
          </cell>
          <cell r="EM4">
            <v>43830</v>
          </cell>
          <cell r="EN4">
            <v>43861</v>
          </cell>
          <cell r="EO4">
            <v>43890</v>
          </cell>
          <cell r="EP4">
            <v>43921</v>
          </cell>
          <cell r="EQ4">
            <v>43951</v>
          </cell>
          <cell r="ER4">
            <v>43982</v>
          </cell>
          <cell r="ES4">
            <v>44012</v>
          </cell>
          <cell r="ET4">
            <v>44043</v>
          </cell>
          <cell r="EU4">
            <v>44074</v>
          </cell>
          <cell r="EV4">
            <v>44104</v>
          </cell>
          <cell r="EW4">
            <v>44135</v>
          </cell>
          <cell r="EX4">
            <v>44165</v>
          </cell>
          <cell r="EY4">
            <v>44196</v>
          </cell>
          <cell r="EZ4">
            <v>44227</v>
          </cell>
          <cell r="FA4">
            <v>44255</v>
          </cell>
          <cell r="FB4">
            <v>44286</v>
          </cell>
          <cell r="FC4">
            <v>44316</v>
          </cell>
          <cell r="FD4">
            <v>44347</v>
          </cell>
          <cell r="FE4">
            <v>44377</v>
          </cell>
          <cell r="FF4">
            <v>44408</v>
          </cell>
          <cell r="FG4">
            <v>44439</v>
          </cell>
          <cell r="FH4">
            <v>44469</v>
          </cell>
          <cell r="FI4">
            <v>44500</v>
          </cell>
          <cell r="FJ4">
            <v>44530</v>
          </cell>
          <cell r="FK4">
            <v>44561</v>
          </cell>
          <cell r="FL4">
            <v>44592</v>
          </cell>
          <cell r="FM4">
            <v>44620</v>
          </cell>
          <cell r="FN4">
            <v>44651</v>
          </cell>
          <cell r="FO4">
            <v>44681</v>
          </cell>
          <cell r="FP4">
            <v>44712</v>
          </cell>
          <cell r="FQ4">
            <v>44742</v>
          </cell>
          <cell r="FR4">
            <v>44773</v>
          </cell>
          <cell r="FS4">
            <v>44804</v>
          </cell>
          <cell r="FT4">
            <v>44834</v>
          </cell>
          <cell r="FU4">
            <v>44865</v>
          </cell>
          <cell r="FV4">
            <v>44895</v>
          </cell>
          <cell r="FW4">
            <v>44926</v>
          </cell>
          <cell r="FX4">
            <v>44957</v>
          </cell>
          <cell r="FY4">
            <v>44985</v>
          </cell>
          <cell r="FZ4">
            <v>45016</v>
          </cell>
          <cell r="GA4">
            <v>45046</v>
          </cell>
          <cell r="GB4">
            <v>45077</v>
          </cell>
          <cell r="GC4">
            <v>45107</v>
          </cell>
          <cell r="GD4">
            <v>45138</v>
          </cell>
          <cell r="GE4">
            <v>45169</v>
          </cell>
          <cell r="GF4">
            <v>45199</v>
          </cell>
          <cell r="GG4">
            <v>45230</v>
          </cell>
          <cell r="GH4">
            <v>45260</v>
          </cell>
          <cell r="GI4">
            <v>45291</v>
          </cell>
          <cell r="GJ4">
            <v>45322</v>
          </cell>
          <cell r="GK4">
            <v>45351</v>
          </cell>
          <cell r="GL4">
            <v>45382</v>
          </cell>
          <cell r="GM4">
            <v>45412</v>
          </cell>
          <cell r="GN4">
            <v>45443</v>
          </cell>
          <cell r="GO4">
            <v>45473</v>
          </cell>
          <cell r="GP4">
            <v>45504</v>
          </cell>
          <cell r="GQ4">
            <v>45535</v>
          </cell>
          <cell r="GR4">
            <v>45565</v>
          </cell>
          <cell r="GS4">
            <v>45596</v>
          </cell>
          <cell r="GT4">
            <v>45626</v>
          </cell>
          <cell r="GU4">
            <v>45657</v>
          </cell>
          <cell r="GV4">
            <v>45688</v>
          </cell>
          <cell r="GW4">
            <v>45716</v>
          </cell>
          <cell r="GX4">
            <v>45747</v>
          </cell>
          <cell r="GY4">
            <v>45777</v>
          </cell>
          <cell r="GZ4">
            <v>45808</v>
          </cell>
          <cell r="HA4">
            <v>45838</v>
          </cell>
          <cell r="HB4">
            <v>45869</v>
          </cell>
          <cell r="HC4">
            <v>45900</v>
          </cell>
          <cell r="HD4">
            <v>45930</v>
          </cell>
          <cell r="HE4">
            <v>45961</v>
          </cell>
          <cell r="HF4">
            <v>45991</v>
          </cell>
          <cell r="HG4">
            <v>46022</v>
          </cell>
          <cell r="HH4">
            <v>46053</v>
          </cell>
          <cell r="HI4">
            <v>46081</v>
          </cell>
          <cell r="HJ4">
            <v>46112</v>
          </cell>
          <cell r="HK4">
            <v>46142</v>
          </cell>
          <cell r="HL4">
            <v>46173</v>
          </cell>
          <cell r="HM4">
            <v>46203</v>
          </cell>
          <cell r="HN4">
            <v>46234</v>
          </cell>
          <cell r="HO4">
            <v>46265</v>
          </cell>
          <cell r="HP4">
            <v>46295</v>
          </cell>
          <cell r="HQ4">
            <v>46326</v>
          </cell>
          <cell r="HR4">
            <v>46356</v>
          </cell>
          <cell r="HS4">
            <v>46387</v>
          </cell>
          <cell r="HT4">
            <v>46418</v>
          </cell>
          <cell r="HU4">
            <v>46446</v>
          </cell>
          <cell r="HV4">
            <v>46477</v>
          </cell>
          <cell r="HW4">
            <v>46507</v>
          </cell>
          <cell r="HX4">
            <v>46538</v>
          </cell>
          <cell r="HY4">
            <v>46568</v>
          </cell>
          <cell r="HZ4">
            <v>46599</v>
          </cell>
          <cell r="IA4">
            <v>46630</v>
          </cell>
          <cell r="IB4">
            <v>46660</v>
          </cell>
          <cell r="IC4">
            <v>46691</v>
          </cell>
          <cell r="ID4">
            <v>46721</v>
          </cell>
          <cell r="IE4">
            <v>46752</v>
          </cell>
          <cell r="IF4">
            <v>46783</v>
          </cell>
          <cell r="IG4">
            <v>46812</v>
          </cell>
          <cell r="IH4">
            <v>46843</v>
          </cell>
          <cell r="II4">
            <v>46873</v>
          </cell>
          <cell r="IJ4">
            <v>46904</v>
          </cell>
          <cell r="IK4">
            <v>46934</v>
          </cell>
          <cell r="IL4">
            <v>46965</v>
          </cell>
          <cell r="IM4">
            <v>46996</v>
          </cell>
          <cell r="IN4">
            <v>47026</v>
          </cell>
          <cell r="IO4">
            <v>47057</v>
          </cell>
          <cell r="IP4">
            <v>47087</v>
          </cell>
          <cell r="IQ4">
            <v>47118</v>
          </cell>
          <cell r="IR4">
            <v>47149</v>
          </cell>
          <cell r="IS4">
            <v>47177</v>
          </cell>
          <cell r="IT4">
            <v>47208</v>
          </cell>
          <cell r="IU4">
            <v>47238</v>
          </cell>
          <cell r="IV4">
            <v>47269</v>
          </cell>
        </row>
        <row r="5">
          <cell r="A5">
            <v>2</v>
          </cell>
          <cell r="B5" t="str">
            <v>AGROBANCO</v>
          </cell>
          <cell r="K5" t="str">
            <v/>
          </cell>
          <cell r="L5" t="str">
            <v/>
          </cell>
          <cell r="M5" t="str">
            <v/>
          </cell>
          <cell r="N5" t="str">
            <v/>
          </cell>
          <cell r="O5" t="str">
            <v/>
          </cell>
          <cell r="P5" t="str">
            <v/>
          </cell>
          <cell r="Q5" t="str">
            <v/>
          </cell>
          <cell r="R5" t="str">
            <v/>
          </cell>
          <cell r="AF5" t="str">
            <v/>
          </cell>
          <cell r="AJ5" t="str">
            <v/>
          </cell>
        </row>
        <row r="6">
          <cell r="A6">
            <v>3</v>
          </cell>
          <cell r="B6" t="str">
            <v>AGROBANCO</v>
          </cell>
          <cell r="C6" t="str">
            <v>Consumo</v>
          </cell>
          <cell r="G6">
            <v>27</v>
          </cell>
          <cell r="H6">
            <v>58</v>
          </cell>
          <cell r="I6">
            <v>42</v>
          </cell>
          <cell r="J6">
            <v>68</v>
          </cell>
          <cell r="K6">
            <v>65</v>
          </cell>
          <cell r="L6">
            <v>63</v>
          </cell>
          <cell r="M6">
            <v>61</v>
          </cell>
          <cell r="N6">
            <v>59</v>
          </cell>
          <cell r="O6">
            <v>60</v>
          </cell>
          <cell r="P6">
            <v>58</v>
          </cell>
          <cell r="Q6">
            <v>60</v>
          </cell>
          <cell r="R6">
            <v>57</v>
          </cell>
          <cell r="S6">
            <v>62</v>
          </cell>
          <cell r="T6">
            <v>68</v>
          </cell>
          <cell r="U6">
            <v>67</v>
          </cell>
          <cell r="V6">
            <v>68</v>
          </cell>
          <cell r="W6">
            <v>67</v>
          </cell>
          <cell r="X6">
            <v>68</v>
          </cell>
          <cell r="Y6">
            <v>63</v>
          </cell>
          <cell r="Z6">
            <v>64</v>
          </cell>
          <cell r="AA6">
            <v>63</v>
          </cell>
          <cell r="AB6">
            <v>60</v>
          </cell>
          <cell r="AC6">
            <v>64</v>
          </cell>
          <cell r="AD6">
            <v>60</v>
          </cell>
          <cell r="AE6">
            <v>58</v>
          </cell>
          <cell r="AF6">
            <v>57</v>
          </cell>
          <cell r="AG6">
            <v>53</v>
          </cell>
          <cell r="AH6">
            <v>54</v>
          </cell>
        </row>
        <row r="7">
          <cell r="A7">
            <v>4</v>
          </cell>
          <cell r="B7" t="str">
            <v>AGROBANCO</v>
          </cell>
          <cell r="C7" t="str">
            <v>Corporativos</v>
          </cell>
          <cell r="AD7">
            <v>14</v>
          </cell>
          <cell r="AE7">
            <v>13</v>
          </cell>
          <cell r="AF7">
            <v>13</v>
          </cell>
          <cell r="AG7">
            <v>12</v>
          </cell>
        </row>
        <row r="8">
          <cell r="A8">
            <v>5</v>
          </cell>
          <cell r="B8" t="str">
            <v>AGROBANCO</v>
          </cell>
          <cell r="C8" t="str">
            <v>Grandes empresas</v>
          </cell>
          <cell r="AG8">
            <v>4</v>
          </cell>
          <cell r="AH8">
            <v>4</v>
          </cell>
        </row>
        <row r="9">
          <cell r="A9">
            <v>6</v>
          </cell>
          <cell r="B9" t="str">
            <v>AGROBANCO</v>
          </cell>
          <cell r="C9" t="str">
            <v>Medianas empresas</v>
          </cell>
          <cell r="AD9">
            <v>38</v>
          </cell>
          <cell r="AE9">
            <v>40</v>
          </cell>
          <cell r="AF9">
            <v>50</v>
          </cell>
          <cell r="AG9">
            <v>50</v>
          </cell>
          <cell r="AH9">
            <v>49</v>
          </cell>
        </row>
        <row r="10">
          <cell r="A10">
            <v>7</v>
          </cell>
          <cell r="B10" t="str">
            <v>AGROBANCO</v>
          </cell>
          <cell r="C10" t="str">
            <v>Microempresas</v>
          </cell>
          <cell r="AD10">
            <v>13999</v>
          </cell>
          <cell r="AE10">
            <v>13609</v>
          </cell>
          <cell r="AF10">
            <v>15340</v>
          </cell>
          <cell r="AG10">
            <v>18510</v>
          </cell>
          <cell r="AH10">
            <v>22937</v>
          </cell>
        </row>
        <row r="11">
          <cell r="A11">
            <v>8</v>
          </cell>
          <cell r="B11" t="str">
            <v>AGROBANCO</v>
          </cell>
          <cell r="C11" t="str">
            <v>Pequeñas empresas</v>
          </cell>
          <cell r="AD11">
            <v>1266</v>
          </cell>
          <cell r="AE11">
            <v>1102</v>
          </cell>
          <cell r="AF11">
            <v>1179</v>
          </cell>
          <cell r="AG11">
            <v>993</v>
          </cell>
          <cell r="AH11">
            <v>1025</v>
          </cell>
        </row>
        <row r="12">
          <cell r="A12">
            <v>9</v>
          </cell>
          <cell r="B12" t="str">
            <v>NACION</v>
          </cell>
          <cell r="K12" t="str">
            <v/>
          </cell>
          <cell r="L12" t="str">
            <v/>
          </cell>
          <cell r="M12" t="str">
            <v/>
          </cell>
          <cell r="N12" t="str">
            <v/>
          </cell>
          <cell r="O12" t="str">
            <v/>
          </cell>
          <cell r="P12" t="str">
            <v/>
          </cell>
          <cell r="Q12" t="str">
            <v/>
          </cell>
          <cell r="R12" t="str">
            <v/>
          </cell>
          <cell r="AF12" t="str">
            <v/>
          </cell>
          <cell r="AH12" t="str">
            <v/>
          </cell>
        </row>
        <row r="13">
          <cell r="A13">
            <v>10</v>
          </cell>
          <cell r="B13" t="str">
            <v>NACION</v>
          </cell>
          <cell r="C13" t="str">
            <v>Consumo</v>
          </cell>
          <cell r="D13">
            <v>132473</v>
          </cell>
          <cell r="E13">
            <v>416831</v>
          </cell>
          <cell r="F13">
            <v>400797</v>
          </cell>
          <cell r="G13">
            <v>430509</v>
          </cell>
          <cell r="H13">
            <v>513662</v>
          </cell>
          <cell r="I13">
            <v>546419</v>
          </cell>
          <cell r="J13">
            <v>639286</v>
          </cell>
          <cell r="K13">
            <v>623846</v>
          </cell>
          <cell r="L13">
            <v>622170</v>
          </cell>
          <cell r="M13">
            <v>618385</v>
          </cell>
          <cell r="N13">
            <v>609505</v>
          </cell>
          <cell r="O13">
            <v>612256</v>
          </cell>
          <cell r="P13">
            <v>611266</v>
          </cell>
          <cell r="Q13">
            <v>610127</v>
          </cell>
          <cell r="R13">
            <v>609825</v>
          </cell>
          <cell r="S13">
            <v>609138</v>
          </cell>
          <cell r="T13">
            <v>609152</v>
          </cell>
          <cell r="U13">
            <v>609683</v>
          </cell>
          <cell r="V13">
            <v>598556</v>
          </cell>
          <cell r="W13">
            <v>601459</v>
          </cell>
          <cell r="X13">
            <v>600139</v>
          </cell>
          <cell r="Y13">
            <v>601777</v>
          </cell>
          <cell r="Z13">
            <v>598322</v>
          </cell>
          <cell r="AA13">
            <v>604666</v>
          </cell>
          <cell r="AB13">
            <v>606188</v>
          </cell>
          <cell r="AC13">
            <v>608148</v>
          </cell>
          <cell r="AD13">
            <v>609663</v>
          </cell>
          <cell r="AE13">
            <v>611868</v>
          </cell>
          <cell r="AF13">
            <v>613227</v>
          </cell>
          <cell r="AG13">
            <v>614595</v>
          </cell>
          <cell r="AH13">
            <v>611591</v>
          </cell>
        </row>
        <row r="14">
          <cell r="A14">
            <v>11</v>
          </cell>
          <cell r="B14" t="str">
            <v>NACION</v>
          </cell>
          <cell r="C14" t="str">
            <v>Corporativos</v>
          </cell>
          <cell r="AD14">
            <v>307</v>
          </cell>
          <cell r="AE14">
            <v>300</v>
          </cell>
          <cell r="AF14">
            <v>296</v>
          </cell>
          <cell r="AG14">
            <v>283</v>
          </cell>
          <cell r="AH14">
            <v>163</v>
          </cell>
        </row>
        <row r="15">
          <cell r="A15">
            <v>12</v>
          </cell>
          <cell r="B15" t="str">
            <v>NACION</v>
          </cell>
          <cell r="C15" t="str">
            <v>Grandes empresas</v>
          </cell>
          <cell r="AD15">
            <v>1</v>
          </cell>
          <cell r="AE15">
            <v>1</v>
          </cell>
          <cell r="AF15">
            <v>1</v>
          </cell>
          <cell r="AG15">
            <v>1</v>
          </cell>
          <cell r="AH15">
            <v>1</v>
          </cell>
        </row>
        <row r="16">
          <cell r="A16">
            <v>13</v>
          </cell>
          <cell r="B16" t="str">
            <v>NACION</v>
          </cell>
          <cell r="C16" t="str">
            <v>Hipotecario</v>
          </cell>
          <cell r="K16">
            <v>1</v>
          </cell>
          <cell r="L16">
            <v>1</v>
          </cell>
          <cell r="M16">
            <v>1</v>
          </cell>
          <cell r="O16">
            <v>1</v>
          </cell>
          <cell r="P16">
            <v>1</v>
          </cell>
          <cell r="Q16">
            <v>1</v>
          </cell>
          <cell r="R16">
            <v>3</v>
          </cell>
          <cell r="S16">
            <v>3</v>
          </cell>
          <cell r="T16">
            <v>5</v>
          </cell>
          <cell r="U16">
            <v>8</v>
          </cell>
          <cell r="V16">
            <v>18</v>
          </cell>
          <cell r="W16">
            <v>36</v>
          </cell>
          <cell r="X16">
            <v>56</v>
          </cell>
          <cell r="Y16">
            <v>78</v>
          </cell>
          <cell r="Z16">
            <v>101</v>
          </cell>
          <cell r="AA16">
            <v>132</v>
          </cell>
          <cell r="AB16">
            <v>165</v>
          </cell>
          <cell r="AC16">
            <v>195</v>
          </cell>
          <cell r="AD16">
            <v>212</v>
          </cell>
          <cell r="AE16">
            <v>241</v>
          </cell>
          <cell r="AF16">
            <v>273</v>
          </cell>
          <cell r="AG16">
            <v>301</v>
          </cell>
          <cell r="AH16">
            <v>335</v>
          </cell>
        </row>
        <row r="17">
          <cell r="A17">
            <v>14</v>
          </cell>
          <cell r="B17" t="str">
            <v>NACION</v>
          </cell>
          <cell r="C17" t="str">
            <v>Medianas empresas</v>
          </cell>
          <cell r="AD17">
            <v>51</v>
          </cell>
          <cell r="AE17">
            <v>51</v>
          </cell>
          <cell r="AF17">
            <v>51</v>
          </cell>
          <cell r="AG17">
            <v>51</v>
          </cell>
          <cell r="AH17">
            <v>51</v>
          </cell>
        </row>
        <row r="18">
          <cell r="A18">
            <v>15</v>
          </cell>
          <cell r="B18" t="str">
            <v>NACION</v>
          </cell>
          <cell r="C18" t="str">
            <v>Microempresas</v>
          </cell>
          <cell r="AD18">
            <v>163</v>
          </cell>
          <cell r="AE18">
            <v>162</v>
          </cell>
          <cell r="AF18">
            <v>160</v>
          </cell>
          <cell r="AG18">
            <v>162</v>
          </cell>
          <cell r="AH18">
            <v>162</v>
          </cell>
        </row>
        <row r="19">
          <cell r="A19">
            <v>16</v>
          </cell>
          <cell r="B19" t="str">
            <v>NACION</v>
          </cell>
          <cell r="C19" t="str">
            <v>Pequeñas empresas</v>
          </cell>
          <cell r="AD19">
            <v>248</v>
          </cell>
          <cell r="AE19">
            <v>246</v>
          </cell>
          <cell r="AF19">
            <v>245</v>
          </cell>
          <cell r="AG19">
            <v>245</v>
          </cell>
          <cell r="AH19">
            <v>245</v>
          </cell>
        </row>
        <row r="20">
          <cell r="A20">
            <v>17</v>
          </cell>
        </row>
        <row r="21">
          <cell r="A21">
            <v>18</v>
          </cell>
        </row>
        <row r="22">
          <cell r="A22">
            <v>19</v>
          </cell>
          <cell r="B22" t="str">
            <v>AGROBANCO</v>
          </cell>
          <cell r="C22" t="str">
            <v>Hipotecario</v>
          </cell>
        </row>
        <row r="23">
          <cell r="A23">
            <v>20</v>
          </cell>
        </row>
        <row r="24">
          <cell r="A24">
            <v>21</v>
          </cell>
          <cell r="B24" t="str">
            <v>AGROBANCO</v>
          </cell>
          <cell r="C24" t="str">
            <v>Grandes empresas</v>
          </cell>
        </row>
        <row r="25">
          <cell r="A25">
            <v>22</v>
          </cell>
        </row>
        <row r="26">
          <cell r="A26">
            <v>23</v>
          </cell>
          <cell r="B26" t="str">
            <v>AGROBANCO</v>
          </cell>
          <cell r="C26" t="str">
            <v>Comercial</v>
          </cell>
          <cell r="E26">
            <v>1</v>
          </cell>
          <cell r="F26">
            <v>20</v>
          </cell>
          <cell r="G26">
            <v>24</v>
          </cell>
          <cell r="H26">
            <v>55</v>
          </cell>
          <cell r="I26">
            <v>93</v>
          </cell>
          <cell r="J26">
            <v>179</v>
          </cell>
          <cell r="K26">
            <v>316</v>
          </cell>
          <cell r="L26">
            <v>314</v>
          </cell>
          <cell r="M26">
            <v>327</v>
          </cell>
          <cell r="N26">
            <v>328</v>
          </cell>
          <cell r="O26">
            <v>346</v>
          </cell>
          <cell r="P26">
            <v>364</v>
          </cell>
          <cell r="Q26">
            <v>382</v>
          </cell>
          <cell r="R26">
            <v>426</v>
          </cell>
          <cell r="S26">
            <v>438</v>
          </cell>
          <cell r="T26">
            <v>308</v>
          </cell>
          <cell r="U26">
            <v>371</v>
          </cell>
          <cell r="V26">
            <v>419</v>
          </cell>
          <cell r="W26">
            <v>487</v>
          </cell>
          <cell r="X26">
            <v>527</v>
          </cell>
          <cell r="Y26">
            <v>539</v>
          </cell>
          <cell r="Z26">
            <v>546</v>
          </cell>
          <cell r="AA26">
            <v>687</v>
          </cell>
          <cell r="AB26">
            <v>719</v>
          </cell>
          <cell r="AC26">
            <v>734</v>
          </cell>
        </row>
        <row r="27">
          <cell r="A27">
            <v>24</v>
          </cell>
          <cell r="B27" t="str">
            <v>AGROBANCO</v>
          </cell>
          <cell r="C27" t="str">
            <v>MES</v>
          </cell>
          <cell r="F27">
            <v>802</v>
          </cell>
          <cell r="G27">
            <v>123</v>
          </cell>
          <cell r="H27">
            <v>460</v>
          </cell>
          <cell r="I27">
            <v>574</v>
          </cell>
          <cell r="J27">
            <v>2113</v>
          </cell>
          <cell r="K27">
            <v>4003</v>
          </cell>
          <cell r="L27">
            <v>4272</v>
          </cell>
          <cell r="M27">
            <v>4516</v>
          </cell>
          <cell r="N27">
            <v>4653</v>
          </cell>
          <cell r="O27">
            <v>4984</v>
          </cell>
          <cell r="P27">
            <v>5216</v>
          </cell>
          <cell r="Q27">
            <v>5288</v>
          </cell>
          <cell r="R27">
            <v>5241</v>
          </cell>
          <cell r="S27">
            <v>4813</v>
          </cell>
          <cell r="T27">
            <v>5028</v>
          </cell>
          <cell r="U27">
            <v>6570</v>
          </cell>
          <cell r="V27">
            <v>8297</v>
          </cell>
          <cell r="W27">
            <v>11169</v>
          </cell>
          <cell r="X27">
            <v>12518</v>
          </cell>
          <cell r="Y27">
            <v>13592</v>
          </cell>
          <cell r="Z27">
            <v>14482</v>
          </cell>
          <cell r="AA27">
            <v>15300</v>
          </cell>
          <cell r="AB27">
            <v>15858</v>
          </cell>
          <cell r="AC27">
            <v>15652</v>
          </cell>
        </row>
        <row r="28">
          <cell r="A28">
            <v>25</v>
          </cell>
        </row>
        <row r="29">
          <cell r="A29">
            <v>26</v>
          </cell>
        </row>
        <row r="30">
          <cell r="A30">
            <v>27</v>
          </cell>
          <cell r="B30" t="str">
            <v>NACION</v>
          </cell>
          <cell r="C30" t="str">
            <v>Comercial</v>
          </cell>
          <cell r="D30">
            <v>2786</v>
          </cell>
          <cell r="E30">
            <v>2375</v>
          </cell>
          <cell r="F30">
            <v>2305</v>
          </cell>
          <cell r="G30">
            <v>2195</v>
          </cell>
          <cell r="H30">
            <v>3207</v>
          </cell>
          <cell r="I30">
            <v>3189</v>
          </cell>
          <cell r="J30">
            <v>1033</v>
          </cell>
          <cell r="K30">
            <v>802</v>
          </cell>
          <cell r="L30">
            <v>739</v>
          </cell>
          <cell r="M30">
            <v>737</v>
          </cell>
          <cell r="N30">
            <v>878</v>
          </cell>
          <cell r="O30">
            <v>887</v>
          </cell>
          <cell r="P30">
            <v>751</v>
          </cell>
          <cell r="Q30">
            <v>743</v>
          </cell>
          <cell r="R30">
            <v>745</v>
          </cell>
          <cell r="S30">
            <v>738</v>
          </cell>
          <cell r="T30">
            <v>742</v>
          </cell>
          <cell r="U30">
            <v>745</v>
          </cell>
          <cell r="V30">
            <v>757</v>
          </cell>
          <cell r="W30">
            <v>762</v>
          </cell>
          <cell r="X30">
            <v>760</v>
          </cell>
          <cell r="Y30">
            <v>806</v>
          </cell>
          <cell r="Z30">
            <v>788</v>
          </cell>
          <cell r="AA30">
            <v>769</v>
          </cell>
          <cell r="AB30">
            <v>768</v>
          </cell>
          <cell r="AC30">
            <v>767</v>
          </cell>
        </row>
      </sheetData>
      <sheetData sheetId="8">
        <row r="1">
          <cell r="A1">
            <v>1</v>
          </cell>
          <cell r="C1">
            <v>37256</v>
          </cell>
          <cell r="D1">
            <v>37621</v>
          </cell>
          <cell r="E1">
            <v>37986</v>
          </cell>
          <cell r="F1">
            <v>38352</v>
          </cell>
          <cell r="G1">
            <v>38717</v>
          </cell>
          <cell r="H1">
            <v>39082</v>
          </cell>
          <cell r="I1">
            <v>39447</v>
          </cell>
          <cell r="J1">
            <v>39813</v>
          </cell>
          <cell r="K1">
            <v>39844</v>
          </cell>
          <cell r="L1">
            <v>39872</v>
          </cell>
          <cell r="M1">
            <v>39903</v>
          </cell>
          <cell r="N1">
            <v>39933</v>
          </cell>
          <cell r="O1">
            <v>39964</v>
          </cell>
          <cell r="P1">
            <v>39994</v>
          </cell>
          <cell r="Q1">
            <v>40025</v>
          </cell>
          <cell r="R1">
            <v>40056</v>
          </cell>
          <cell r="S1">
            <v>40086</v>
          </cell>
          <cell r="T1">
            <v>40117</v>
          </cell>
          <cell r="U1">
            <v>40147</v>
          </cell>
          <cell r="V1">
            <v>40178</v>
          </cell>
          <cell r="W1">
            <v>40209</v>
          </cell>
          <cell r="X1">
            <v>40237</v>
          </cell>
          <cell r="Y1">
            <v>40268</v>
          </cell>
          <cell r="Z1">
            <v>40298</v>
          </cell>
          <cell r="AA1">
            <v>40329</v>
          </cell>
          <cell r="AB1">
            <v>40359</v>
          </cell>
          <cell r="AC1">
            <v>40390</v>
          </cell>
          <cell r="AD1">
            <v>40421</v>
          </cell>
          <cell r="AE1">
            <v>40451</v>
          </cell>
          <cell r="AF1">
            <v>40482</v>
          </cell>
          <cell r="AG1">
            <v>40512</v>
          </cell>
          <cell r="AH1">
            <v>40543</v>
          </cell>
          <cell r="AI1">
            <v>40574</v>
          </cell>
          <cell r="AJ1">
            <v>40602</v>
          </cell>
          <cell r="AK1">
            <v>40633</v>
          </cell>
          <cell r="AL1">
            <v>40663</v>
          </cell>
          <cell r="AM1">
            <v>40694</v>
          </cell>
          <cell r="AN1">
            <v>40724</v>
          </cell>
          <cell r="AO1">
            <v>40755</v>
          </cell>
          <cell r="AP1">
            <v>40786</v>
          </cell>
          <cell r="AQ1">
            <v>40816</v>
          </cell>
          <cell r="AR1">
            <v>40847</v>
          </cell>
          <cell r="AS1">
            <v>40877</v>
          </cell>
          <cell r="AT1">
            <v>40908</v>
          </cell>
          <cell r="AU1">
            <v>40939</v>
          </cell>
          <cell r="AV1">
            <v>40968</v>
          </cell>
          <cell r="AW1">
            <v>40999</v>
          </cell>
          <cell r="AX1">
            <v>41029</v>
          </cell>
          <cell r="AY1">
            <v>41060</v>
          </cell>
          <cell r="AZ1">
            <v>41090</v>
          </cell>
          <cell r="BA1">
            <v>41121</v>
          </cell>
          <cell r="BB1">
            <v>41152</v>
          </cell>
          <cell r="BC1">
            <v>41182</v>
          </cell>
          <cell r="BD1">
            <v>41213</v>
          </cell>
          <cell r="BE1">
            <v>41243</v>
          </cell>
          <cell r="BF1">
            <v>41274</v>
          </cell>
          <cell r="BG1">
            <v>41305</v>
          </cell>
          <cell r="BH1">
            <v>41333</v>
          </cell>
          <cell r="BI1">
            <v>41364</v>
          </cell>
          <cell r="BJ1">
            <v>41394</v>
          </cell>
          <cell r="BK1">
            <v>41425</v>
          </cell>
          <cell r="BL1">
            <v>41455</v>
          </cell>
          <cell r="BM1">
            <v>41486</v>
          </cell>
          <cell r="BN1">
            <v>41517</v>
          </cell>
          <cell r="BO1">
            <v>41547</v>
          </cell>
          <cell r="BP1">
            <v>41578</v>
          </cell>
          <cell r="BQ1">
            <v>41608</v>
          </cell>
          <cell r="BR1">
            <v>41639</v>
          </cell>
          <cell r="BS1">
            <v>41670</v>
          </cell>
          <cell r="BT1">
            <v>41698</v>
          </cell>
          <cell r="BU1">
            <v>41729</v>
          </cell>
          <cell r="BV1">
            <v>41759</v>
          </cell>
          <cell r="BW1">
            <v>41790</v>
          </cell>
          <cell r="BX1">
            <v>41820</v>
          </cell>
          <cell r="BY1">
            <v>41851</v>
          </cell>
          <cell r="BZ1">
            <v>41882</v>
          </cell>
          <cell r="CA1">
            <v>41912</v>
          </cell>
          <cell r="CB1">
            <v>41943</v>
          </cell>
          <cell r="CC1">
            <v>41973</v>
          </cell>
          <cell r="CD1">
            <v>42004</v>
          </cell>
          <cell r="CE1">
            <v>42035</v>
          </cell>
          <cell r="CF1">
            <v>42063</v>
          </cell>
          <cell r="CG1">
            <v>42094</v>
          </cell>
          <cell r="CH1">
            <v>42124</v>
          </cell>
          <cell r="CI1">
            <v>42155</v>
          </cell>
          <cell r="CJ1">
            <v>42185</v>
          </cell>
          <cell r="CK1">
            <v>42216</v>
          </cell>
          <cell r="CL1">
            <v>42247</v>
          </cell>
          <cell r="CM1">
            <v>42277</v>
          </cell>
          <cell r="CN1">
            <v>42308</v>
          </cell>
          <cell r="CO1">
            <v>42338</v>
          </cell>
          <cell r="CP1">
            <v>42369</v>
          </cell>
          <cell r="CQ1">
            <v>42400</v>
          </cell>
          <cell r="CR1">
            <v>42429</v>
          </cell>
          <cell r="CS1">
            <v>42460</v>
          </cell>
          <cell r="CT1">
            <v>42490</v>
          </cell>
          <cell r="CU1">
            <v>42521</v>
          </cell>
          <cell r="CV1">
            <v>42551</v>
          </cell>
          <cell r="CW1">
            <v>42582</v>
          </cell>
          <cell r="CX1">
            <v>42613</v>
          </cell>
          <cell r="CY1">
            <v>42643</v>
          </cell>
          <cell r="CZ1">
            <v>42674</v>
          </cell>
          <cell r="DA1">
            <v>42704</v>
          </cell>
          <cell r="DB1">
            <v>42735</v>
          </cell>
          <cell r="DC1">
            <v>42766</v>
          </cell>
          <cell r="DD1">
            <v>42794</v>
          </cell>
          <cell r="DE1">
            <v>42825</v>
          </cell>
          <cell r="DF1">
            <v>42855</v>
          </cell>
          <cell r="DG1">
            <v>42886</v>
          </cell>
          <cell r="DH1">
            <v>42916</v>
          </cell>
          <cell r="DI1">
            <v>42947</v>
          </cell>
          <cell r="DJ1">
            <v>42978</v>
          </cell>
          <cell r="DK1">
            <v>43008</v>
          </cell>
          <cell r="DL1">
            <v>43039</v>
          </cell>
          <cell r="DM1">
            <v>43069</v>
          </cell>
          <cell r="DN1">
            <v>43100</v>
          </cell>
          <cell r="DO1">
            <v>43131</v>
          </cell>
          <cell r="DP1">
            <v>43159</v>
          </cell>
          <cell r="DQ1">
            <v>43190</v>
          </cell>
          <cell r="DR1">
            <v>43220</v>
          </cell>
          <cell r="DS1">
            <v>43251</v>
          </cell>
          <cell r="DT1">
            <v>43281</v>
          </cell>
          <cell r="DU1">
            <v>43312</v>
          </cell>
          <cell r="DV1">
            <v>43343</v>
          </cell>
          <cell r="DW1">
            <v>43373</v>
          </cell>
          <cell r="DX1">
            <v>43404</v>
          </cell>
          <cell r="DY1">
            <v>43434</v>
          </cell>
          <cell r="DZ1">
            <v>43465</v>
          </cell>
          <cell r="EA1">
            <v>43496</v>
          </cell>
          <cell r="EB1">
            <v>43524</v>
          </cell>
          <cell r="EC1">
            <v>43555</v>
          </cell>
          <cell r="ED1">
            <v>43585</v>
          </cell>
          <cell r="EE1">
            <v>43616</v>
          </cell>
          <cell r="EF1">
            <v>43646</v>
          </cell>
          <cell r="EG1">
            <v>43677</v>
          </cell>
          <cell r="EH1">
            <v>43708</v>
          </cell>
          <cell r="EI1">
            <v>43738</v>
          </cell>
          <cell r="EJ1">
            <v>43769</v>
          </cell>
          <cell r="EK1">
            <v>43799</v>
          </cell>
          <cell r="EL1">
            <v>43830</v>
          </cell>
          <cell r="EM1">
            <v>43861</v>
          </cell>
          <cell r="EN1">
            <v>43890</v>
          </cell>
          <cell r="EO1">
            <v>43921</v>
          </cell>
          <cell r="EP1">
            <v>43951</v>
          </cell>
          <cell r="EQ1">
            <v>43982</v>
          </cell>
          <cell r="ER1">
            <v>44012</v>
          </cell>
          <cell r="ES1">
            <v>44043</v>
          </cell>
          <cell r="ET1">
            <v>44074</v>
          </cell>
          <cell r="EU1">
            <v>44104</v>
          </cell>
          <cell r="EV1">
            <v>44135</v>
          </cell>
          <cell r="EW1">
            <v>44165</v>
          </cell>
          <cell r="EX1">
            <v>44196</v>
          </cell>
          <cell r="EY1">
            <v>44227</v>
          </cell>
          <cell r="EZ1">
            <v>44255</v>
          </cell>
          <cell r="FA1">
            <v>44286</v>
          </cell>
          <cell r="FB1">
            <v>44316</v>
          </cell>
          <cell r="FC1">
            <v>44347</v>
          </cell>
          <cell r="FD1">
            <v>44377</v>
          </cell>
          <cell r="FE1">
            <v>44408</v>
          </cell>
          <cell r="FF1">
            <v>44439</v>
          </cell>
          <cell r="FG1">
            <v>44469</v>
          </cell>
          <cell r="FH1">
            <v>44500</v>
          </cell>
          <cell r="FI1">
            <v>44530</v>
          </cell>
          <cell r="FJ1">
            <v>44561</v>
          </cell>
          <cell r="FK1">
            <v>44592</v>
          </cell>
          <cell r="FL1">
            <v>44620</v>
          </cell>
          <cell r="FM1">
            <v>44651</v>
          </cell>
          <cell r="FN1">
            <v>44681</v>
          </cell>
          <cell r="FO1">
            <v>44712</v>
          </cell>
          <cell r="FP1">
            <v>44742</v>
          </cell>
          <cell r="FQ1">
            <v>44773</v>
          </cell>
          <cell r="FR1">
            <v>44804</v>
          </cell>
          <cell r="FS1">
            <v>44834</v>
          </cell>
          <cell r="FT1">
            <v>44865</v>
          </cell>
          <cell r="FU1">
            <v>44895</v>
          </cell>
          <cell r="FV1">
            <v>44926</v>
          </cell>
          <cell r="FW1">
            <v>44957</v>
          </cell>
          <cell r="FX1">
            <v>44985</v>
          </cell>
          <cell r="FY1">
            <v>45016</v>
          </cell>
          <cell r="FZ1">
            <v>45046</v>
          </cell>
          <cell r="GA1">
            <v>45077</v>
          </cell>
          <cell r="GB1">
            <v>45107</v>
          </cell>
          <cell r="GC1">
            <v>45138</v>
          </cell>
          <cell r="GD1">
            <v>45169</v>
          </cell>
          <cell r="GE1">
            <v>45199</v>
          </cell>
          <cell r="GF1">
            <v>45230</v>
          </cell>
          <cell r="GG1">
            <v>45260</v>
          </cell>
          <cell r="GH1">
            <v>45291</v>
          </cell>
          <cell r="GI1">
            <v>45322</v>
          </cell>
          <cell r="GJ1">
            <v>45351</v>
          </cell>
          <cell r="GK1">
            <v>45382</v>
          </cell>
          <cell r="GL1">
            <v>45412</v>
          </cell>
          <cell r="GM1">
            <v>45443</v>
          </cell>
          <cell r="GN1">
            <v>45473</v>
          </cell>
          <cell r="GO1">
            <v>45504</v>
          </cell>
          <cell r="GP1">
            <v>45535</v>
          </cell>
          <cell r="GQ1">
            <v>45565</v>
          </cell>
          <cell r="GR1">
            <v>45596</v>
          </cell>
          <cell r="GS1">
            <v>45626</v>
          </cell>
          <cell r="GT1">
            <v>45657</v>
          </cell>
          <cell r="GU1">
            <v>45688</v>
          </cell>
          <cell r="GV1">
            <v>45716</v>
          </cell>
          <cell r="GW1">
            <v>45747</v>
          </cell>
          <cell r="GX1">
            <v>45777</v>
          </cell>
          <cell r="GY1">
            <v>45808</v>
          </cell>
          <cell r="GZ1">
            <v>45838</v>
          </cell>
          <cell r="HA1">
            <v>45869</v>
          </cell>
          <cell r="HB1">
            <v>45900</v>
          </cell>
          <cell r="HC1">
            <v>45930</v>
          </cell>
          <cell r="HD1">
            <v>45961</v>
          </cell>
          <cell r="HE1">
            <v>45991</v>
          </cell>
          <cell r="HF1">
            <v>46022</v>
          </cell>
          <cell r="HG1">
            <v>46053</v>
          </cell>
          <cell r="HH1">
            <v>46081</v>
          </cell>
          <cell r="HI1">
            <v>46112</v>
          </cell>
          <cell r="HJ1">
            <v>46142</v>
          </cell>
          <cell r="HK1">
            <v>46173</v>
          </cell>
          <cell r="HL1">
            <v>46203</v>
          </cell>
          <cell r="HM1">
            <v>46234</v>
          </cell>
          <cell r="HN1">
            <v>46265</v>
          </cell>
          <cell r="HO1">
            <v>46295</v>
          </cell>
          <cell r="HP1">
            <v>46326</v>
          </cell>
          <cell r="HQ1">
            <v>46356</v>
          </cell>
          <cell r="HR1">
            <v>46387</v>
          </cell>
          <cell r="HS1">
            <v>46418</v>
          </cell>
          <cell r="HT1">
            <v>46446</v>
          </cell>
          <cell r="HU1">
            <v>46477</v>
          </cell>
          <cell r="HV1">
            <v>46507</v>
          </cell>
          <cell r="HW1">
            <v>46538</v>
          </cell>
          <cell r="HX1">
            <v>46568</v>
          </cell>
          <cell r="HY1">
            <v>46599</v>
          </cell>
          <cell r="HZ1">
            <v>46630</v>
          </cell>
          <cell r="IA1">
            <v>46660</v>
          </cell>
          <cell r="IB1">
            <v>46691</v>
          </cell>
          <cell r="IC1">
            <v>46721</v>
          </cell>
          <cell r="ID1">
            <v>46752</v>
          </cell>
          <cell r="IE1">
            <v>46783</v>
          </cell>
          <cell r="IF1">
            <v>46812</v>
          </cell>
          <cell r="IG1">
            <v>46843</v>
          </cell>
          <cell r="IH1">
            <v>46873</v>
          </cell>
          <cell r="II1">
            <v>46904</v>
          </cell>
          <cell r="IJ1">
            <v>46934</v>
          </cell>
          <cell r="IK1">
            <v>46965</v>
          </cell>
          <cell r="IL1">
            <v>46996</v>
          </cell>
          <cell r="IM1">
            <v>47026</v>
          </cell>
          <cell r="IN1">
            <v>47057</v>
          </cell>
          <cell r="IO1">
            <v>47087</v>
          </cell>
          <cell r="IP1">
            <v>47118</v>
          </cell>
          <cell r="IQ1">
            <v>47149</v>
          </cell>
          <cell r="IR1">
            <v>47177</v>
          </cell>
          <cell r="IS1">
            <v>47208</v>
          </cell>
          <cell r="IT1">
            <v>47238</v>
          </cell>
          <cell r="IU1">
            <v>47269</v>
          </cell>
          <cell r="IV1">
            <v>47299</v>
          </cell>
        </row>
        <row r="2">
          <cell r="A2">
            <v>2</v>
          </cell>
          <cell r="J2" t="str">
            <v># deudores informados</v>
          </cell>
          <cell r="K2" t="str">
            <v># deudores informados</v>
          </cell>
          <cell r="L2" t="str">
            <v># deudores informados</v>
          </cell>
          <cell r="M2" t="str">
            <v># deudores informados</v>
          </cell>
          <cell r="N2" t="str">
            <v># deudores informados</v>
          </cell>
          <cell r="O2" t="str">
            <v># deudores informados</v>
          </cell>
          <cell r="P2" t="str">
            <v># deudores informados</v>
          </cell>
          <cell r="Q2" t="str">
            <v># deudores informados</v>
          </cell>
        </row>
        <row r="3">
          <cell r="A3">
            <v>3</v>
          </cell>
          <cell r="B3" t="str">
            <v>AGROBANCO</v>
          </cell>
          <cell r="D3">
            <v>1</v>
          </cell>
          <cell r="E3">
            <v>1029</v>
          </cell>
          <cell r="F3">
            <v>181</v>
          </cell>
          <cell r="G3">
            <v>584</v>
          </cell>
          <cell r="H3">
            <v>715</v>
          </cell>
          <cell r="I3">
            <v>3589</v>
          </cell>
          <cell r="J3">
            <v>5042</v>
          </cell>
          <cell r="K3">
            <v>5321</v>
          </cell>
          <cell r="L3">
            <v>5636</v>
          </cell>
          <cell r="M3">
            <v>5726</v>
          </cell>
          <cell r="N3">
            <v>6058</v>
          </cell>
          <cell r="O3">
            <v>6310</v>
          </cell>
          <cell r="P3">
            <v>6440</v>
          </cell>
          <cell r="Q3">
            <v>6461</v>
          </cell>
          <cell r="R3">
            <v>6036</v>
          </cell>
          <cell r="S3">
            <v>6362</v>
          </cell>
          <cell r="T3">
            <v>8027</v>
          </cell>
          <cell r="U3">
            <v>9863</v>
          </cell>
          <cell r="V3">
            <v>13053</v>
          </cell>
          <cell r="W3">
            <v>14481</v>
          </cell>
          <cell r="X3">
            <v>15562</v>
          </cell>
          <cell r="Y3">
            <v>16486</v>
          </cell>
          <cell r="Z3">
            <v>17434</v>
          </cell>
          <cell r="AA3">
            <v>18024</v>
          </cell>
          <cell r="AB3">
            <v>17881</v>
          </cell>
          <cell r="AC3">
            <v>15377</v>
          </cell>
          <cell r="AD3">
            <v>14819</v>
          </cell>
          <cell r="AE3">
            <v>16504</v>
          </cell>
          <cell r="AF3">
            <v>19620</v>
          </cell>
          <cell r="AG3">
            <v>24069</v>
          </cell>
        </row>
        <row r="4">
          <cell r="A4">
            <v>4</v>
          </cell>
          <cell r="B4" t="str">
            <v>NACION</v>
          </cell>
          <cell r="C4">
            <v>176119</v>
          </cell>
          <cell r="D4">
            <v>510681</v>
          </cell>
          <cell r="E4">
            <v>512999</v>
          </cell>
          <cell r="F4">
            <v>538267</v>
          </cell>
          <cell r="G4">
            <v>637211</v>
          </cell>
          <cell r="H4">
            <v>680971</v>
          </cell>
          <cell r="I4">
            <v>708882</v>
          </cell>
          <cell r="J4">
            <v>678148</v>
          </cell>
          <cell r="K4">
            <v>674302</v>
          </cell>
          <cell r="L4">
            <v>669616</v>
          </cell>
          <cell r="M4">
            <v>659862</v>
          </cell>
          <cell r="N4">
            <v>661727</v>
          </cell>
          <cell r="O4">
            <v>659676</v>
          </cell>
          <cell r="P4">
            <v>657265</v>
          </cell>
          <cell r="Q4">
            <v>655860</v>
          </cell>
          <cell r="R4">
            <v>653652</v>
          </cell>
          <cell r="S4">
            <v>652002</v>
          </cell>
          <cell r="T4">
            <v>650821</v>
          </cell>
          <cell r="U4">
            <v>637783</v>
          </cell>
          <cell r="V4">
            <v>639608</v>
          </cell>
          <cell r="W4">
            <v>637116</v>
          </cell>
          <cell r="X4">
            <v>637746</v>
          </cell>
          <cell r="Y4">
            <v>633004</v>
          </cell>
          <cell r="Z4">
            <v>638653</v>
          </cell>
          <cell r="AA4">
            <v>639624</v>
          </cell>
          <cell r="AB4">
            <v>640916</v>
          </cell>
          <cell r="AC4">
            <v>610596</v>
          </cell>
          <cell r="AD4">
            <v>612815</v>
          </cell>
          <cell r="AE4">
            <v>614195</v>
          </cell>
          <cell r="AF4">
            <v>615578</v>
          </cell>
          <cell r="AG4">
            <v>612481</v>
          </cell>
        </row>
      </sheetData>
      <sheetData sheetId="9"/>
      <sheetData sheetId="10">
        <row r="3">
          <cell r="A3">
            <v>37256</v>
          </cell>
          <cell r="B3">
            <v>1541439</v>
          </cell>
        </row>
        <row r="4">
          <cell r="A4">
            <v>37621</v>
          </cell>
          <cell r="B4">
            <v>1971043</v>
          </cell>
        </row>
        <row r="5">
          <cell r="A5">
            <v>37986</v>
          </cell>
          <cell r="B5">
            <v>2328608</v>
          </cell>
        </row>
        <row r="6">
          <cell r="A6">
            <v>38352</v>
          </cell>
          <cell r="B6">
            <v>2533887</v>
          </cell>
        </row>
        <row r="7">
          <cell r="A7">
            <v>38717</v>
          </cell>
          <cell r="B7">
            <v>2863290</v>
          </cell>
        </row>
        <row r="8">
          <cell r="A8">
            <v>39082</v>
          </cell>
          <cell r="B8">
            <v>3143447</v>
          </cell>
        </row>
        <row r="9">
          <cell r="A9">
            <v>39447</v>
          </cell>
          <cell r="B9">
            <v>3499665</v>
          </cell>
        </row>
        <row r="10">
          <cell r="A10">
            <v>39813</v>
          </cell>
          <cell r="B10">
            <v>4019558</v>
          </cell>
        </row>
        <row r="11">
          <cell r="A11">
            <v>39844</v>
          </cell>
          <cell r="B11">
            <v>4037082</v>
          </cell>
        </row>
        <row r="12">
          <cell r="A12">
            <v>39872</v>
          </cell>
          <cell r="B12">
            <v>4068246</v>
          </cell>
        </row>
        <row r="13">
          <cell r="A13">
            <v>39903</v>
          </cell>
          <cell r="B13">
            <v>4081392</v>
          </cell>
        </row>
        <row r="14">
          <cell r="A14">
            <v>39933</v>
          </cell>
          <cell r="B14">
            <v>4100361</v>
          </cell>
        </row>
        <row r="15">
          <cell r="A15">
            <v>39964</v>
          </cell>
          <cell r="B15">
            <v>4124300</v>
          </cell>
        </row>
        <row r="16">
          <cell r="A16">
            <v>39994</v>
          </cell>
          <cell r="B16">
            <v>4127418</v>
          </cell>
        </row>
        <row r="17">
          <cell r="A17">
            <v>40025</v>
          </cell>
          <cell r="B17">
            <v>4141383</v>
          </cell>
        </row>
        <row r="18">
          <cell r="A18">
            <v>40056</v>
          </cell>
          <cell r="B18">
            <v>4157185</v>
          </cell>
        </row>
        <row r="19">
          <cell r="A19">
            <v>40086</v>
          </cell>
          <cell r="B19">
            <v>4168267</v>
          </cell>
        </row>
        <row r="20">
          <cell r="A20">
            <v>40117</v>
          </cell>
          <cell r="B20">
            <v>4197084</v>
          </cell>
        </row>
        <row r="21">
          <cell r="A21">
            <v>40147</v>
          </cell>
          <cell r="B21">
            <v>4214512</v>
          </cell>
        </row>
        <row r="22">
          <cell r="A22">
            <v>40178</v>
          </cell>
          <cell r="B22">
            <v>4238001</v>
          </cell>
        </row>
        <row r="23">
          <cell r="A23">
            <v>40209</v>
          </cell>
          <cell r="B23">
            <v>4254922</v>
          </cell>
        </row>
        <row r="24">
          <cell r="A24">
            <v>40237</v>
          </cell>
          <cell r="B24">
            <v>4279775</v>
          </cell>
        </row>
        <row r="25">
          <cell r="A25">
            <v>40268</v>
          </cell>
          <cell r="B25">
            <v>4300065</v>
          </cell>
        </row>
        <row r="26">
          <cell r="A26">
            <v>40298</v>
          </cell>
          <cell r="B26">
            <v>4338691</v>
          </cell>
        </row>
        <row r="27">
          <cell r="A27">
            <v>40329</v>
          </cell>
          <cell r="B27">
            <v>4369507</v>
          </cell>
        </row>
        <row r="28">
          <cell r="A28">
            <v>40359</v>
          </cell>
          <cell r="B28">
            <v>4385352</v>
          </cell>
        </row>
        <row r="29">
          <cell r="A29">
            <v>40390</v>
          </cell>
          <cell r="B29">
            <v>4401945</v>
          </cell>
        </row>
        <row r="30">
          <cell r="A30">
            <v>40421</v>
          </cell>
          <cell r="B30">
            <v>4433143</v>
          </cell>
        </row>
        <row r="31">
          <cell r="A31">
            <v>40451</v>
          </cell>
          <cell r="B31">
            <v>4461401</v>
          </cell>
        </row>
        <row r="32">
          <cell r="A32">
            <v>40482</v>
          </cell>
          <cell r="B32">
            <v>4506160</v>
          </cell>
        </row>
        <row r="33">
          <cell r="A33">
            <v>40512</v>
          </cell>
          <cell r="B33">
            <v>4548072</v>
          </cell>
        </row>
        <row r="34">
          <cell r="A34">
            <v>40543</v>
          </cell>
        </row>
        <row r="35">
          <cell r="A35">
            <v>40574</v>
          </cell>
        </row>
        <row r="36">
          <cell r="A36">
            <v>40602</v>
          </cell>
        </row>
        <row r="37">
          <cell r="A37">
            <v>40633</v>
          </cell>
        </row>
        <row r="38">
          <cell r="A38">
            <v>40663</v>
          </cell>
        </row>
        <row r="39">
          <cell r="A39">
            <v>40694</v>
          </cell>
        </row>
        <row r="40">
          <cell r="A40">
            <v>40724</v>
          </cell>
        </row>
        <row r="41">
          <cell r="A41">
            <v>40755</v>
          </cell>
        </row>
        <row r="42">
          <cell r="A42">
            <v>40786</v>
          </cell>
        </row>
        <row r="43">
          <cell r="A43">
            <v>40816</v>
          </cell>
        </row>
        <row r="44">
          <cell r="A44">
            <v>40847</v>
          </cell>
        </row>
        <row r="45">
          <cell r="A45">
            <v>40877</v>
          </cell>
        </row>
        <row r="46">
          <cell r="A46">
            <v>40908</v>
          </cell>
        </row>
        <row r="47">
          <cell r="A47">
            <v>40939</v>
          </cell>
        </row>
        <row r="48">
          <cell r="A48">
            <v>40968</v>
          </cell>
        </row>
        <row r="49">
          <cell r="A49">
            <v>40999</v>
          </cell>
        </row>
        <row r="50">
          <cell r="A50">
            <v>41029</v>
          </cell>
        </row>
        <row r="51">
          <cell r="A51">
            <v>41060</v>
          </cell>
        </row>
        <row r="52">
          <cell r="A52">
            <v>41090</v>
          </cell>
        </row>
        <row r="53">
          <cell r="A53">
            <v>41121</v>
          </cell>
        </row>
        <row r="54">
          <cell r="A54">
            <v>41152</v>
          </cell>
        </row>
        <row r="55">
          <cell r="A55">
            <v>41182</v>
          </cell>
        </row>
        <row r="56">
          <cell r="A56">
            <v>41213</v>
          </cell>
        </row>
        <row r="57">
          <cell r="A57">
            <v>41243</v>
          </cell>
        </row>
        <row r="58">
          <cell r="A58">
            <v>41274</v>
          </cell>
        </row>
        <row r="59">
          <cell r="A59">
            <v>41305</v>
          </cell>
        </row>
        <row r="60">
          <cell r="A60">
            <v>41333</v>
          </cell>
        </row>
        <row r="61">
          <cell r="A61">
            <v>41364</v>
          </cell>
        </row>
        <row r="62">
          <cell r="A62">
            <v>41394</v>
          </cell>
        </row>
        <row r="63">
          <cell r="A63">
            <v>41425</v>
          </cell>
        </row>
        <row r="64">
          <cell r="A64">
            <v>41455</v>
          </cell>
        </row>
        <row r="65">
          <cell r="A65">
            <v>41486</v>
          </cell>
        </row>
        <row r="66">
          <cell r="A66">
            <v>41517</v>
          </cell>
        </row>
        <row r="67">
          <cell r="A67">
            <v>41547</v>
          </cell>
        </row>
        <row r="68">
          <cell r="A68">
            <v>41578</v>
          </cell>
        </row>
        <row r="69">
          <cell r="A69">
            <v>41608</v>
          </cell>
        </row>
        <row r="70">
          <cell r="A70">
            <v>41639</v>
          </cell>
        </row>
        <row r="71">
          <cell r="A71">
            <v>41670</v>
          </cell>
        </row>
        <row r="72">
          <cell r="A72">
            <v>41698</v>
          </cell>
        </row>
        <row r="73">
          <cell r="A73">
            <v>41729</v>
          </cell>
        </row>
        <row r="74">
          <cell r="A74">
            <v>41759</v>
          </cell>
        </row>
        <row r="75">
          <cell r="A75">
            <v>41790</v>
          </cell>
        </row>
        <row r="76">
          <cell r="A76">
            <v>41820</v>
          </cell>
        </row>
        <row r="77">
          <cell r="A77">
            <v>41851</v>
          </cell>
        </row>
        <row r="78">
          <cell r="A78">
            <v>41882</v>
          </cell>
        </row>
        <row r="79">
          <cell r="A79">
            <v>41912</v>
          </cell>
        </row>
        <row r="80">
          <cell r="A80">
            <v>41943</v>
          </cell>
        </row>
        <row r="81">
          <cell r="A81">
            <v>41973</v>
          </cell>
        </row>
        <row r="82">
          <cell r="A82">
            <v>42004</v>
          </cell>
        </row>
        <row r="83">
          <cell r="A83">
            <v>42035</v>
          </cell>
        </row>
        <row r="84">
          <cell r="A84">
            <v>42063</v>
          </cell>
        </row>
        <row r="85">
          <cell r="A85">
            <v>42094</v>
          </cell>
        </row>
        <row r="86">
          <cell r="A86">
            <v>42124</v>
          </cell>
        </row>
        <row r="87">
          <cell r="A87">
            <v>42155</v>
          </cell>
        </row>
        <row r="88">
          <cell r="A88">
            <v>42185</v>
          </cell>
        </row>
        <row r="89">
          <cell r="A89">
            <v>42216</v>
          </cell>
        </row>
        <row r="90">
          <cell r="A90">
            <v>42247</v>
          </cell>
        </row>
        <row r="91">
          <cell r="A91">
            <v>42277</v>
          </cell>
        </row>
        <row r="92">
          <cell r="A92">
            <v>42308</v>
          </cell>
        </row>
        <row r="93">
          <cell r="A93">
            <v>42338</v>
          </cell>
        </row>
        <row r="94">
          <cell r="A94">
            <v>42369</v>
          </cell>
        </row>
        <row r="95">
          <cell r="A95">
            <v>42400</v>
          </cell>
        </row>
        <row r="96">
          <cell r="A96">
            <v>42429</v>
          </cell>
        </row>
        <row r="97">
          <cell r="A97">
            <v>42460</v>
          </cell>
        </row>
        <row r="98">
          <cell r="A98">
            <v>42490</v>
          </cell>
        </row>
        <row r="99">
          <cell r="A99">
            <v>42521</v>
          </cell>
        </row>
        <row r="100">
          <cell r="A100">
            <v>42551</v>
          </cell>
        </row>
        <row r="101">
          <cell r="A101">
            <v>42582</v>
          </cell>
        </row>
        <row r="102">
          <cell r="A102">
            <v>42613</v>
          </cell>
        </row>
        <row r="103">
          <cell r="A103">
            <v>42643</v>
          </cell>
        </row>
        <row r="104">
          <cell r="A104">
            <v>42674</v>
          </cell>
        </row>
        <row r="105">
          <cell r="A105">
            <v>42704</v>
          </cell>
        </row>
        <row r="106">
          <cell r="A106">
            <v>42735</v>
          </cell>
        </row>
        <row r="107">
          <cell r="A107">
            <v>42766</v>
          </cell>
        </row>
        <row r="108">
          <cell r="A108">
            <v>42794</v>
          </cell>
        </row>
        <row r="109">
          <cell r="A109">
            <v>42825</v>
          </cell>
        </row>
        <row r="110">
          <cell r="A110">
            <v>42855</v>
          </cell>
        </row>
        <row r="111">
          <cell r="A111">
            <v>42886</v>
          </cell>
        </row>
        <row r="112">
          <cell r="A112">
            <v>42916</v>
          </cell>
        </row>
        <row r="113">
          <cell r="A113">
            <v>42947</v>
          </cell>
        </row>
        <row r="114">
          <cell r="A114">
            <v>42978</v>
          </cell>
        </row>
        <row r="115">
          <cell r="A115">
            <v>43008</v>
          </cell>
        </row>
        <row r="116">
          <cell r="A116">
            <v>43039</v>
          </cell>
        </row>
        <row r="117">
          <cell r="A117">
            <v>43069</v>
          </cell>
        </row>
        <row r="118">
          <cell r="A118">
            <v>43100</v>
          </cell>
        </row>
        <row r="119">
          <cell r="A119">
            <v>43131</v>
          </cell>
        </row>
        <row r="120">
          <cell r="A120">
            <v>43159</v>
          </cell>
        </row>
        <row r="121">
          <cell r="A121">
            <v>43190</v>
          </cell>
        </row>
        <row r="122">
          <cell r="A122">
            <v>43220</v>
          </cell>
        </row>
        <row r="123">
          <cell r="A123">
            <v>43251</v>
          </cell>
        </row>
        <row r="124">
          <cell r="A124">
            <v>43281</v>
          </cell>
        </row>
        <row r="125">
          <cell r="A125">
            <v>43312</v>
          </cell>
        </row>
        <row r="126">
          <cell r="A126">
            <v>43343</v>
          </cell>
        </row>
        <row r="127">
          <cell r="A127">
            <v>43373</v>
          </cell>
        </row>
        <row r="128">
          <cell r="A128">
            <v>43404</v>
          </cell>
        </row>
        <row r="129">
          <cell r="A129">
            <v>43434</v>
          </cell>
        </row>
        <row r="130">
          <cell r="A130">
            <v>43465</v>
          </cell>
        </row>
        <row r="131">
          <cell r="A131">
            <v>43496</v>
          </cell>
        </row>
        <row r="132">
          <cell r="A132">
            <v>43524</v>
          </cell>
        </row>
        <row r="133">
          <cell r="A133">
            <v>43555</v>
          </cell>
        </row>
        <row r="134">
          <cell r="A134">
            <v>43585</v>
          </cell>
        </row>
        <row r="135">
          <cell r="A135">
            <v>43616</v>
          </cell>
        </row>
        <row r="136">
          <cell r="A136">
            <v>43646</v>
          </cell>
        </row>
        <row r="137">
          <cell r="A137">
            <v>43677</v>
          </cell>
        </row>
        <row r="138">
          <cell r="A138">
            <v>43708</v>
          </cell>
        </row>
        <row r="139">
          <cell r="A139">
            <v>43738</v>
          </cell>
        </row>
        <row r="140">
          <cell r="A140">
            <v>43769</v>
          </cell>
        </row>
        <row r="141">
          <cell r="A141">
            <v>43799</v>
          </cell>
        </row>
        <row r="142">
          <cell r="A142">
            <v>43830</v>
          </cell>
        </row>
        <row r="143">
          <cell r="A143">
            <v>43861</v>
          </cell>
        </row>
        <row r="144">
          <cell r="A144">
            <v>43890</v>
          </cell>
        </row>
        <row r="145">
          <cell r="A145">
            <v>43921</v>
          </cell>
        </row>
        <row r="146">
          <cell r="A146">
            <v>43951</v>
          </cell>
        </row>
        <row r="147">
          <cell r="A147">
            <v>43982</v>
          </cell>
        </row>
        <row r="148">
          <cell r="A148">
            <v>44012</v>
          </cell>
        </row>
        <row r="149">
          <cell r="A149">
            <v>44043</v>
          </cell>
        </row>
        <row r="150">
          <cell r="A150">
            <v>44074</v>
          </cell>
        </row>
        <row r="151">
          <cell r="A151">
            <v>44104</v>
          </cell>
        </row>
        <row r="152">
          <cell r="A152">
            <v>44135</v>
          </cell>
        </row>
        <row r="153">
          <cell r="A153">
            <v>44165</v>
          </cell>
        </row>
        <row r="154">
          <cell r="A154">
            <v>44196</v>
          </cell>
        </row>
        <row r="155">
          <cell r="A155">
            <v>44227</v>
          </cell>
        </row>
        <row r="156">
          <cell r="A156">
            <v>44255</v>
          </cell>
        </row>
        <row r="157">
          <cell r="A157">
            <v>44286</v>
          </cell>
        </row>
        <row r="158">
          <cell r="A158">
            <v>44316</v>
          </cell>
        </row>
        <row r="159">
          <cell r="A159">
            <v>44347</v>
          </cell>
        </row>
        <row r="160">
          <cell r="A160">
            <v>44377</v>
          </cell>
        </row>
        <row r="161">
          <cell r="A161">
            <v>44408</v>
          </cell>
        </row>
        <row r="162">
          <cell r="A162">
            <v>44439</v>
          </cell>
        </row>
        <row r="163">
          <cell r="A163">
            <v>44469</v>
          </cell>
        </row>
        <row r="164">
          <cell r="A164">
            <v>44500</v>
          </cell>
        </row>
        <row r="165">
          <cell r="A165">
            <v>44530</v>
          </cell>
        </row>
        <row r="166">
          <cell r="A166">
            <v>44561</v>
          </cell>
        </row>
        <row r="167">
          <cell r="A167">
            <v>44592</v>
          </cell>
        </row>
        <row r="168">
          <cell r="A168">
            <v>44620</v>
          </cell>
        </row>
        <row r="169">
          <cell r="A169">
            <v>44651</v>
          </cell>
        </row>
        <row r="170">
          <cell r="A170">
            <v>44681</v>
          </cell>
        </row>
        <row r="171">
          <cell r="A171">
            <v>44712</v>
          </cell>
        </row>
        <row r="172">
          <cell r="A172">
            <v>44742</v>
          </cell>
        </row>
        <row r="173">
          <cell r="A173">
            <v>44773</v>
          </cell>
        </row>
        <row r="174">
          <cell r="A174">
            <v>44804</v>
          </cell>
        </row>
        <row r="175">
          <cell r="A175">
            <v>44834</v>
          </cell>
        </row>
        <row r="176">
          <cell r="A176">
            <v>44865</v>
          </cell>
        </row>
        <row r="177">
          <cell r="A177">
            <v>44895</v>
          </cell>
        </row>
        <row r="178">
          <cell r="A178">
            <v>44926</v>
          </cell>
        </row>
        <row r="179">
          <cell r="A179">
            <v>44957</v>
          </cell>
        </row>
        <row r="180">
          <cell r="A180">
            <v>44985</v>
          </cell>
        </row>
        <row r="181">
          <cell r="A181">
            <v>45016</v>
          </cell>
        </row>
        <row r="182">
          <cell r="A182">
            <v>45046</v>
          </cell>
        </row>
        <row r="183">
          <cell r="A183">
            <v>45077</v>
          </cell>
        </row>
        <row r="184">
          <cell r="A184">
            <v>45107</v>
          </cell>
        </row>
        <row r="185">
          <cell r="A185">
            <v>45138</v>
          </cell>
        </row>
        <row r="186">
          <cell r="A186">
            <v>45169</v>
          </cell>
        </row>
        <row r="187">
          <cell r="A187">
            <v>45199</v>
          </cell>
        </row>
        <row r="188">
          <cell r="A188">
            <v>45230</v>
          </cell>
        </row>
        <row r="189">
          <cell r="A189">
            <v>45260</v>
          </cell>
        </row>
        <row r="190">
          <cell r="A190">
            <v>45291</v>
          </cell>
        </row>
        <row r="191">
          <cell r="A191">
            <v>45322</v>
          </cell>
        </row>
        <row r="192">
          <cell r="A192">
            <v>45351</v>
          </cell>
        </row>
        <row r="193">
          <cell r="A193">
            <v>45382</v>
          </cell>
        </row>
        <row r="194">
          <cell r="A194">
            <v>45412</v>
          </cell>
        </row>
        <row r="195">
          <cell r="A195">
            <v>45443</v>
          </cell>
        </row>
        <row r="196">
          <cell r="A196">
            <v>45473</v>
          </cell>
        </row>
        <row r="197">
          <cell r="A197">
            <v>45504</v>
          </cell>
        </row>
        <row r="198">
          <cell r="A198">
            <v>45535</v>
          </cell>
        </row>
        <row r="199">
          <cell r="A199">
            <v>45565</v>
          </cell>
        </row>
        <row r="200">
          <cell r="A200">
            <v>45596</v>
          </cell>
        </row>
        <row r="201">
          <cell r="A201">
            <v>45626</v>
          </cell>
        </row>
        <row r="202">
          <cell r="A202">
            <v>45657</v>
          </cell>
        </row>
        <row r="203">
          <cell r="A203">
            <v>45688</v>
          </cell>
        </row>
        <row r="204">
          <cell r="A204">
            <v>45716</v>
          </cell>
        </row>
        <row r="205">
          <cell r="A205">
            <v>45747</v>
          </cell>
        </row>
        <row r="206">
          <cell r="A206">
            <v>45777</v>
          </cell>
        </row>
        <row r="207">
          <cell r="A207">
            <v>45808</v>
          </cell>
        </row>
        <row r="208">
          <cell r="A208">
            <v>45838</v>
          </cell>
        </row>
        <row r="209">
          <cell r="A209">
            <v>45869</v>
          </cell>
        </row>
        <row r="210">
          <cell r="A210">
            <v>45900</v>
          </cell>
        </row>
        <row r="211">
          <cell r="A211">
            <v>45930</v>
          </cell>
        </row>
        <row r="212">
          <cell r="A212">
            <v>45961</v>
          </cell>
        </row>
        <row r="213">
          <cell r="A213">
            <v>45991</v>
          </cell>
        </row>
        <row r="214">
          <cell r="A214">
            <v>46022</v>
          </cell>
        </row>
        <row r="215">
          <cell r="A215">
            <v>46053</v>
          </cell>
        </row>
        <row r="216">
          <cell r="A216">
            <v>46081</v>
          </cell>
        </row>
        <row r="217">
          <cell r="A217">
            <v>46112</v>
          </cell>
        </row>
        <row r="218">
          <cell r="A218">
            <v>46142</v>
          </cell>
        </row>
        <row r="219">
          <cell r="A219">
            <v>46173</v>
          </cell>
        </row>
        <row r="220">
          <cell r="A220">
            <v>46203</v>
          </cell>
        </row>
        <row r="221">
          <cell r="A221">
            <v>46234</v>
          </cell>
        </row>
        <row r="222">
          <cell r="A222">
            <v>46265</v>
          </cell>
        </row>
        <row r="223">
          <cell r="A223">
            <v>46295</v>
          </cell>
        </row>
        <row r="224">
          <cell r="A224">
            <v>46326</v>
          </cell>
        </row>
        <row r="225">
          <cell r="A225">
            <v>46356</v>
          </cell>
        </row>
        <row r="226">
          <cell r="A226">
            <v>46387</v>
          </cell>
        </row>
        <row r="227">
          <cell r="A227">
            <v>46418</v>
          </cell>
        </row>
        <row r="228">
          <cell r="A228">
            <v>46446</v>
          </cell>
        </row>
        <row r="229">
          <cell r="A229">
            <v>46477</v>
          </cell>
        </row>
        <row r="230">
          <cell r="A230">
            <v>46507</v>
          </cell>
        </row>
        <row r="231">
          <cell r="A231">
            <v>46538</v>
          </cell>
        </row>
        <row r="232">
          <cell r="A232">
            <v>46568</v>
          </cell>
        </row>
        <row r="233">
          <cell r="A233">
            <v>46599</v>
          </cell>
        </row>
        <row r="234">
          <cell r="A234">
            <v>46630</v>
          </cell>
        </row>
        <row r="235">
          <cell r="A235">
            <v>46660</v>
          </cell>
        </row>
        <row r="236">
          <cell r="A236">
            <v>46691</v>
          </cell>
        </row>
        <row r="237">
          <cell r="A237">
            <v>46721</v>
          </cell>
        </row>
        <row r="238">
          <cell r="A238">
            <v>46752</v>
          </cell>
        </row>
        <row r="239">
          <cell r="A239">
            <v>46783</v>
          </cell>
        </row>
        <row r="240">
          <cell r="A240">
            <v>46812</v>
          </cell>
        </row>
        <row r="241">
          <cell r="A241">
            <v>46843</v>
          </cell>
        </row>
        <row r="242">
          <cell r="A242">
            <v>46873</v>
          </cell>
        </row>
        <row r="243">
          <cell r="A243">
            <v>46904</v>
          </cell>
        </row>
        <row r="244">
          <cell r="A244">
            <v>46934</v>
          </cell>
        </row>
        <row r="245">
          <cell r="A245">
            <v>46965</v>
          </cell>
        </row>
        <row r="246">
          <cell r="A246">
            <v>46996</v>
          </cell>
        </row>
        <row r="247">
          <cell r="A247">
            <v>47026</v>
          </cell>
        </row>
        <row r="248">
          <cell r="A248">
            <v>47057</v>
          </cell>
        </row>
        <row r="249">
          <cell r="A249">
            <v>47087</v>
          </cell>
        </row>
        <row r="250">
          <cell r="A250">
            <v>47118</v>
          </cell>
        </row>
        <row r="251">
          <cell r="A251">
            <v>47149</v>
          </cell>
        </row>
        <row r="252">
          <cell r="A252">
            <v>47177</v>
          </cell>
        </row>
        <row r="253">
          <cell r="A253">
            <v>47208</v>
          </cell>
        </row>
        <row r="254">
          <cell r="A254">
            <v>47238</v>
          </cell>
        </row>
        <row r="255">
          <cell r="A255">
            <v>47269</v>
          </cell>
        </row>
        <row r="256">
          <cell r="A256">
            <v>47299</v>
          </cell>
        </row>
        <row r="257">
          <cell r="A257">
            <v>47330</v>
          </cell>
        </row>
        <row r="258">
          <cell r="A258">
            <v>47361</v>
          </cell>
        </row>
        <row r="259">
          <cell r="A259">
            <v>47391</v>
          </cell>
        </row>
        <row r="260">
          <cell r="A260">
            <v>47422</v>
          </cell>
        </row>
        <row r="261">
          <cell r="A261">
            <v>47452</v>
          </cell>
        </row>
        <row r="262">
          <cell r="A262">
            <v>47483</v>
          </cell>
        </row>
        <row r="263">
          <cell r="A263">
            <v>47514</v>
          </cell>
        </row>
        <row r="264">
          <cell r="A264">
            <v>47542</v>
          </cell>
        </row>
        <row r="265">
          <cell r="A265">
            <v>47573</v>
          </cell>
        </row>
        <row r="266">
          <cell r="A266">
            <v>47603</v>
          </cell>
        </row>
        <row r="267">
          <cell r="A267">
            <v>47634</v>
          </cell>
        </row>
        <row r="268">
          <cell r="A268">
            <v>47664</v>
          </cell>
        </row>
        <row r="269">
          <cell r="A269">
            <v>47695</v>
          </cell>
        </row>
        <row r="270">
          <cell r="A270">
            <v>47726</v>
          </cell>
        </row>
        <row r="271">
          <cell r="A271">
            <v>47756</v>
          </cell>
        </row>
        <row r="272">
          <cell r="A272">
            <v>47787</v>
          </cell>
        </row>
        <row r="273">
          <cell r="A273">
            <v>47817</v>
          </cell>
        </row>
        <row r="274">
          <cell r="A274">
            <v>47848</v>
          </cell>
        </row>
        <row r="275">
          <cell r="A275">
            <v>47879</v>
          </cell>
        </row>
        <row r="276">
          <cell r="A276">
            <v>47907</v>
          </cell>
        </row>
        <row r="277">
          <cell r="A277">
            <v>47938</v>
          </cell>
        </row>
        <row r="278">
          <cell r="A278">
            <v>47968</v>
          </cell>
        </row>
        <row r="279">
          <cell r="A279">
            <v>47999</v>
          </cell>
        </row>
        <row r="280">
          <cell r="A280">
            <v>48029</v>
          </cell>
        </row>
        <row r="281">
          <cell r="A281">
            <v>48060</v>
          </cell>
        </row>
        <row r="282">
          <cell r="A282">
            <v>48091</v>
          </cell>
        </row>
        <row r="283">
          <cell r="A283">
            <v>48121</v>
          </cell>
        </row>
        <row r="284">
          <cell r="A284">
            <v>48152</v>
          </cell>
        </row>
        <row r="285">
          <cell r="A285">
            <v>48182</v>
          </cell>
        </row>
        <row r="286">
          <cell r="A286">
            <v>48213</v>
          </cell>
        </row>
        <row r="287">
          <cell r="A287">
            <v>48244</v>
          </cell>
        </row>
        <row r="288">
          <cell r="A288">
            <v>48273</v>
          </cell>
        </row>
        <row r="289">
          <cell r="A289">
            <v>48304</v>
          </cell>
        </row>
        <row r="290">
          <cell r="A290">
            <v>48334</v>
          </cell>
        </row>
        <row r="291">
          <cell r="A291">
            <v>48365</v>
          </cell>
        </row>
        <row r="292">
          <cell r="A292">
            <v>48395</v>
          </cell>
        </row>
        <row r="293">
          <cell r="A293">
            <v>48426</v>
          </cell>
        </row>
        <row r="294">
          <cell r="A294">
            <v>48457</v>
          </cell>
        </row>
        <row r="295">
          <cell r="A295">
            <v>48487</v>
          </cell>
        </row>
        <row r="296">
          <cell r="A296">
            <v>48518</v>
          </cell>
        </row>
        <row r="297">
          <cell r="A297">
            <v>48548</v>
          </cell>
        </row>
        <row r="298">
          <cell r="A298">
            <v>48579</v>
          </cell>
        </row>
        <row r="299">
          <cell r="A299">
            <v>48610</v>
          </cell>
        </row>
        <row r="300">
          <cell r="A300">
            <v>48638</v>
          </cell>
        </row>
        <row r="301">
          <cell r="A301">
            <v>48669</v>
          </cell>
        </row>
        <row r="302">
          <cell r="A302">
            <v>48699</v>
          </cell>
        </row>
        <row r="303">
          <cell r="A303">
            <v>48730</v>
          </cell>
        </row>
        <row r="304">
          <cell r="A304">
            <v>48760</v>
          </cell>
        </row>
        <row r="305">
          <cell r="A305">
            <v>48791</v>
          </cell>
        </row>
        <row r="306">
          <cell r="A306">
            <v>48822</v>
          </cell>
        </row>
        <row r="307">
          <cell r="A307">
            <v>48852</v>
          </cell>
        </row>
        <row r="308">
          <cell r="A308">
            <v>48883</v>
          </cell>
        </row>
        <row r="309">
          <cell r="A309">
            <v>48913</v>
          </cell>
        </row>
        <row r="310">
          <cell r="A310">
            <v>48944</v>
          </cell>
        </row>
        <row r="311">
          <cell r="A311">
            <v>48975</v>
          </cell>
        </row>
        <row r="312">
          <cell r="A312">
            <v>49003</v>
          </cell>
        </row>
        <row r="313">
          <cell r="A313">
            <v>49034</v>
          </cell>
        </row>
        <row r="314">
          <cell r="A314">
            <v>49064</v>
          </cell>
        </row>
        <row r="315">
          <cell r="A315">
            <v>49095</v>
          </cell>
        </row>
        <row r="316">
          <cell r="A316">
            <v>49125</v>
          </cell>
        </row>
        <row r="317">
          <cell r="A317">
            <v>49156</v>
          </cell>
        </row>
        <row r="318">
          <cell r="A318">
            <v>49187</v>
          </cell>
        </row>
        <row r="319">
          <cell r="A319">
            <v>49217</v>
          </cell>
        </row>
        <row r="320">
          <cell r="A320">
            <v>49248</v>
          </cell>
        </row>
        <row r="321">
          <cell r="A321">
            <v>49278</v>
          </cell>
        </row>
        <row r="322">
          <cell r="A322">
            <v>49309</v>
          </cell>
        </row>
        <row r="323">
          <cell r="A323">
            <v>49340</v>
          </cell>
        </row>
        <row r="324">
          <cell r="A324">
            <v>49368</v>
          </cell>
        </row>
        <row r="325">
          <cell r="A325">
            <v>49399</v>
          </cell>
        </row>
        <row r="326">
          <cell r="A326">
            <v>49429</v>
          </cell>
        </row>
        <row r="327">
          <cell r="A327">
            <v>49460</v>
          </cell>
        </row>
        <row r="328">
          <cell r="A328">
            <v>49490</v>
          </cell>
        </row>
        <row r="329">
          <cell r="A329">
            <v>49521</v>
          </cell>
        </row>
        <row r="330">
          <cell r="A330">
            <v>49552</v>
          </cell>
        </row>
        <row r="331">
          <cell r="A331">
            <v>49582</v>
          </cell>
        </row>
        <row r="332">
          <cell r="A332">
            <v>49613</v>
          </cell>
        </row>
        <row r="333">
          <cell r="A333">
            <v>49643</v>
          </cell>
        </row>
        <row r="334">
          <cell r="A334">
            <v>49674</v>
          </cell>
        </row>
        <row r="335">
          <cell r="A335">
            <v>49705</v>
          </cell>
        </row>
        <row r="336">
          <cell r="A336">
            <v>49734</v>
          </cell>
        </row>
        <row r="337">
          <cell r="A337">
            <v>49765</v>
          </cell>
        </row>
        <row r="338">
          <cell r="A338">
            <v>49795</v>
          </cell>
        </row>
        <row r="339">
          <cell r="A339">
            <v>49826</v>
          </cell>
        </row>
        <row r="340">
          <cell r="A340">
            <v>49856</v>
          </cell>
        </row>
        <row r="341">
          <cell r="A341">
            <v>49887</v>
          </cell>
        </row>
        <row r="342">
          <cell r="A342">
            <v>49918</v>
          </cell>
        </row>
        <row r="343">
          <cell r="A343">
            <v>49948</v>
          </cell>
        </row>
        <row r="344">
          <cell r="A344">
            <v>49979</v>
          </cell>
        </row>
        <row r="345">
          <cell r="A345">
            <v>50009</v>
          </cell>
        </row>
        <row r="346">
          <cell r="A346">
            <v>50040</v>
          </cell>
        </row>
        <row r="347">
          <cell r="A347">
            <v>50071</v>
          </cell>
        </row>
        <row r="348">
          <cell r="A348">
            <v>50099</v>
          </cell>
        </row>
        <row r="349">
          <cell r="A349">
            <v>50130</v>
          </cell>
        </row>
        <row r="350">
          <cell r="A350">
            <v>50160</v>
          </cell>
        </row>
        <row r="351">
          <cell r="A351">
            <v>50191</v>
          </cell>
        </row>
        <row r="352">
          <cell r="A352">
            <v>50221</v>
          </cell>
        </row>
        <row r="353">
          <cell r="A353">
            <v>50252</v>
          </cell>
        </row>
        <row r="354">
          <cell r="A354">
            <v>50283</v>
          </cell>
        </row>
        <row r="355">
          <cell r="A355">
            <v>50313</v>
          </cell>
        </row>
        <row r="356">
          <cell r="A356">
            <v>50344</v>
          </cell>
        </row>
        <row r="357">
          <cell r="A357">
            <v>50374</v>
          </cell>
        </row>
        <row r="358">
          <cell r="A358">
            <v>50405</v>
          </cell>
        </row>
        <row r="359">
          <cell r="A359">
            <v>50436</v>
          </cell>
        </row>
        <row r="360">
          <cell r="A360">
            <v>50464</v>
          </cell>
        </row>
        <row r="361">
          <cell r="A361">
            <v>50495</v>
          </cell>
        </row>
        <row r="362">
          <cell r="A362">
            <v>50525</v>
          </cell>
        </row>
        <row r="363">
          <cell r="A363">
            <v>50556</v>
          </cell>
        </row>
        <row r="364">
          <cell r="A364">
            <v>50586</v>
          </cell>
        </row>
        <row r="365">
          <cell r="A365">
            <v>50617</v>
          </cell>
        </row>
        <row r="366">
          <cell r="A366">
            <v>50648</v>
          </cell>
        </row>
        <row r="367">
          <cell r="A367">
            <v>50678</v>
          </cell>
        </row>
        <row r="368">
          <cell r="A368">
            <v>50709</v>
          </cell>
        </row>
        <row r="369">
          <cell r="A369">
            <v>50739</v>
          </cell>
        </row>
        <row r="370">
          <cell r="A370">
            <v>50770</v>
          </cell>
        </row>
        <row r="371">
          <cell r="A371">
            <v>50801</v>
          </cell>
        </row>
        <row r="372">
          <cell r="A372">
            <v>50829</v>
          </cell>
        </row>
        <row r="373">
          <cell r="A373">
            <v>50860</v>
          </cell>
        </row>
        <row r="374">
          <cell r="A374">
            <v>50890</v>
          </cell>
        </row>
        <row r="375">
          <cell r="A375">
            <v>50921</v>
          </cell>
        </row>
        <row r="376">
          <cell r="A376">
            <v>50951</v>
          </cell>
        </row>
        <row r="377">
          <cell r="A377">
            <v>50982</v>
          </cell>
        </row>
        <row r="378">
          <cell r="A378">
            <v>51013</v>
          </cell>
        </row>
        <row r="379">
          <cell r="A379">
            <v>51043</v>
          </cell>
        </row>
        <row r="380">
          <cell r="A380">
            <v>51074</v>
          </cell>
        </row>
        <row r="381">
          <cell r="A381">
            <v>51104</v>
          </cell>
        </row>
        <row r="382">
          <cell r="A382">
            <v>51135</v>
          </cell>
        </row>
        <row r="383">
          <cell r="A383">
            <v>51166</v>
          </cell>
        </row>
        <row r="384">
          <cell r="A384">
            <v>51195</v>
          </cell>
        </row>
        <row r="385">
          <cell r="A385">
            <v>51226</v>
          </cell>
        </row>
        <row r="386">
          <cell r="A386">
            <v>51256</v>
          </cell>
        </row>
        <row r="387">
          <cell r="A387">
            <v>51287</v>
          </cell>
        </row>
        <row r="388">
          <cell r="A388">
            <v>51317</v>
          </cell>
        </row>
        <row r="389">
          <cell r="A389">
            <v>51348</v>
          </cell>
        </row>
        <row r="390">
          <cell r="A390">
            <v>51379</v>
          </cell>
        </row>
        <row r="391">
          <cell r="A391">
            <v>51409</v>
          </cell>
        </row>
        <row r="392">
          <cell r="A392">
            <v>51440</v>
          </cell>
        </row>
        <row r="393">
          <cell r="A393">
            <v>51470</v>
          </cell>
        </row>
        <row r="394">
          <cell r="A394">
            <v>51501</v>
          </cell>
        </row>
        <row r="395">
          <cell r="A395">
            <v>51532</v>
          </cell>
        </row>
        <row r="396">
          <cell r="A396">
            <v>51560</v>
          </cell>
        </row>
        <row r="397">
          <cell r="A397">
            <v>51591</v>
          </cell>
        </row>
        <row r="398">
          <cell r="A398">
            <v>51621</v>
          </cell>
        </row>
        <row r="399">
          <cell r="A399">
            <v>51652</v>
          </cell>
        </row>
        <row r="400">
          <cell r="A400">
            <v>51682</v>
          </cell>
        </row>
        <row r="401">
          <cell r="A401">
            <v>51713</v>
          </cell>
        </row>
        <row r="402">
          <cell r="A402">
            <v>51744</v>
          </cell>
        </row>
        <row r="403">
          <cell r="A403">
            <v>51774</v>
          </cell>
        </row>
        <row r="404">
          <cell r="A404">
            <v>51805</v>
          </cell>
        </row>
        <row r="405">
          <cell r="A405">
            <v>51835</v>
          </cell>
        </row>
        <row r="406">
          <cell r="A406">
            <v>51866</v>
          </cell>
        </row>
        <row r="407">
          <cell r="A407">
            <v>51897</v>
          </cell>
        </row>
        <row r="408">
          <cell r="A408">
            <v>51925</v>
          </cell>
        </row>
        <row r="409">
          <cell r="A409">
            <v>51956</v>
          </cell>
        </row>
        <row r="410">
          <cell r="A410">
            <v>51986</v>
          </cell>
        </row>
        <row r="411">
          <cell r="A411">
            <v>52017</v>
          </cell>
        </row>
        <row r="412">
          <cell r="A412">
            <v>52047</v>
          </cell>
        </row>
        <row r="413">
          <cell r="A413">
            <v>52078</v>
          </cell>
        </row>
        <row r="414">
          <cell r="A414">
            <v>52109</v>
          </cell>
        </row>
        <row r="415">
          <cell r="A415">
            <v>52139</v>
          </cell>
        </row>
        <row r="416">
          <cell r="A416">
            <v>52170</v>
          </cell>
        </row>
        <row r="417">
          <cell r="A417">
            <v>52200</v>
          </cell>
        </row>
        <row r="418">
          <cell r="A418">
            <v>52231</v>
          </cell>
        </row>
        <row r="419">
          <cell r="A419">
            <v>52262</v>
          </cell>
        </row>
        <row r="420">
          <cell r="A420">
            <v>52290</v>
          </cell>
        </row>
        <row r="421">
          <cell r="A421">
            <v>52321</v>
          </cell>
        </row>
        <row r="422">
          <cell r="A422">
            <v>52351</v>
          </cell>
        </row>
        <row r="423">
          <cell r="A423">
            <v>52382</v>
          </cell>
        </row>
        <row r="424">
          <cell r="A424">
            <v>52412</v>
          </cell>
        </row>
        <row r="425">
          <cell r="A425">
            <v>52443</v>
          </cell>
        </row>
        <row r="426">
          <cell r="A426">
            <v>52474</v>
          </cell>
        </row>
        <row r="427">
          <cell r="A427">
            <v>52504</v>
          </cell>
        </row>
        <row r="428">
          <cell r="A428">
            <v>52535</v>
          </cell>
        </row>
        <row r="429">
          <cell r="A429">
            <v>52565</v>
          </cell>
        </row>
        <row r="430">
          <cell r="A430">
            <v>52596</v>
          </cell>
        </row>
        <row r="431">
          <cell r="A431">
            <v>52627</v>
          </cell>
        </row>
        <row r="432">
          <cell r="A432">
            <v>52656</v>
          </cell>
        </row>
        <row r="433">
          <cell r="A433">
            <v>52687</v>
          </cell>
        </row>
        <row r="434">
          <cell r="A434">
            <v>52717</v>
          </cell>
        </row>
        <row r="435">
          <cell r="A435">
            <v>52748</v>
          </cell>
        </row>
        <row r="436">
          <cell r="A436">
            <v>52778</v>
          </cell>
        </row>
        <row r="437">
          <cell r="A437">
            <v>52809</v>
          </cell>
        </row>
        <row r="438">
          <cell r="A438">
            <v>52840</v>
          </cell>
        </row>
        <row r="439">
          <cell r="A439">
            <v>52870</v>
          </cell>
        </row>
        <row r="440">
          <cell r="A440">
            <v>52901</v>
          </cell>
        </row>
        <row r="441">
          <cell r="A441">
            <v>52931</v>
          </cell>
        </row>
        <row r="442">
          <cell r="A442">
            <v>52962</v>
          </cell>
        </row>
        <row r="443">
          <cell r="A443">
            <v>52993</v>
          </cell>
        </row>
        <row r="444">
          <cell r="A444">
            <v>53021</v>
          </cell>
        </row>
        <row r="445">
          <cell r="A445">
            <v>53052</v>
          </cell>
        </row>
        <row r="446">
          <cell r="A446">
            <v>53082</v>
          </cell>
        </row>
        <row r="447">
          <cell r="A447">
            <v>53113</v>
          </cell>
        </row>
        <row r="448">
          <cell r="A448">
            <v>53143</v>
          </cell>
        </row>
        <row r="449">
          <cell r="A449">
            <v>53174</v>
          </cell>
        </row>
        <row r="450">
          <cell r="A450">
            <v>53205</v>
          </cell>
        </row>
        <row r="451">
          <cell r="A451">
            <v>53235</v>
          </cell>
        </row>
        <row r="452">
          <cell r="A452">
            <v>53266</v>
          </cell>
        </row>
        <row r="453">
          <cell r="A453">
            <v>53296</v>
          </cell>
        </row>
        <row r="454">
          <cell r="A454">
            <v>53327</v>
          </cell>
        </row>
        <row r="455">
          <cell r="A455">
            <v>53358</v>
          </cell>
        </row>
        <row r="456">
          <cell r="A456">
            <v>53386</v>
          </cell>
        </row>
        <row r="457">
          <cell r="A457">
            <v>53417</v>
          </cell>
        </row>
        <row r="458">
          <cell r="A458">
            <v>53447</v>
          </cell>
        </row>
        <row r="459">
          <cell r="A459">
            <v>53478</v>
          </cell>
        </row>
        <row r="460">
          <cell r="A460">
            <v>53508</v>
          </cell>
        </row>
        <row r="461">
          <cell r="A461">
            <v>53539</v>
          </cell>
        </row>
        <row r="462">
          <cell r="A462">
            <v>53570</v>
          </cell>
        </row>
        <row r="463">
          <cell r="A463">
            <v>53600</v>
          </cell>
        </row>
        <row r="464">
          <cell r="A464">
            <v>53631</v>
          </cell>
        </row>
        <row r="465">
          <cell r="A465">
            <v>53661</v>
          </cell>
        </row>
        <row r="466">
          <cell r="A466">
            <v>53692</v>
          </cell>
        </row>
        <row r="467">
          <cell r="A467">
            <v>53723</v>
          </cell>
        </row>
        <row r="468">
          <cell r="A468">
            <v>53751</v>
          </cell>
        </row>
        <row r="469">
          <cell r="A469">
            <v>53782</v>
          </cell>
        </row>
        <row r="470">
          <cell r="A470">
            <v>53812</v>
          </cell>
        </row>
        <row r="471">
          <cell r="A471">
            <v>53843</v>
          </cell>
        </row>
        <row r="472">
          <cell r="A472">
            <v>53873</v>
          </cell>
        </row>
        <row r="473">
          <cell r="A473">
            <v>53904</v>
          </cell>
        </row>
        <row r="474">
          <cell r="A474">
            <v>53935</v>
          </cell>
        </row>
        <row r="475">
          <cell r="A475">
            <v>53965</v>
          </cell>
        </row>
        <row r="476">
          <cell r="A476">
            <v>53996</v>
          </cell>
        </row>
        <row r="477">
          <cell r="A477">
            <v>54026</v>
          </cell>
        </row>
        <row r="478">
          <cell r="A478">
            <v>54057</v>
          </cell>
        </row>
        <row r="479">
          <cell r="A479">
            <v>54088</v>
          </cell>
        </row>
        <row r="480">
          <cell r="A480">
            <v>54117</v>
          </cell>
        </row>
        <row r="481">
          <cell r="A481">
            <v>54148</v>
          </cell>
        </row>
        <row r="482">
          <cell r="A482">
            <v>54178</v>
          </cell>
        </row>
        <row r="483">
          <cell r="A483">
            <v>54209</v>
          </cell>
        </row>
        <row r="484">
          <cell r="A484">
            <v>54239</v>
          </cell>
        </row>
        <row r="485">
          <cell r="A485">
            <v>54270</v>
          </cell>
        </row>
        <row r="486">
          <cell r="A486">
            <v>54301</v>
          </cell>
        </row>
        <row r="487">
          <cell r="A487">
            <v>54331</v>
          </cell>
        </row>
        <row r="488">
          <cell r="A488">
            <v>54362</v>
          </cell>
        </row>
        <row r="489">
          <cell r="A489">
            <v>54392</v>
          </cell>
        </row>
        <row r="490">
          <cell r="A490">
            <v>54423</v>
          </cell>
        </row>
        <row r="491">
          <cell r="A491">
            <v>54454</v>
          </cell>
        </row>
        <row r="492">
          <cell r="A492">
            <v>54482</v>
          </cell>
        </row>
        <row r="493">
          <cell r="A493">
            <v>54513</v>
          </cell>
        </row>
        <row r="494">
          <cell r="A494">
            <v>54543</v>
          </cell>
        </row>
        <row r="495">
          <cell r="A495">
            <v>54574</v>
          </cell>
        </row>
        <row r="496">
          <cell r="A496">
            <v>54604</v>
          </cell>
        </row>
        <row r="497">
          <cell r="A497">
            <v>54635</v>
          </cell>
        </row>
        <row r="498">
          <cell r="A498">
            <v>54666</v>
          </cell>
        </row>
        <row r="499">
          <cell r="A499">
            <v>54696</v>
          </cell>
        </row>
        <row r="500">
          <cell r="A500">
            <v>54727</v>
          </cell>
        </row>
        <row r="501">
          <cell r="A501">
            <v>54757</v>
          </cell>
        </row>
        <row r="502">
          <cell r="A502">
            <v>54788</v>
          </cell>
        </row>
        <row r="503">
          <cell r="A503">
            <v>54819</v>
          </cell>
        </row>
        <row r="504">
          <cell r="A504">
            <v>54847</v>
          </cell>
        </row>
        <row r="505">
          <cell r="A505">
            <v>54878</v>
          </cell>
        </row>
        <row r="506">
          <cell r="A506">
            <v>54908</v>
          </cell>
        </row>
        <row r="507">
          <cell r="A507">
            <v>54939</v>
          </cell>
        </row>
        <row r="508">
          <cell r="A508">
            <v>54969</v>
          </cell>
        </row>
        <row r="509">
          <cell r="A509">
            <v>55000</v>
          </cell>
        </row>
        <row r="510">
          <cell r="A510">
            <v>55031</v>
          </cell>
        </row>
        <row r="511">
          <cell r="A511">
            <v>55061</v>
          </cell>
        </row>
        <row r="512">
          <cell r="A512">
            <v>55092</v>
          </cell>
        </row>
        <row r="513">
          <cell r="A513">
            <v>55122</v>
          </cell>
        </row>
        <row r="514">
          <cell r="A514">
            <v>55153</v>
          </cell>
        </row>
        <row r="515">
          <cell r="A515">
            <v>55184</v>
          </cell>
        </row>
        <row r="516">
          <cell r="A516">
            <v>55212</v>
          </cell>
        </row>
        <row r="517">
          <cell r="A517">
            <v>55243</v>
          </cell>
        </row>
        <row r="518">
          <cell r="A518">
            <v>55273</v>
          </cell>
        </row>
        <row r="519">
          <cell r="A519">
            <v>55304</v>
          </cell>
        </row>
        <row r="520">
          <cell r="A520">
            <v>55334</v>
          </cell>
        </row>
        <row r="521">
          <cell r="A521">
            <v>55365</v>
          </cell>
        </row>
        <row r="522">
          <cell r="A522">
            <v>55396</v>
          </cell>
        </row>
        <row r="523">
          <cell r="A523">
            <v>55426</v>
          </cell>
        </row>
        <row r="524">
          <cell r="A524">
            <v>55457</v>
          </cell>
        </row>
        <row r="525">
          <cell r="A525">
            <v>55487</v>
          </cell>
        </row>
        <row r="526">
          <cell r="A526">
            <v>55518</v>
          </cell>
        </row>
        <row r="527">
          <cell r="A527">
            <v>55549</v>
          </cell>
        </row>
        <row r="528">
          <cell r="A528">
            <v>55578</v>
          </cell>
        </row>
        <row r="529">
          <cell r="A529">
            <v>55609</v>
          </cell>
        </row>
        <row r="530">
          <cell r="A530">
            <v>55639</v>
          </cell>
        </row>
        <row r="531">
          <cell r="A531">
            <v>55670</v>
          </cell>
        </row>
        <row r="532">
          <cell r="A532">
            <v>55700</v>
          </cell>
        </row>
        <row r="533">
          <cell r="A533">
            <v>55731</v>
          </cell>
        </row>
        <row r="534">
          <cell r="A534">
            <v>55762</v>
          </cell>
        </row>
        <row r="535">
          <cell r="A535">
            <v>55792</v>
          </cell>
        </row>
        <row r="536">
          <cell r="A536">
            <v>55823</v>
          </cell>
        </row>
        <row r="537">
          <cell r="A537">
            <v>55853</v>
          </cell>
        </row>
        <row r="538">
          <cell r="A538">
            <v>55884</v>
          </cell>
        </row>
        <row r="539">
          <cell r="A539">
            <v>55915</v>
          </cell>
        </row>
        <row r="540">
          <cell r="A540">
            <v>55943</v>
          </cell>
        </row>
        <row r="541">
          <cell r="A541">
            <v>55974</v>
          </cell>
        </row>
        <row r="542">
          <cell r="A542">
            <v>56004</v>
          </cell>
        </row>
        <row r="543">
          <cell r="A543">
            <v>56035</v>
          </cell>
        </row>
        <row r="544">
          <cell r="A544">
            <v>56065</v>
          </cell>
        </row>
        <row r="545">
          <cell r="A545">
            <v>56096</v>
          </cell>
        </row>
        <row r="546">
          <cell r="A546">
            <v>56127</v>
          </cell>
        </row>
        <row r="547">
          <cell r="A547">
            <v>56157</v>
          </cell>
        </row>
        <row r="548">
          <cell r="A548">
            <v>56188</v>
          </cell>
        </row>
        <row r="549">
          <cell r="A549">
            <v>56218</v>
          </cell>
        </row>
        <row r="550">
          <cell r="A550">
            <v>56249</v>
          </cell>
        </row>
        <row r="551">
          <cell r="A551">
            <v>56280</v>
          </cell>
        </row>
        <row r="552">
          <cell r="A552">
            <v>56308</v>
          </cell>
        </row>
        <row r="553">
          <cell r="A553">
            <v>56339</v>
          </cell>
        </row>
        <row r="554">
          <cell r="A554">
            <v>56369</v>
          </cell>
        </row>
        <row r="555">
          <cell r="A555">
            <v>56400</v>
          </cell>
        </row>
        <row r="556">
          <cell r="A556">
            <v>56430</v>
          </cell>
        </row>
        <row r="557">
          <cell r="A557">
            <v>56461</v>
          </cell>
        </row>
        <row r="558">
          <cell r="A558">
            <v>56492</v>
          </cell>
        </row>
        <row r="559">
          <cell r="A559">
            <v>56522</v>
          </cell>
        </row>
        <row r="560">
          <cell r="A560">
            <v>56553</v>
          </cell>
        </row>
        <row r="561">
          <cell r="A561">
            <v>56583</v>
          </cell>
        </row>
        <row r="562">
          <cell r="A562">
            <v>56614</v>
          </cell>
        </row>
        <row r="563">
          <cell r="A563">
            <v>56645</v>
          </cell>
        </row>
        <row r="564">
          <cell r="A564">
            <v>56673</v>
          </cell>
        </row>
        <row r="565">
          <cell r="A565">
            <v>56704</v>
          </cell>
        </row>
        <row r="566">
          <cell r="A566">
            <v>56734</v>
          </cell>
        </row>
        <row r="567">
          <cell r="A567">
            <v>56765</v>
          </cell>
        </row>
        <row r="568">
          <cell r="A568">
            <v>56795</v>
          </cell>
        </row>
        <row r="569">
          <cell r="A569">
            <v>56826</v>
          </cell>
        </row>
        <row r="570">
          <cell r="A570">
            <v>56857</v>
          </cell>
        </row>
        <row r="571">
          <cell r="A571">
            <v>56887</v>
          </cell>
        </row>
        <row r="572">
          <cell r="A572">
            <v>56918</v>
          </cell>
        </row>
        <row r="573">
          <cell r="A573">
            <v>56948</v>
          </cell>
        </row>
        <row r="574">
          <cell r="A574">
            <v>56979</v>
          </cell>
        </row>
        <row r="575">
          <cell r="A575">
            <v>57010</v>
          </cell>
        </row>
        <row r="576">
          <cell r="A576">
            <v>57039</v>
          </cell>
        </row>
        <row r="577">
          <cell r="A577">
            <v>57070</v>
          </cell>
        </row>
        <row r="578">
          <cell r="A578">
            <v>57100</v>
          </cell>
        </row>
        <row r="579">
          <cell r="A579">
            <v>57131</v>
          </cell>
        </row>
        <row r="580">
          <cell r="A580">
            <v>57161</v>
          </cell>
        </row>
        <row r="581">
          <cell r="A581">
            <v>57192</v>
          </cell>
        </row>
        <row r="582">
          <cell r="A582">
            <v>57223</v>
          </cell>
        </row>
        <row r="583">
          <cell r="A583">
            <v>57253</v>
          </cell>
        </row>
        <row r="584">
          <cell r="A584">
            <v>57284</v>
          </cell>
        </row>
        <row r="585">
          <cell r="A585">
            <v>57314</v>
          </cell>
        </row>
        <row r="586">
          <cell r="A586">
            <v>57345</v>
          </cell>
        </row>
        <row r="587">
          <cell r="A587">
            <v>57376</v>
          </cell>
        </row>
        <row r="588">
          <cell r="A588">
            <v>57404</v>
          </cell>
        </row>
        <row r="589">
          <cell r="A589">
            <v>57435</v>
          </cell>
        </row>
        <row r="590">
          <cell r="A590">
            <v>57465</v>
          </cell>
        </row>
        <row r="591">
          <cell r="A591">
            <v>57496</v>
          </cell>
        </row>
        <row r="592">
          <cell r="A592">
            <v>57526</v>
          </cell>
        </row>
        <row r="593">
          <cell r="A593">
            <v>57557</v>
          </cell>
        </row>
        <row r="594">
          <cell r="A594">
            <v>57588</v>
          </cell>
        </row>
        <row r="595">
          <cell r="A595">
            <v>57618</v>
          </cell>
        </row>
        <row r="596">
          <cell r="A596">
            <v>57649</v>
          </cell>
        </row>
        <row r="597">
          <cell r="A597">
            <v>57679</v>
          </cell>
        </row>
        <row r="598">
          <cell r="A598">
            <v>57710</v>
          </cell>
        </row>
        <row r="599">
          <cell r="A599">
            <v>57741</v>
          </cell>
        </row>
        <row r="600">
          <cell r="A600">
            <v>57769</v>
          </cell>
        </row>
        <row r="601">
          <cell r="A601">
            <v>57800</v>
          </cell>
        </row>
        <row r="602">
          <cell r="A602">
            <v>57830</v>
          </cell>
        </row>
        <row r="603">
          <cell r="A603">
            <v>57861</v>
          </cell>
        </row>
        <row r="604">
          <cell r="A604">
            <v>57891</v>
          </cell>
        </row>
        <row r="605">
          <cell r="A605">
            <v>57922</v>
          </cell>
        </row>
        <row r="606">
          <cell r="A606">
            <v>57953</v>
          </cell>
        </row>
        <row r="607">
          <cell r="A607">
            <v>57983</v>
          </cell>
        </row>
        <row r="608">
          <cell r="A608">
            <v>58014</v>
          </cell>
        </row>
        <row r="609">
          <cell r="A609">
            <v>58044</v>
          </cell>
        </row>
        <row r="610">
          <cell r="A610">
            <v>58075</v>
          </cell>
        </row>
        <row r="611">
          <cell r="A611">
            <v>58106</v>
          </cell>
        </row>
        <row r="612">
          <cell r="A612">
            <v>58134</v>
          </cell>
        </row>
        <row r="613">
          <cell r="A613">
            <v>58165</v>
          </cell>
        </row>
        <row r="614">
          <cell r="A614">
            <v>58195</v>
          </cell>
        </row>
        <row r="615">
          <cell r="A615">
            <v>58226</v>
          </cell>
        </row>
        <row r="616">
          <cell r="A616">
            <v>58256</v>
          </cell>
        </row>
        <row r="617">
          <cell r="A617">
            <v>58287</v>
          </cell>
        </row>
        <row r="618">
          <cell r="A618">
            <v>58318</v>
          </cell>
        </row>
        <row r="619">
          <cell r="A619">
            <v>58348</v>
          </cell>
        </row>
        <row r="620">
          <cell r="A620">
            <v>58379</v>
          </cell>
        </row>
        <row r="621">
          <cell r="A621">
            <v>58409</v>
          </cell>
        </row>
        <row r="622">
          <cell r="A622">
            <v>58440</v>
          </cell>
        </row>
        <row r="623">
          <cell r="A623">
            <v>58471</v>
          </cell>
        </row>
        <row r="624">
          <cell r="A624">
            <v>58500</v>
          </cell>
        </row>
        <row r="625">
          <cell r="A625">
            <v>58531</v>
          </cell>
        </row>
        <row r="626">
          <cell r="A626">
            <v>58561</v>
          </cell>
        </row>
        <row r="627">
          <cell r="A627">
            <v>58592</v>
          </cell>
        </row>
        <row r="628">
          <cell r="A628">
            <v>58622</v>
          </cell>
        </row>
        <row r="629">
          <cell r="A629">
            <v>58653</v>
          </cell>
        </row>
        <row r="630">
          <cell r="A630">
            <v>58684</v>
          </cell>
        </row>
        <row r="631">
          <cell r="A631">
            <v>58714</v>
          </cell>
        </row>
        <row r="632">
          <cell r="A632">
            <v>58745</v>
          </cell>
        </row>
        <row r="633">
          <cell r="A633">
            <v>58775</v>
          </cell>
        </row>
        <row r="634">
          <cell r="A634">
            <v>58806</v>
          </cell>
        </row>
        <row r="635">
          <cell r="A635">
            <v>58837</v>
          </cell>
        </row>
        <row r="636">
          <cell r="A636">
            <v>58865</v>
          </cell>
        </row>
        <row r="637">
          <cell r="A637">
            <v>58896</v>
          </cell>
        </row>
        <row r="638">
          <cell r="A638">
            <v>58926</v>
          </cell>
        </row>
        <row r="639">
          <cell r="A639">
            <v>58957</v>
          </cell>
        </row>
        <row r="640">
          <cell r="A640">
            <v>58987</v>
          </cell>
        </row>
        <row r="641">
          <cell r="A641">
            <v>59018</v>
          </cell>
        </row>
        <row r="642">
          <cell r="A642">
            <v>59049</v>
          </cell>
        </row>
        <row r="643">
          <cell r="A643">
            <v>59079</v>
          </cell>
        </row>
        <row r="644">
          <cell r="A644">
            <v>59110</v>
          </cell>
        </row>
        <row r="645">
          <cell r="A645">
            <v>59140</v>
          </cell>
        </row>
        <row r="646">
          <cell r="A646">
            <v>59171</v>
          </cell>
        </row>
        <row r="647">
          <cell r="A647">
            <v>59202</v>
          </cell>
        </row>
        <row r="648">
          <cell r="A648">
            <v>59230</v>
          </cell>
        </row>
        <row r="649">
          <cell r="A649">
            <v>59261</v>
          </cell>
        </row>
        <row r="650">
          <cell r="A650">
            <v>59291</v>
          </cell>
        </row>
        <row r="651">
          <cell r="A651">
            <v>59322</v>
          </cell>
        </row>
        <row r="652">
          <cell r="A652">
            <v>59352</v>
          </cell>
        </row>
        <row r="653">
          <cell r="A653">
            <v>59383</v>
          </cell>
        </row>
        <row r="654">
          <cell r="A654">
            <v>59414</v>
          </cell>
        </row>
        <row r="655">
          <cell r="A655">
            <v>59444</v>
          </cell>
        </row>
        <row r="656">
          <cell r="A656">
            <v>59475</v>
          </cell>
        </row>
        <row r="657">
          <cell r="A657">
            <v>59505</v>
          </cell>
        </row>
        <row r="658">
          <cell r="A658">
            <v>59536</v>
          </cell>
        </row>
        <row r="659">
          <cell r="A659">
            <v>59567</v>
          </cell>
        </row>
        <row r="660">
          <cell r="A660">
            <v>59595</v>
          </cell>
        </row>
        <row r="661">
          <cell r="A661">
            <v>59626</v>
          </cell>
        </row>
        <row r="662">
          <cell r="A662">
            <v>59656</v>
          </cell>
        </row>
        <row r="663">
          <cell r="A663">
            <v>59687</v>
          </cell>
        </row>
        <row r="664">
          <cell r="A664">
            <v>59717</v>
          </cell>
        </row>
        <row r="665">
          <cell r="A665">
            <v>59748</v>
          </cell>
        </row>
        <row r="666">
          <cell r="A666">
            <v>59779</v>
          </cell>
        </row>
        <row r="667">
          <cell r="A667">
            <v>59809</v>
          </cell>
        </row>
        <row r="668">
          <cell r="A668">
            <v>59840</v>
          </cell>
        </row>
        <row r="669">
          <cell r="A669">
            <v>59870</v>
          </cell>
        </row>
        <row r="670">
          <cell r="A670">
            <v>59901</v>
          </cell>
        </row>
        <row r="671">
          <cell r="A671">
            <v>59932</v>
          </cell>
        </row>
        <row r="672">
          <cell r="A672">
            <v>59961</v>
          </cell>
        </row>
        <row r="673">
          <cell r="A673">
            <v>59992</v>
          </cell>
        </row>
        <row r="674">
          <cell r="A674">
            <v>60022</v>
          </cell>
        </row>
        <row r="675">
          <cell r="A675">
            <v>60053</v>
          </cell>
        </row>
        <row r="676">
          <cell r="A676">
            <v>60083</v>
          </cell>
        </row>
        <row r="677">
          <cell r="A677">
            <v>60114</v>
          </cell>
        </row>
        <row r="678">
          <cell r="A678">
            <v>60145</v>
          </cell>
        </row>
        <row r="679">
          <cell r="A679">
            <v>60175</v>
          </cell>
        </row>
        <row r="680">
          <cell r="A680">
            <v>60206</v>
          </cell>
        </row>
        <row r="681">
          <cell r="A681">
            <v>60236</v>
          </cell>
        </row>
        <row r="682">
          <cell r="A682">
            <v>60267</v>
          </cell>
        </row>
        <row r="683">
          <cell r="A683">
            <v>60298</v>
          </cell>
        </row>
        <row r="684">
          <cell r="A684">
            <v>60326</v>
          </cell>
        </row>
        <row r="685">
          <cell r="A685">
            <v>60357</v>
          </cell>
        </row>
        <row r="686">
          <cell r="A686">
            <v>60387</v>
          </cell>
        </row>
        <row r="687">
          <cell r="A687">
            <v>60418</v>
          </cell>
        </row>
        <row r="688">
          <cell r="A688">
            <v>60448</v>
          </cell>
        </row>
        <row r="689">
          <cell r="A689">
            <v>60479</v>
          </cell>
        </row>
        <row r="690">
          <cell r="A690">
            <v>60510</v>
          </cell>
        </row>
        <row r="691">
          <cell r="A691">
            <v>60540</v>
          </cell>
        </row>
        <row r="692">
          <cell r="A692">
            <v>60571</v>
          </cell>
        </row>
        <row r="693">
          <cell r="A693">
            <v>60601</v>
          </cell>
        </row>
        <row r="694">
          <cell r="A694">
            <v>60632</v>
          </cell>
        </row>
        <row r="695">
          <cell r="A695">
            <v>60663</v>
          </cell>
        </row>
        <row r="696">
          <cell r="A696">
            <v>60691</v>
          </cell>
        </row>
        <row r="697">
          <cell r="A697">
            <v>60722</v>
          </cell>
        </row>
        <row r="698">
          <cell r="A698">
            <v>60752</v>
          </cell>
        </row>
        <row r="699">
          <cell r="A699">
            <v>60783</v>
          </cell>
        </row>
        <row r="700">
          <cell r="A700">
            <v>60813</v>
          </cell>
        </row>
        <row r="701">
          <cell r="A701">
            <v>60844</v>
          </cell>
        </row>
        <row r="702">
          <cell r="A702">
            <v>60875</v>
          </cell>
        </row>
        <row r="703">
          <cell r="A703">
            <v>60905</v>
          </cell>
        </row>
        <row r="704">
          <cell r="A704">
            <v>60936</v>
          </cell>
        </row>
        <row r="705">
          <cell r="A705">
            <v>60966</v>
          </cell>
        </row>
        <row r="706">
          <cell r="A706">
            <v>60997</v>
          </cell>
        </row>
        <row r="707">
          <cell r="A707">
            <v>61028</v>
          </cell>
        </row>
        <row r="708">
          <cell r="A708">
            <v>61056</v>
          </cell>
        </row>
        <row r="709">
          <cell r="A709">
            <v>61087</v>
          </cell>
        </row>
        <row r="710">
          <cell r="A710">
            <v>61117</v>
          </cell>
        </row>
        <row r="711">
          <cell r="A711">
            <v>61148</v>
          </cell>
        </row>
        <row r="712">
          <cell r="A712">
            <v>61178</v>
          </cell>
        </row>
        <row r="713">
          <cell r="A713">
            <v>61209</v>
          </cell>
        </row>
        <row r="714">
          <cell r="A714">
            <v>61240</v>
          </cell>
        </row>
        <row r="715">
          <cell r="A715">
            <v>61270</v>
          </cell>
        </row>
        <row r="716">
          <cell r="A716">
            <v>61301</v>
          </cell>
        </row>
        <row r="717">
          <cell r="A717">
            <v>61331</v>
          </cell>
        </row>
        <row r="718">
          <cell r="A718">
            <v>61362</v>
          </cell>
        </row>
        <row r="719">
          <cell r="A719">
            <v>61393</v>
          </cell>
        </row>
        <row r="720">
          <cell r="A720">
            <v>61422</v>
          </cell>
        </row>
        <row r="721">
          <cell r="A721">
            <v>61453</v>
          </cell>
        </row>
        <row r="722">
          <cell r="A722">
            <v>61483</v>
          </cell>
        </row>
        <row r="723">
          <cell r="A723">
            <v>61514</v>
          </cell>
        </row>
        <row r="724">
          <cell r="A724">
            <v>61544</v>
          </cell>
        </row>
        <row r="725">
          <cell r="A725">
            <v>61575</v>
          </cell>
        </row>
        <row r="726">
          <cell r="A726">
            <v>61606</v>
          </cell>
        </row>
        <row r="727">
          <cell r="A727">
            <v>61636</v>
          </cell>
        </row>
        <row r="728">
          <cell r="A728">
            <v>61667</v>
          </cell>
        </row>
        <row r="729">
          <cell r="A729">
            <v>61697</v>
          </cell>
        </row>
        <row r="730">
          <cell r="A730">
            <v>61728</v>
          </cell>
        </row>
        <row r="731">
          <cell r="A731">
            <v>61759</v>
          </cell>
        </row>
        <row r="732">
          <cell r="A732">
            <v>61787</v>
          </cell>
        </row>
        <row r="733">
          <cell r="A733">
            <v>61818</v>
          </cell>
        </row>
        <row r="734">
          <cell r="A734">
            <v>61848</v>
          </cell>
        </row>
        <row r="735">
          <cell r="A735">
            <v>61879</v>
          </cell>
        </row>
        <row r="736">
          <cell r="A736">
            <v>61909</v>
          </cell>
        </row>
        <row r="737">
          <cell r="A737">
            <v>61940</v>
          </cell>
        </row>
        <row r="738">
          <cell r="A738">
            <v>61971</v>
          </cell>
        </row>
        <row r="739">
          <cell r="A739">
            <v>62001</v>
          </cell>
        </row>
        <row r="740">
          <cell r="A740">
            <v>62032</v>
          </cell>
        </row>
        <row r="741">
          <cell r="A741">
            <v>62062</v>
          </cell>
        </row>
        <row r="742">
          <cell r="A742">
            <v>62093</v>
          </cell>
        </row>
        <row r="743">
          <cell r="A743">
            <v>62124</v>
          </cell>
        </row>
        <row r="744">
          <cell r="A744">
            <v>62152</v>
          </cell>
        </row>
        <row r="745">
          <cell r="A745">
            <v>62183</v>
          </cell>
        </row>
        <row r="746">
          <cell r="A746">
            <v>62213</v>
          </cell>
        </row>
        <row r="747">
          <cell r="A747">
            <v>62244</v>
          </cell>
        </row>
        <row r="748">
          <cell r="A748">
            <v>62274</v>
          </cell>
        </row>
        <row r="749">
          <cell r="A749">
            <v>62305</v>
          </cell>
        </row>
        <row r="750">
          <cell r="A750">
            <v>62336</v>
          </cell>
        </row>
        <row r="751">
          <cell r="A751">
            <v>62366</v>
          </cell>
        </row>
        <row r="752">
          <cell r="A752">
            <v>62397</v>
          </cell>
        </row>
        <row r="753">
          <cell r="A753">
            <v>62427</v>
          </cell>
        </row>
        <row r="754">
          <cell r="A754">
            <v>62458</v>
          </cell>
        </row>
        <row r="755">
          <cell r="A755">
            <v>62489</v>
          </cell>
        </row>
        <row r="756">
          <cell r="A756">
            <v>62517</v>
          </cell>
        </row>
        <row r="757">
          <cell r="A757">
            <v>62548</v>
          </cell>
        </row>
        <row r="758">
          <cell r="A758">
            <v>62578</v>
          </cell>
        </row>
        <row r="759">
          <cell r="A759">
            <v>62609</v>
          </cell>
        </row>
        <row r="760">
          <cell r="A760">
            <v>62639</v>
          </cell>
        </row>
        <row r="761">
          <cell r="A761">
            <v>62670</v>
          </cell>
        </row>
        <row r="762">
          <cell r="A762">
            <v>62701</v>
          </cell>
        </row>
        <row r="763">
          <cell r="A763">
            <v>62731</v>
          </cell>
        </row>
        <row r="764">
          <cell r="A764">
            <v>62762</v>
          </cell>
        </row>
        <row r="765">
          <cell r="A765">
            <v>62792</v>
          </cell>
        </row>
        <row r="766">
          <cell r="A766">
            <v>62823</v>
          </cell>
        </row>
        <row r="767">
          <cell r="A767">
            <v>62854</v>
          </cell>
        </row>
        <row r="768">
          <cell r="A768">
            <v>62883</v>
          </cell>
        </row>
        <row r="769">
          <cell r="A769">
            <v>62914</v>
          </cell>
        </row>
        <row r="770">
          <cell r="A770">
            <v>62944</v>
          </cell>
        </row>
        <row r="771">
          <cell r="A771">
            <v>62975</v>
          </cell>
        </row>
        <row r="772">
          <cell r="A772">
            <v>63005</v>
          </cell>
        </row>
        <row r="773">
          <cell r="A773">
            <v>63036</v>
          </cell>
        </row>
        <row r="774">
          <cell r="A774">
            <v>63067</v>
          </cell>
        </row>
        <row r="775">
          <cell r="A775">
            <v>63097</v>
          </cell>
        </row>
        <row r="776">
          <cell r="A776">
            <v>63128</v>
          </cell>
        </row>
        <row r="777">
          <cell r="A777">
            <v>63158</v>
          </cell>
        </row>
        <row r="778">
          <cell r="A778">
            <v>63189</v>
          </cell>
        </row>
        <row r="779">
          <cell r="A779">
            <v>63220</v>
          </cell>
        </row>
        <row r="780">
          <cell r="A780">
            <v>63248</v>
          </cell>
        </row>
        <row r="781">
          <cell r="A781">
            <v>63279</v>
          </cell>
        </row>
        <row r="782">
          <cell r="A782">
            <v>63309</v>
          </cell>
        </row>
        <row r="783">
          <cell r="A783">
            <v>63340</v>
          </cell>
        </row>
        <row r="784">
          <cell r="A784">
            <v>63370</v>
          </cell>
        </row>
        <row r="785">
          <cell r="A785">
            <v>63401</v>
          </cell>
        </row>
        <row r="786">
          <cell r="A786">
            <v>63432</v>
          </cell>
        </row>
        <row r="787">
          <cell r="A787">
            <v>63462</v>
          </cell>
        </row>
        <row r="788">
          <cell r="A788">
            <v>63493</v>
          </cell>
        </row>
        <row r="789">
          <cell r="A789">
            <v>63523</v>
          </cell>
        </row>
        <row r="790">
          <cell r="A790">
            <v>63554</v>
          </cell>
        </row>
        <row r="791">
          <cell r="A791">
            <v>63585</v>
          </cell>
        </row>
        <row r="792">
          <cell r="A792">
            <v>63613</v>
          </cell>
        </row>
        <row r="793">
          <cell r="A793">
            <v>63644</v>
          </cell>
        </row>
        <row r="794">
          <cell r="A794">
            <v>63674</v>
          </cell>
        </row>
        <row r="795">
          <cell r="A795">
            <v>63705</v>
          </cell>
        </row>
        <row r="796">
          <cell r="A796">
            <v>63735</v>
          </cell>
        </row>
        <row r="797">
          <cell r="A797">
            <v>63766</v>
          </cell>
        </row>
        <row r="798">
          <cell r="A798">
            <v>63797</v>
          </cell>
        </row>
        <row r="799">
          <cell r="A799">
            <v>63827</v>
          </cell>
        </row>
        <row r="800">
          <cell r="A800">
            <v>63858</v>
          </cell>
        </row>
        <row r="801">
          <cell r="A801">
            <v>63888</v>
          </cell>
        </row>
        <row r="802">
          <cell r="A802">
            <v>63919</v>
          </cell>
        </row>
        <row r="803">
          <cell r="A803">
            <v>63950</v>
          </cell>
        </row>
        <row r="804">
          <cell r="A804">
            <v>63978</v>
          </cell>
        </row>
        <row r="805">
          <cell r="A805">
            <v>64009</v>
          </cell>
        </row>
        <row r="806">
          <cell r="A806">
            <v>64039</v>
          </cell>
        </row>
        <row r="807">
          <cell r="A807">
            <v>64070</v>
          </cell>
        </row>
        <row r="808">
          <cell r="A808">
            <v>64100</v>
          </cell>
        </row>
        <row r="809">
          <cell r="A809">
            <v>64131</v>
          </cell>
        </row>
        <row r="810">
          <cell r="A810">
            <v>64162</v>
          </cell>
        </row>
        <row r="811">
          <cell r="A811">
            <v>64192</v>
          </cell>
        </row>
        <row r="812">
          <cell r="A812">
            <v>64223</v>
          </cell>
        </row>
        <row r="813">
          <cell r="A813">
            <v>64253</v>
          </cell>
        </row>
        <row r="814">
          <cell r="A814">
            <v>64284</v>
          </cell>
        </row>
        <row r="815">
          <cell r="A815">
            <v>64315</v>
          </cell>
        </row>
        <row r="816">
          <cell r="A816">
            <v>64344</v>
          </cell>
        </row>
        <row r="817">
          <cell r="A817">
            <v>64375</v>
          </cell>
        </row>
        <row r="818">
          <cell r="A818">
            <v>64405</v>
          </cell>
        </row>
        <row r="819">
          <cell r="A819">
            <v>64436</v>
          </cell>
        </row>
        <row r="820">
          <cell r="A820">
            <v>64466</v>
          </cell>
        </row>
        <row r="821">
          <cell r="A821">
            <v>64497</v>
          </cell>
        </row>
        <row r="822">
          <cell r="A822">
            <v>64528</v>
          </cell>
        </row>
        <row r="823">
          <cell r="A823">
            <v>64558</v>
          </cell>
        </row>
        <row r="824">
          <cell r="A824">
            <v>64589</v>
          </cell>
        </row>
        <row r="825">
          <cell r="A825">
            <v>64619</v>
          </cell>
        </row>
        <row r="826">
          <cell r="A826">
            <v>64650</v>
          </cell>
        </row>
        <row r="827">
          <cell r="A827">
            <v>64681</v>
          </cell>
        </row>
        <row r="828">
          <cell r="A828">
            <v>64709</v>
          </cell>
        </row>
        <row r="829">
          <cell r="A829">
            <v>64740</v>
          </cell>
        </row>
        <row r="830">
          <cell r="A830">
            <v>64770</v>
          </cell>
        </row>
        <row r="831">
          <cell r="A831">
            <v>64801</v>
          </cell>
        </row>
        <row r="832">
          <cell r="A832">
            <v>64831</v>
          </cell>
        </row>
        <row r="833">
          <cell r="A833">
            <v>64862</v>
          </cell>
        </row>
        <row r="834">
          <cell r="A834">
            <v>64893</v>
          </cell>
        </row>
        <row r="835">
          <cell r="A835">
            <v>64923</v>
          </cell>
        </row>
        <row r="836">
          <cell r="A836">
            <v>64954</v>
          </cell>
        </row>
        <row r="837">
          <cell r="A837">
            <v>64984</v>
          </cell>
        </row>
        <row r="838">
          <cell r="A838">
            <v>65015</v>
          </cell>
        </row>
        <row r="839">
          <cell r="A839">
            <v>65046</v>
          </cell>
        </row>
        <row r="840">
          <cell r="A840">
            <v>65074</v>
          </cell>
        </row>
        <row r="841">
          <cell r="A841">
            <v>65105</v>
          </cell>
        </row>
        <row r="842">
          <cell r="A842">
            <v>65135</v>
          </cell>
        </row>
        <row r="843">
          <cell r="A843">
            <v>65166</v>
          </cell>
        </row>
        <row r="844">
          <cell r="A844">
            <v>65196</v>
          </cell>
        </row>
        <row r="845">
          <cell r="A845">
            <v>65227</v>
          </cell>
        </row>
        <row r="846">
          <cell r="A846">
            <v>65258</v>
          </cell>
        </row>
        <row r="847">
          <cell r="A847">
            <v>65288</v>
          </cell>
        </row>
        <row r="848">
          <cell r="A848">
            <v>65319</v>
          </cell>
        </row>
        <row r="849">
          <cell r="A849">
            <v>65349</v>
          </cell>
        </row>
        <row r="850">
          <cell r="A850">
            <v>65380</v>
          </cell>
        </row>
        <row r="851">
          <cell r="A851">
            <v>65411</v>
          </cell>
        </row>
        <row r="852">
          <cell r="A852">
            <v>65439</v>
          </cell>
        </row>
        <row r="853">
          <cell r="A853">
            <v>65470</v>
          </cell>
        </row>
        <row r="854">
          <cell r="A854">
            <v>65500</v>
          </cell>
        </row>
        <row r="855">
          <cell r="A855">
            <v>65531</v>
          </cell>
        </row>
        <row r="856">
          <cell r="A856">
            <v>65561</v>
          </cell>
        </row>
        <row r="857">
          <cell r="A857">
            <v>65592</v>
          </cell>
        </row>
        <row r="858">
          <cell r="A858">
            <v>65623</v>
          </cell>
        </row>
        <row r="859">
          <cell r="A859">
            <v>65653</v>
          </cell>
        </row>
        <row r="860">
          <cell r="A860">
            <v>65684</v>
          </cell>
        </row>
        <row r="861">
          <cell r="A861">
            <v>65714</v>
          </cell>
        </row>
        <row r="862">
          <cell r="A862">
            <v>65745</v>
          </cell>
        </row>
        <row r="863">
          <cell r="A863">
            <v>65776</v>
          </cell>
        </row>
        <row r="864">
          <cell r="A864">
            <v>65805</v>
          </cell>
        </row>
        <row r="865">
          <cell r="A865">
            <v>65836</v>
          </cell>
        </row>
        <row r="866">
          <cell r="A866">
            <v>65866</v>
          </cell>
        </row>
        <row r="867">
          <cell r="A867">
            <v>65897</v>
          </cell>
        </row>
        <row r="868">
          <cell r="A868">
            <v>65927</v>
          </cell>
        </row>
        <row r="869">
          <cell r="A869">
            <v>65958</v>
          </cell>
        </row>
        <row r="870">
          <cell r="A870">
            <v>65989</v>
          </cell>
        </row>
        <row r="871">
          <cell r="A871">
            <v>66019</v>
          </cell>
        </row>
        <row r="872">
          <cell r="A872">
            <v>66050</v>
          </cell>
        </row>
        <row r="873">
          <cell r="A873">
            <v>66080</v>
          </cell>
        </row>
        <row r="874">
          <cell r="A874">
            <v>66111</v>
          </cell>
        </row>
        <row r="875">
          <cell r="A875">
            <v>66142</v>
          </cell>
        </row>
        <row r="876">
          <cell r="A876">
            <v>66170</v>
          </cell>
        </row>
        <row r="877">
          <cell r="A877">
            <v>66201</v>
          </cell>
        </row>
        <row r="878">
          <cell r="A878">
            <v>66231</v>
          </cell>
        </row>
        <row r="879">
          <cell r="A879">
            <v>66262</v>
          </cell>
        </row>
        <row r="880">
          <cell r="A880">
            <v>66292</v>
          </cell>
        </row>
        <row r="881">
          <cell r="A881">
            <v>66323</v>
          </cell>
        </row>
        <row r="882">
          <cell r="A882">
            <v>66354</v>
          </cell>
        </row>
        <row r="883">
          <cell r="A883">
            <v>66384</v>
          </cell>
        </row>
        <row r="884">
          <cell r="A884">
            <v>66415</v>
          </cell>
        </row>
        <row r="885">
          <cell r="A885">
            <v>66445</v>
          </cell>
        </row>
        <row r="886">
          <cell r="A886">
            <v>66476</v>
          </cell>
        </row>
        <row r="887">
          <cell r="A887">
            <v>66507</v>
          </cell>
        </row>
        <row r="888">
          <cell r="A888">
            <v>66535</v>
          </cell>
        </row>
        <row r="889">
          <cell r="A889">
            <v>66566</v>
          </cell>
        </row>
        <row r="890">
          <cell r="A890">
            <v>66596</v>
          </cell>
        </row>
        <row r="891">
          <cell r="A891">
            <v>66627</v>
          </cell>
        </row>
        <row r="892">
          <cell r="A892">
            <v>66657</v>
          </cell>
        </row>
        <row r="893">
          <cell r="A893">
            <v>66688</v>
          </cell>
        </row>
        <row r="894">
          <cell r="A894">
            <v>66719</v>
          </cell>
        </row>
        <row r="895">
          <cell r="A895">
            <v>66749</v>
          </cell>
        </row>
        <row r="896">
          <cell r="A896">
            <v>66780</v>
          </cell>
        </row>
        <row r="897">
          <cell r="A897">
            <v>66810</v>
          </cell>
        </row>
        <row r="898">
          <cell r="A898">
            <v>66841</v>
          </cell>
        </row>
        <row r="899">
          <cell r="A899">
            <v>66872</v>
          </cell>
        </row>
        <row r="900">
          <cell r="A900">
            <v>66900</v>
          </cell>
        </row>
        <row r="901">
          <cell r="A901">
            <v>66931</v>
          </cell>
        </row>
        <row r="902">
          <cell r="A902">
            <v>66961</v>
          </cell>
        </row>
        <row r="903">
          <cell r="A903">
            <v>66992</v>
          </cell>
        </row>
        <row r="904">
          <cell r="A904">
            <v>67022</v>
          </cell>
        </row>
        <row r="905">
          <cell r="A905">
            <v>67053</v>
          </cell>
        </row>
        <row r="906">
          <cell r="A906">
            <v>67084</v>
          </cell>
        </row>
        <row r="907">
          <cell r="A907">
            <v>67114</v>
          </cell>
        </row>
        <row r="908">
          <cell r="A908">
            <v>67145</v>
          </cell>
        </row>
        <row r="909">
          <cell r="A909">
            <v>67175</v>
          </cell>
        </row>
        <row r="910">
          <cell r="A910">
            <v>67206</v>
          </cell>
        </row>
        <row r="911">
          <cell r="A911">
            <v>67237</v>
          </cell>
        </row>
        <row r="912">
          <cell r="A912">
            <v>67266</v>
          </cell>
        </row>
        <row r="913">
          <cell r="A913">
            <v>67297</v>
          </cell>
        </row>
        <row r="914">
          <cell r="A914">
            <v>67327</v>
          </cell>
        </row>
        <row r="915">
          <cell r="A915">
            <v>67358</v>
          </cell>
        </row>
        <row r="916">
          <cell r="A916">
            <v>67388</v>
          </cell>
        </row>
        <row r="917">
          <cell r="A917">
            <v>67419</v>
          </cell>
        </row>
        <row r="918">
          <cell r="A918">
            <v>67450</v>
          </cell>
        </row>
        <row r="919">
          <cell r="A919">
            <v>67480</v>
          </cell>
        </row>
        <row r="920">
          <cell r="A920">
            <v>67511</v>
          </cell>
        </row>
        <row r="921">
          <cell r="A921">
            <v>67541</v>
          </cell>
        </row>
        <row r="922">
          <cell r="A922">
            <v>67572</v>
          </cell>
        </row>
        <row r="923">
          <cell r="A923">
            <v>67603</v>
          </cell>
        </row>
        <row r="924">
          <cell r="A924">
            <v>67631</v>
          </cell>
        </row>
        <row r="925">
          <cell r="A925">
            <v>67662</v>
          </cell>
        </row>
        <row r="926">
          <cell r="A926">
            <v>67692</v>
          </cell>
        </row>
        <row r="927">
          <cell r="A927">
            <v>67723</v>
          </cell>
        </row>
        <row r="928">
          <cell r="A928">
            <v>67753</v>
          </cell>
        </row>
        <row r="929">
          <cell r="A929">
            <v>67784</v>
          </cell>
        </row>
        <row r="930">
          <cell r="A930">
            <v>67815</v>
          </cell>
        </row>
        <row r="931">
          <cell r="A931">
            <v>67845</v>
          </cell>
        </row>
        <row r="932">
          <cell r="A932">
            <v>67876</v>
          </cell>
        </row>
        <row r="933">
          <cell r="A933">
            <v>67906</v>
          </cell>
        </row>
        <row r="934">
          <cell r="A934">
            <v>67937</v>
          </cell>
        </row>
        <row r="935">
          <cell r="A935">
            <v>67968</v>
          </cell>
        </row>
        <row r="936">
          <cell r="A936">
            <v>67996</v>
          </cell>
        </row>
        <row r="937">
          <cell r="A937">
            <v>68027</v>
          </cell>
        </row>
        <row r="938">
          <cell r="A938">
            <v>68057</v>
          </cell>
        </row>
        <row r="939">
          <cell r="A939">
            <v>68088</v>
          </cell>
        </row>
        <row r="940">
          <cell r="A940">
            <v>68118</v>
          </cell>
        </row>
        <row r="941">
          <cell r="A941">
            <v>68149</v>
          </cell>
        </row>
        <row r="942">
          <cell r="A942">
            <v>68180</v>
          </cell>
        </row>
        <row r="943">
          <cell r="A943">
            <v>68210</v>
          </cell>
        </row>
        <row r="944">
          <cell r="A944">
            <v>68241</v>
          </cell>
        </row>
        <row r="945">
          <cell r="A945">
            <v>68271</v>
          </cell>
        </row>
        <row r="946">
          <cell r="A946">
            <v>68302</v>
          </cell>
        </row>
        <row r="947">
          <cell r="A947">
            <v>68333</v>
          </cell>
        </row>
        <row r="948">
          <cell r="A948">
            <v>68361</v>
          </cell>
        </row>
        <row r="949">
          <cell r="A949">
            <v>68392</v>
          </cell>
        </row>
        <row r="950">
          <cell r="A950">
            <v>68422</v>
          </cell>
        </row>
        <row r="951">
          <cell r="A951">
            <v>68453</v>
          </cell>
        </row>
        <row r="952">
          <cell r="A952">
            <v>68483</v>
          </cell>
        </row>
        <row r="953">
          <cell r="A953">
            <v>68514</v>
          </cell>
        </row>
        <row r="954">
          <cell r="A954">
            <v>68545</v>
          </cell>
        </row>
        <row r="955">
          <cell r="A955">
            <v>68575</v>
          </cell>
        </row>
        <row r="956">
          <cell r="A956">
            <v>68606</v>
          </cell>
        </row>
        <row r="957">
          <cell r="A957">
            <v>68636</v>
          </cell>
        </row>
        <row r="958">
          <cell r="A958">
            <v>68667</v>
          </cell>
        </row>
        <row r="959">
          <cell r="A959">
            <v>68698</v>
          </cell>
        </row>
        <row r="960">
          <cell r="A960">
            <v>68727</v>
          </cell>
        </row>
        <row r="961">
          <cell r="A961">
            <v>68758</v>
          </cell>
        </row>
        <row r="962">
          <cell r="A962">
            <v>68788</v>
          </cell>
        </row>
        <row r="963">
          <cell r="A963">
            <v>68819</v>
          </cell>
        </row>
        <row r="964">
          <cell r="A964">
            <v>68849</v>
          </cell>
        </row>
        <row r="965">
          <cell r="A965">
            <v>68880</v>
          </cell>
        </row>
        <row r="966">
          <cell r="A966">
            <v>68911</v>
          </cell>
        </row>
        <row r="967">
          <cell r="A967">
            <v>68941</v>
          </cell>
        </row>
        <row r="968">
          <cell r="A968">
            <v>68972</v>
          </cell>
        </row>
        <row r="969">
          <cell r="A969">
            <v>69002</v>
          </cell>
        </row>
        <row r="970">
          <cell r="A970">
            <v>69033</v>
          </cell>
        </row>
        <row r="971">
          <cell r="A971">
            <v>69064</v>
          </cell>
        </row>
        <row r="972">
          <cell r="A972">
            <v>69092</v>
          </cell>
        </row>
        <row r="973">
          <cell r="A973">
            <v>69123</v>
          </cell>
        </row>
        <row r="974">
          <cell r="A974">
            <v>69153</v>
          </cell>
        </row>
        <row r="975">
          <cell r="A975">
            <v>69184</v>
          </cell>
        </row>
        <row r="976">
          <cell r="A976">
            <v>69214</v>
          </cell>
        </row>
        <row r="977">
          <cell r="A977">
            <v>69245</v>
          </cell>
        </row>
        <row r="978">
          <cell r="A978">
            <v>69276</v>
          </cell>
        </row>
        <row r="979">
          <cell r="A979">
            <v>69306</v>
          </cell>
        </row>
        <row r="980">
          <cell r="A980">
            <v>69337</v>
          </cell>
        </row>
        <row r="981">
          <cell r="A981">
            <v>69367</v>
          </cell>
        </row>
        <row r="982">
          <cell r="A982">
            <v>69398</v>
          </cell>
        </row>
        <row r="983">
          <cell r="A983">
            <v>69429</v>
          </cell>
        </row>
        <row r="984">
          <cell r="A984">
            <v>69457</v>
          </cell>
        </row>
        <row r="985">
          <cell r="A985">
            <v>69488</v>
          </cell>
        </row>
        <row r="986">
          <cell r="A986">
            <v>69518</v>
          </cell>
        </row>
        <row r="987">
          <cell r="A987">
            <v>69549</v>
          </cell>
        </row>
        <row r="988">
          <cell r="A988">
            <v>69579</v>
          </cell>
        </row>
        <row r="989">
          <cell r="A989">
            <v>69610</v>
          </cell>
        </row>
        <row r="990">
          <cell r="A990">
            <v>69641</v>
          </cell>
        </row>
        <row r="991">
          <cell r="A991">
            <v>69671</v>
          </cell>
        </row>
        <row r="992">
          <cell r="A992">
            <v>69702</v>
          </cell>
        </row>
        <row r="993">
          <cell r="A993">
            <v>69732</v>
          </cell>
        </row>
        <row r="994">
          <cell r="A994">
            <v>69763</v>
          </cell>
        </row>
        <row r="995">
          <cell r="A995">
            <v>69794</v>
          </cell>
        </row>
        <row r="996">
          <cell r="A996">
            <v>69822</v>
          </cell>
        </row>
        <row r="997">
          <cell r="A997">
            <v>69853</v>
          </cell>
        </row>
        <row r="998">
          <cell r="A998">
            <v>69883</v>
          </cell>
        </row>
        <row r="999">
          <cell r="A999">
            <v>69914</v>
          </cell>
        </row>
        <row r="1000">
          <cell r="A1000">
            <v>69944</v>
          </cell>
        </row>
        <row r="1001">
          <cell r="A1001">
            <v>69975</v>
          </cell>
        </row>
        <row r="1002">
          <cell r="A1002">
            <v>70006</v>
          </cell>
        </row>
        <row r="1003">
          <cell r="A1003">
            <v>70036</v>
          </cell>
        </row>
        <row r="1004">
          <cell r="A1004">
            <v>70067</v>
          </cell>
        </row>
        <row r="1005">
          <cell r="A1005">
            <v>70097</v>
          </cell>
        </row>
        <row r="1006">
          <cell r="A1006">
            <v>70128</v>
          </cell>
        </row>
        <row r="1007">
          <cell r="A1007">
            <v>70159</v>
          </cell>
        </row>
        <row r="1008">
          <cell r="A1008">
            <v>70188</v>
          </cell>
        </row>
        <row r="1009">
          <cell r="A1009">
            <v>70219</v>
          </cell>
        </row>
        <row r="1010">
          <cell r="A1010">
            <v>70249</v>
          </cell>
        </row>
        <row r="1011">
          <cell r="A1011">
            <v>70280</v>
          </cell>
        </row>
        <row r="1012">
          <cell r="A1012">
            <v>70310</v>
          </cell>
        </row>
        <row r="1013">
          <cell r="A1013">
            <v>70341</v>
          </cell>
        </row>
        <row r="1014">
          <cell r="A1014">
            <v>70372</v>
          </cell>
        </row>
        <row r="1015">
          <cell r="A1015">
            <v>70402</v>
          </cell>
        </row>
        <row r="1016">
          <cell r="A1016">
            <v>70433</v>
          </cell>
        </row>
        <row r="1017">
          <cell r="A1017">
            <v>70463</v>
          </cell>
        </row>
        <row r="1018">
          <cell r="A1018">
            <v>70494</v>
          </cell>
        </row>
        <row r="1019">
          <cell r="A1019">
            <v>70525</v>
          </cell>
        </row>
        <row r="1020">
          <cell r="A1020">
            <v>70553</v>
          </cell>
        </row>
        <row r="1021">
          <cell r="A1021">
            <v>70584</v>
          </cell>
        </row>
        <row r="1022">
          <cell r="A1022">
            <v>70614</v>
          </cell>
        </row>
        <row r="1023">
          <cell r="A1023">
            <v>70645</v>
          </cell>
        </row>
        <row r="1024">
          <cell r="A1024">
            <v>70675</v>
          </cell>
        </row>
        <row r="1025">
          <cell r="A1025">
            <v>70706</v>
          </cell>
        </row>
        <row r="1026">
          <cell r="A1026">
            <v>70737</v>
          </cell>
        </row>
        <row r="1027">
          <cell r="A1027">
            <v>70767</v>
          </cell>
        </row>
        <row r="1028">
          <cell r="A1028">
            <v>70798</v>
          </cell>
        </row>
        <row r="1029">
          <cell r="A1029">
            <v>70828</v>
          </cell>
        </row>
        <row r="1030">
          <cell r="A1030">
            <v>70859</v>
          </cell>
        </row>
        <row r="1031">
          <cell r="A1031">
            <v>70890</v>
          </cell>
        </row>
        <row r="1032">
          <cell r="A1032">
            <v>70918</v>
          </cell>
        </row>
        <row r="1033">
          <cell r="A1033">
            <v>70949</v>
          </cell>
        </row>
        <row r="1034">
          <cell r="A1034">
            <v>70979</v>
          </cell>
        </row>
        <row r="1035">
          <cell r="A1035">
            <v>71010</v>
          </cell>
        </row>
        <row r="1036">
          <cell r="A1036">
            <v>71040</v>
          </cell>
        </row>
        <row r="1037">
          <cell r="A1037">
            <v>71071</v>
          </cell>
        </row>
        <row r="1038">
          <cell r="A1038">
            <v>71102</v>
          </cell>
        </row>
        <row r="1039">
          <cell r="A1039">
            <v>71132</v>
          </cell>
        </row>
        <row r="1040">
          <cell r="A1040">
            <v>71163</v>
          </cell>
        </row>
        <row r="1041">
          <cell r="A1041">
            <v>71193</v>
          </cell>
        </row>
        <row r="1042">
          <cell r="A1042">
            <v>71224</v>
          </cell>
        </row>
        <row r="1043">
          <cell r="A1043">
            <v>71255</v>
          </cell>
        </row>
        <row r="1044">
          <cell r="A1044">
            <v>71283</v>
          </cell>
        </row>
        <row r="1045">
          <cell r="A1045">
            <v>71314</v>
          </cell>
        </row>
        <row r="1046">
          <cell r="A1046">
            <v>71344</v>
          </cell>
        </row>
        <row r="1047">
          <cell r="A1047">
            <v>71375</v>
          </cell>
        </row>
        <row r="1048">
          <cell r="A1048">
            <v>71405</v>
          </cell>
        </row>
        <row r="1049">
          <cell r="A1049">
            <v>71436</v>
          </cell>
        </row>
        <row r="1050">
          <cell r="A1050">
            <v>71467</v>
          </cell>
        </row>
        <row r="1051">
          <cell r="A1051">
            <v>71497</v>
          </cell>
        </row>
        <row r="1052">
          <cell r="A1052">
            <v>71528</v>
          </cell>
        </row>
        <row r="1053">
          <cell r="A1053">
            <v>71558</v>
          </cell>
        </row>
        <row r="1054">
          <cell r="A1054">
            <v>71589</v>
          </cell>
        </row>
        <row r="1055">
          <cell r="A1055">
            <v>71620</v>
          </cell>
        </row>
        <row r="1056">
          <cell r="A1056">
            <v>71649</v>
          </cell>
        </row>
        <row r="1057">
          <cell r="A1057">
            <v>71680</v>
          </cell>
        </row>
        <row r="1058">
          <cell r="A1058">
            <v>71710</v>
          </cell>
        </row>
        <row r="1059">
          <cell r="A1059">
            <v>71741</v>
          </cell>
        </row>
        <row r="1060">
          <cell r="A1060">
            <v>71771</v>
          </cell>
        </row>
        <row r="1061">
          <cell r="A1061">
            <v>71802</v>
          </cell>
        </row>
        <row r="1062">
          <cell r="A1062">
            <v>71833</v>
          </cell>
        </row>
        <row r="1063">
          <cell r="A1063">
            <v>71863</v>
          </cell>
        </row>
        <row r="1064">
          <cell r="A1064">
            <v>71894</v>
          </cell>
        </row>
        <row r="1065">
          <cell r="A1065">
            <v>71924</v>
          </cell>
        </row>
        <row r="1066">
          <cell r="A1066">
            <v>71955</v>
          </cell>
        </row>
        <row r="1067">
          <cell r="A1067">
            <v>71986</v>
          </cell>
        </row>
        <row r="1068">
          <cell r="A1068">
            <v>72014</v>
          </cell>
        </row>
        <row r="1069">
          <cell r="A1069">
            <v>72045</v>
          </cell>
        </row>
        <row r="1070">
          <cell r="A1070">
            <v>72075</v>
          </cell>
        </row>
        <row r="1071">
          <cell r="A1071">
            <v>72106</v>
          </cell>
        </row>
        <row r="1072">
          <cell r="A1072">
            <v>72136</v>
          </cell>
        </row>
        <row r="1073">
          <cell r="A1073">
            <v>72167</v>
          </cell>
        </row>
        <row r="1074">
          <cell r="A1074">
            <v>72198</v>
          </cell>
        </row>
        <row r="1075">
          <cell r="A1075">
            <v>72228</v>
          </cell>
        </row>
        <row r="1076">
          <cell r="A1076">
            <v>72259</v>
          </cell>
        </row>
        <row r="1077">
          <cell r="A1077">
            <v>72289</v>
          </cell>
        </row>
        <row r="1078">
          <cell r="A1078">
            <v>72320</v>
          </cell>
        </row>
        <row r="1079">
          <cell r="A1079">
            <v>72351</v>
          </cell>
        </row>
        <row r="1080">
          <cell r="A1080">
            <v>72379</v>
          </cell>
        </row>
        <row r="1081">
          <cell r="A1081">
            <v>72410</v>
          </cell>
        </row>
        <row r="1082">
          <cell r="A1082">
            <v>72440</v>
          </cell>
        </row>
        <row r="1083">
          <cell r="A1083">
            <v>72471</v>
          </cell>
        </row>
        <row r="1084">
          <cell r="A1084">
            <v>72501</v>
          </cell>
        </row>
        <row r="1085">
          <cell r="A1085">
            <v>72532</v>
          </cell>
        </row>
        <row r="1086">
          <cell r="A1086">
            <v>72563</v>
          </cell>
        </row>
        <row r="1087">
          <cell r="A1087">
            <v>72593</v>
          </cell>
        </row>
        <row r="1088">
          <cell r="A1088">
            <v>72624</v>
          </cell>
        </row>
        <row r="1089">
          <cell r="A1089">
            <v>72654</v>
          </cell>
        </row>
        <row r="1090">
          <cell r="A1090">
            <v>72685</v>
          </cell>
        </row>
        <row r="1091">
          <cell r="A1091">
            <v>72716</v>
          </cell>
        </row>
        <row r="1092">
          <cell r="A1092">
            <v>72744</v>
          </cell>
        </row>
        <row r="1093">
          <cell r="A1093">
            <v>72775</v>
          </cell>
        </row>
        <row r="1094">
          <cell r="A1094">
            <v>72805</v>
          </cell>
        </row>
        <row r="1095">
          <cell r="A1095">
            <v>72836</v>
          </cell>
        </row>
        <row r="1096">
          <cell r="A1096">
            <v>72866</v>
          </cell>
        </row>
        <row r="1097">
          <cell r="A1097">
            <v>72897</v>
          </cell>
        </row>
        <row r="1098">
          <cell r="A1098">
            <v>72928</v>
          </cell>
        </row>
        <row r="1099">
          <cell r="A1099">
            <v>72958</v>
          </cell>
        </row>
        <row r="1100">
          <cell r="A1100">
            <v>72989</v>
          </cell>
        </row>
        <row r="1101">
          <cell r="A1101">
            <v>73019</v>
          </cell>
        </row>
        <row r="1102">
          <cell r="A1102">
            <v>73050</v>
          </cell>
        </row>
        <row r="1103">
          <cell r="A1103">
            <v>73081</v>
          </cell>
        </row>
        <row r="1104">
          <cell r="A1104">
            <v>73109</v>
          </cell>
        </row>
        <row r="1105">
          <cell r="A1105">
            <v>73140</v>
          </cell>
        </row>
        <row r="1106">
          <cell r="A1106">
            <v>73170</v>
          </cell>
        </row>
        <row r="1107">
          <cell r="A1107">
            <v>73201</v>
          </cell>
        </row>
        <row r="1108">
          <cell r="A1108">
            <v>73231</v>
          </cell>
        </row>
        <row r="1109">
          <cell r="A1109">
            <v>73262</v>
          </cell>
        </row>
        <row r="1110">
          <cell r="A1110">
            <v>73293</v>
          </cell>
        </row>
        <row r="1111">
          <cell r="A1111">
            <v>73323</v>
          </cell>
        </row>
        <row r="1112">
          <cell r="A1112">
            <v>73354</v>
          </cell>
        </row>
        <row r="1113">
          <cell r="A1113">
            <v>73384</v>
          </cell>
        </row>
        <row r="1114">
          <cell r="A1114">
            <v>73415</v>
          </cell>
        </row>
        <row r="1115">
          <cell r="A1115">
            <v>73446</v>
          </cell>
        </row>
        <row r="1116">
          <cell r="A1116">
            <v>73474</v>
          </cell>
        </row>
        <row r="1117">
          <cell r="A1117">
            <v>73505</v>
          </cell>
        </row>
        <row r="1118">
          <cell r="A1118">
            <v>73535</v>
          </cell>
        </row>
        <row r="1119">
          <cell r="A1119">
            <v>73566</v>
          </cell>
        </row>
        <row r="1120">
          <cell r="A1120">
            <v>73596</v>
          </cell>
        </row>
        <row r="1121">
          <cell r="A1121">
            <v>73627</v>
          </cell>
        </row>
        <row r="1122">
          <cell r="A1122">
            <v>73658</v>
          </cell>
        </row>
        <row r="1123">
          <cell r="A1123">
            <v>73688</v>
          </cell>
        </row>
        <row r="1124">
          <cell r="A1124">
            <v>73719</v>
          </cell>
        </row>
        <row r="1125">
          <cell r="A1125">
            <v>73749</v>
          </cell>
        </row>
        <row r="1126">
          <cell r="A1126">
            <v>73780</v>
          </cell>
        </row>
        <row r="1127">
          <cell r="A1127">
            <v>73811</v>
          </cell>
        </row>
        <row r="1128">
          <cell r="A1128">
            <v>73839</v>
          </cell>
        </row>
        <row r="1129">
          <cell r="A1129">
            <v>73870</v>
          </cell>
        </row>
        <row r="1130">
          <cell r="A1130">
            <v>73900</v>
          </cell>
        </row>
        <row r="1131">
          <cell r="A1131">
            <v>73931</v>
          </cell>
        </row>
        <row r="1132">
          <cell r="A1132">
            <v>73961</v>
          </cell>
        </row>
        <row r="1133">
          <cell r="A1133">
            <v>73992</v>
          </cell>
        </row>
        <row r="1134">
          <cell r="A1134">
            <v>74023</v>
          </cell>
        </row>
        <row r="1135">
          <cell r="A1135">
            <v>74053</v>
          </cell>
        </row>
        <row r="1136">
          <cell r="A1136">
            <v>74084</v>
          </cell>
        </row>
        <row r="1137">
          <cell r="A1137">
            <v>74114</v>
          </cell>
        </row>
        <row r="1138">
          <cell r="A1138">
            <v>74145</v>
          </cell>
        </row>
        <row r="1139">
          <cell r="A1139">
            <v>74176</v>
          </cell>
        </row>
        <row r="1140">
          <cell r="A1140">
            <v>74204</v>
          </cell>
        </row>
        <row r="1141">
          <cell r="A1141">
            <v>74235</v>
          </cell>
        </row>
        <row r="1142">
          <cell r="A1142">
            <v>74265</v>
          </cell>
        </row>
        <row r="1143">
          <cell r="A1143">
            <v>74296</v>
          </cell>
        </row>
        <row r="1144">
          <cell r="A1144">
            <v>74326</v>
          </cell>
        </row>
        <row r="1145">
          <cell r="A1145">
            <v>74357</v>
          </cell>
        </row>
        <row r="1146">
          <cell r="A1146">
            <v>74388</v>
          </cell>
        </row>
        <row r="1147">
          <cell r="A1147">
            <v>74418</v>
          </cell>
        </row>
        <row r="1148">
          <cell r="A1148">
            <v>74449</v>
          </cell>
        </row>
        <row r="1149">
          <cell r="A1149">
            <v>74479</v>
          </cell>
        </row>
        <row r="1150">
          <cell r="A1150">
            <v>74510</v>
          </cell>
        </row>
        <row r="1151">
          <cell r="A1151">
            <v>74541</v>
          </cell>
        </row>
        <row r="1152">
          <cell r="A1152">
            <v>74570</v>
          </cell>
        </row>
        <row r="1153">
          <cell r="A1153">
            <v>74601</v>
          </cell>
        </row>
        <row r="1154">
          <cell r="A1154">
            <v>74631</v>
          </cell>
        </row>
        <row r="1155">
          <cell r="A1155">
            <v>74662</v>
          </cell>
        </row>
        <row r="1156">
          <cell r="A1156">
            <v>74692</v>
          </cell>
        </row>
        <row r="1157">
          <cell r="A1157">
            <v>74723</v>
          </cell>
        </row>
        <row r="1158">
          <cell r="A1158">
            <v>74754</v>
          </cell>
        </row>
        <row r="1159">
          <cell r="A1159">
            <v>74784</v>
          </cell>
        </row>
        <row r="1160">
          <cell r="A1160">
            <v>74815</v>
          </cell>
        </row>
        <row r="1161">
          <cell r="A1161">
            <v>74845</v>
          </cell>
        </row>
        <row r="1162">
          <cell r="A1162">
            <v>74876</v>
          </cell>
        </row>
        <row r="1163">
          <cell r="A1163">
            <v>74907</v>
          </cell>
        </row>
        <row r="1164">
          <cell r="A1164">
            <v>74935</v>
          </cell>
        </row>
        <row r="1165">
          <cell r="A1165">
            <v>74966</v>
          </cell>
        </row>
        <row r="1166">
          <cell r="A1166">
            <v>74996</v>
          </cell>
        </row>
        <row r="1167">
          <cell r="A1167">
            <v>75027</v>
          </cell>
        </row>
        <row r="1168">
          <cell r="A1168">
            <v>75057</v>
          </cell>
        </row>
        <row r="1169">
          <cell r="A1169">
            <v>75088</v>
          </cell>
        </row>
        <row r="1170">
          <cell r="A1170">
            <v>75119</v>
          </cell>
        </row>
        <row r="1171">
          <cell r="A1171">
            <v>75149</v>
          </cell>
        </row>
        <row r="1172">
          <cell r="A1172">
            <v>75180</v>
          </cell>
        </row>
        <row r="1173">
          <cell r="A1173">
            <v>75210</v>
          </cell>
        </row>
        <row r="1174">
          <cell r="A1174">
            <v>75241</v>
          </cell>
        </row>
        <row r="1175">
          <cell r="A1175">
            <v>75272</v>
          </cell>
        </row>
        <row r="1176">
          <cell r="A1176">
            <v>75300</v>
          </cell>
        </row>
        <row r="1177">
          <cell r="A1177">
            <v>75331</v>
          </cell>
        </row>
        <row r="1178">
          <cell r="A1178">
            <v>75361</v>
          </cell>
        </row>
        <row r="1179">
          <cell r="A1179">
            <v>75392</v>
          </cell>
        </row>
        <row r="1180">
          <cell r="A1180">
            <v>75422</v>
          </cell>
        </row>
        <row r="1181">
          <cell r="A1181">
            <v>75453</v>
          </cell>
        </row>
        <row r="1182">
          <cell r="A1182">
            <v>75484</v>
          </cell>
        </row>
        <row r="1183">
          <cell r="A1183">
            <v>75514</v>
          </cell>
        </row>
        <row r="1184">
          <cell r="A1184">
            <v>75545</v>
          </cell>
        </row>
        <row r="1185">
          <cell r="A1185">
            <v>75575</v>
          </cell>
        </row>
        <row r="1186">
          <cell r="A1186">
            <v>75606</v>
          </cell>
        </row>
        <row r="1187">
          <cell r="A1187">
            <v>75637</v>
          </cell>
        </row>
        <row r="1188">
          <cell r="A1188">
            <v>75665</v>
          </cell>
        </row>
        <row r="1189">
          <cell r="A1189">
            <v>75696</v>
          </cell>
        </row>
        <row r="1190">
          <cell r="A1190">
            <v>75726</v>
          </cell>
        </row>
        <row r="1191">
          <cell r="A1191">
            <v>75757</v>
          </cell>
        </row>
        <row r="1192">
          <cell r="A1192">
            <v>75787</v>
          </cell>
        </row>
        <row r="1193">
          <cell r="A1193">
            <v>75818</v>
          </cell>
        </row>
        <row r="1194">
          <cell r="A1194">
            <v>75849</v>
          </cell>
        </row>
        <row r="1195">
          <cell r="A1195">
            <v>75879</v>
          </cell>
        </row>
        <row r="1196">
          <cell r="A1196">
            <v>75910</v>
          </cell>
        </row>
        <row r="1197">
          <cell r="A1197">
            <v>75940</v>
          </cell>
        </row>
        <row r="1198">
          <cell r="A1198">
            <v>75971</v>
          </cell>
        </row>
        <row r="1199">
          <cell r="A1199">
            <v>76002</v>
          </cell>
        </row>
        <row r="1200">
          <cell r="A1200">
            <v>76031</v>
          </cell>
        </row>
        <row r="1201">
          <cell r="A1201">
            <v>76062</v>
          </cell>
        </row>
        <row r="1202">
          <cell r="A1202">
            <v>76092</v>
          </cell>
        </row>
        <row r="1203">
          <cell r="A1203">
            <v>76123</v>
          </cell>
        </row>
        <row r="1204">
          <cell r="A1204">
            <v>76153</v>
          </cell>
        </row>
        <row r="1205">
          <cell r="A1205">
            <v>76184</v>
          </cell>
        </row>
        <row r="1206">
          <cell r="A1206">
            <v>76215</v>
          </cell>
        </row>
        <row r="1207">
          <cell r="A1207">
            <v>76245</v>
          </cell>
        </row>
        <row r="1208">
          <cell r="A1208">
            <v>76276</v>
          </cell>
        </row>
        <row r="1209">
          <cell r="A1209">
            <v>76306</v>
          </cell>
        </row>
        <row r="1210">
          <cell r="A1210">
            <v>76337</v>
          </cell>
        </row>
        <row r="1211">
          <cell r="A1211">
            <v>76368</v>
          </cell>
        </row>
        <row r="1212">
          <cell r="A1212">
            <v>76396</v>
          </cell>
        </row>
        <row r="1213">
          <cell r="A1213">
            <v>76427</v>
          </cell>
        </row>
        <row r="1214">
          <cell r="A1214">
            <v>76457</v>
          </cell>
        </row>
        <row r="1215">
          <cell r="A1215">
            <v>76488</v>
          </cell>
        </row>
        <row r="1216">
          <cell r="A1216">
            <v>76518</v>
          </cell>
        </row>
        <row r="1217">
          <cell r="A1217">
            <v>76549</v>
          </cell>
        </row>
        <row r="1218">
          <cell r="A1218">
            <v>76580</v>
          </cell>
        </row>
        <row r="1219">
          <cell r="A1219">
            <v>76610</v>
          </cell>
        </row>
        <row r="1220">
          <cell r="A1220">
            <v>76641</v>
          </cell>
        </row>
        <row r="1221">
          <cell r="A1221">
            <v>76671</v>
          </cell>
        </row>
        <row r="1222">
          <cell r="A1222">
            <v>76702</v>
          </cell>
        </row>
        <row r="1223">
          <cell r="A1223">
            <v>76733</v>
          </cell>
        </row>
        <row r="1224">
          <cell r="A1224">
            <v>76761</v>
          </cell>
        </row>
        <row r="1225">
          <cell r="A1225">
            <v>76792</v>
          </cell>
        </row>
        <row r="1226">
          <cell r="A1226">
            <v>76822</v>
          </cell>
        </row>
        <row r="1227">
          <cell r="A1227">
            <v>76853</v>
          </cell>
        </row>
        <row r="1228">
          <cell r="A1228">
            <v>76883</v>
          </cell>
        </row>
        <row r="1229">
          <cell r="A1229">
            <v>76914</v>
          </cell>
        </row>
        <row r="1230">
          <cell r="A1230">
            <v>76945</v>
          </cell>
        </row>
        <row r="1231">
          <cell r="A1231">
            <v>76975</v>
          </cell>
        </row>
        <row r="1232">
          <cell r="A1232">
            <v>77006</v>
          </cell>
        </row>
        <row r="1233">
          <cell r="A1233">
            <v>77036</v>
          </cell>
        </row>
        <row r="1234">
          <cell r="A1234">
            <v>77067</v>
          </cell>
        </row>
        <row r="1235">
          <cell r="A1235">
            <v>77098</v>
          </cell>
        </row>
        <row r="1236">
          <cell r="A1236">
            <v>77126</v>
          </cell>
        </row>
        <row r="1237">
          <cell r="A1237">
            <v>77157</v>
          </cell>
        </row>
        <row r="1238">
          <cell r="A1238">
            <v>77187</v>
          </cell>
        </row>
        <row r="1239">
          <cell r="A1239">
            <v>77218</v>
          </cell>
        </row>
        <row r="1240">
          <cell r="A1240">
            <v>77248</v>
          </cell>
        </row>
        <row r="1241">
          <cell r="A1241">
            <v>77279</v>
          </cell>
        </row>
        <row r="1242">
          <cell r="A1242">
            <v>77310</v>
          </cell>
        </row>
        <row r="1243">
          <cell r="A1243">
            <v>77340</v>
          </cell>
        </row>
        <row r="1244">
          <cell r="A1244">
            <v>77371</v>
          </cell>
        </row>
        <row r="1245">
          <cell r="A1245">
            <v>77401</v>
          </cell>
        </row>
        <row r="1246">
          <cell r="A1246">
            <v>77432</v>
          </cell>
        </row>
        <row r="1247">
          <cell r="A1247">
            <v>77463</v>
          </cell>
        </row>
        <row r="1248">
          <cell r="A1248">
            <v>77492</v>
          </cell>
        </row>
        <row r="1249">
          <cell r="A1249">
            <v>77523</v>
          </cell>
        </row>
        <row r="1250">
          <cell r="A1250">
            <v>77553</v>
          </cell>
        </row>
        <row r="1251">
          <cell r="A1251">
            <v>77584</v>
          </cell>
        </row>
        <row r="1252">
          <cell r="A1252">
            <v>77614</v>
          </cell>
        </row>
        <row r="1253">
          <cell r="A1253">
            <v>77645</v>
          </cell>
        </row>
        <row r="1254">
          <cell r="A1254">
            <v>77676</v>
          </cell>
        </row>
        <row r="1255">
          <cell r="A1255">
            <v>77706</v>
          </cell>
        </row>
        <row r="1256">
          <cell r="A1256">
            <v>77737</v>
          </cell>
        </row>
        <row r="1257">
          <cell r="A1257">
            <v>77767</v>
          </cell>
        </row>
        <row r="1258">
          <cell r="A1258">
            <v>77798</v>
          </cell>
        </row>
        <row r="1259">
          <cell r="A1259">
            <v>77829</v>
          </cell>
        </row>
        <row r="1260">
          <cell r="A1260">
            <v>77857</v>
          </cell>
        </row>
        <row r="1261">
          <cell r="A1261">
            <v>77888</v>
          </cell>
        </row>
        <row r="1262">
          <cell r="A1262">
            <v>77918</v>
          </cell>
        </row>
        <row r="1263">
          <cell r="A1263">
            <v>77949</v>
          </cell>
        </row>
        <row r="1264">
          <cell r="A1264">
            <v>77979</v>
          </cell>
        </row>
        <row r="1265">
          <cell r="A1265">
            <v>78010</v>
          </cell>
        </row>
        <row r="1266">
          <cell r="A1266">
            <v>78041</v>
          </cell>
        </row>
        <row r="1267">
          <cell r="A1267">
            <v>78071</v>
          </cell>
        </row>
        <row r="1268">
          <cell r="A1268">
            <v>78102</v>
          </cell>
        </row>
        <row r="1269">
          <cell r="A1269">
            <v>78132</v>
          </cell>
        </row>
        <row r="1270">
          <cell r="A1270">
            <v>78163</v>
          </cell>
        </row>
        <row r="1271">
          <cell r="A1271">
            <v>78194</v>
          </cell>
        </row>
        <row r="1272">
          <cell r="A1272">
            <v>78222</v>
          </cell>
        </row>
        <row r="1273">
          <cell r="A1273">
            <v>78253</v>
          </cell>
        </row>
        <row r="1274">
          <cell r="A1274">
            <v>78283</v>
          </cell>
        </row>
        <row r="1275">
          <cell r="A1275">
            <v>78314</v>
          </cell>
        </row>
        <row r="1276">
          <cell r="A1276">
            <v>78344</v>
          </cell>
        </row>
        <row r="1277">
          <cell r="A1277">
            <v>78375</v>
          </cell>
        </row>
        <row r="1278">
          <cell r="A1278">
            <v>78406</v>
          </cell>
        </row>
        <row r="1279">
          <cell r="A1279">
            <v>78436</v>
          </cell>
        </row>
        <row r="1280">
          <cell r="A1280">
            <v>78467</v>
          </cell>
        </row>
        <row r="1281">
          <cell r="A1281">
            <v>78497</v>
          </cell>
        </row>
        <row r="1282">
          <cell r="A1282">
            <v>78528</v>
          </cell>
        </row>
        <row r="1283">
          <cell r="A1283">
            <v>78559</v>
          </cell>
        </row>
        <row r="1284">
          <cell r="A1284">
            <v>78587</v>
          </cell>
        </row>
        <row r="1285">
          <cell r="A1285">
            <v>78618</v>
          </cell>
        </row>
        <row r="1286">
          <cell r="A1286">
            <v>78648</v>
          </cell>
        </row>
        <row r="1287">
          <cell r="A1287">
            <v>78679</v>
          </cell>
        </row>
        <row r="1288">
          <cell r="A1288">
            <v>78709</v>
          </cell>
        </row>
        <row r="1289">
          <cell r="A1289">
            <v>78740</v>
          </cell>
        </row>
        <row r="1290">
          <cell r="A1290">
            <v>78771</v>
          </cell>
        </row>
        <row r="1291">
          <cell r="A1291">
            <v>78801</v>
          </cell>
        </row>
        <row r="1292">
          <cell r="A1292">
            <v>78832</v>
          </cell>
        </row>
        <row r="1293">
          <cell r="A1293">
            <v>78862</v>
          </cell>
        </row>
        <row r="1294">
          <cell r="A1294">
            <v>78893</v>
          </cell>
        </row>
        <row r="1295">
          <cell r="A1295">
            <v>78924</v>
          </cell>
        </row>
        <row r="1296">
          <cell r="A1296">
            <v>78953</v>
          </cell>
        </row>
        <row r="1297">
          <cell r="A1297">
            <v>78984</v>
          </cell>
        </row>
        <row r="1298">
          <cell r="A1298">
            <v>79014</v>
          </cell>
        </row>
        <row r="1299">
          <cell r="A1299">
            <v>79045</v>
          </cell>
        </row>
        <row r="1300">
          <cell r="A1300">
            <v>79075</v>
          </cell>
        </row>
        <row r="1301">
          <cell r="A1301">
            <v>79106</v>
          </cell>
        </row>
        <row r="1302">
          <cell r="A1302">
            <v>79137</v>
          </cell>
        </row>
        <row r="1303">
          <cell r="A1303">
            <v>79167</v>
          </cell>
        </row>
        <row r="1304">
          <cell r="A1304">
            <v>79198</v>
          </cell>
        </row>
        <row r="1305">
          <cell r="A1305">
            <v>79228</v>
          </cell>
        </row>
        <row r="1306">
          <cell r="A1306">
            <v>79259</v>
          </cell>
        </row>
        <row r="1307">
          <cell r="A1307">
            <v>79290</v>
          </cell>
        </row>
        <row r="1308">
          <cell r="A1308">
            <v>79318</v>
          </cell>
        </row>
        <row r="1309">
          <cell r="A1309">
            <v>79349</v>
          </cell>
        </row>
        <row r="1310">
          <cell r="A1310">
            <v>79379</v>
          </cell>
        </row>
        <row r="1311">
          <cell r="A1311">
            <v>79410</v>
          </cell>
        </row>
        <row r="1312">
          <cell r="A1312">
            <v>79440</v>
          </cell>
        </row>
        <row r="1313">
          <cell r="A1313">
            <v>79471</v>
          </cell>
        </row>
        <row r="1314">
          <cell r="A1314">
            <v>79502</v>
          </cell>
        </row>
        <row r="1315">
          <cell r="A1315">
            <v>79532</v>
          </cell>
        </row>
        <row r="1316">
          <cell r="A1316">
            <v>79563</v>
          </cell>
        </row>
        <row r="1317">
          <cell r="A1317">
            <v>79593</v>
          </cell>
        </row>
        <row r="1318">
          <cell r="A1318">
            <v>79624</v>
          </cell>
        </row>
        <row r="1319">
          <cell r="A1319">
            <v>79655</v>
          </cell>
        </row>
        <row r="1320">
          <cell r="A1320">
            <v>79683</v>
          </cell>
        </row>
        <row r="1321">
          <cell r="A1321">
            <v>79714</v>
          </cell>
        </row>
        <row r="1322">
          <cell r="A1322">
            <v>79744</v>
          </cell>
        </row>
        <row r="1323">
          <cell r="A1323">
            <v>79775</v>
          </cell>
        </row>
        <row r="1324">
          <cell r="A1324">
            <v>79805</v>
          </cell>
        </row>
        <row r="1325">
          <cell r="A1325">
            <v>79836</v>
          </cell>
        </row>
        <row r="1326">
          <cell r="A1326">
            <v>79867</v>
          </cell>
        </row>
        <row r="1327">
          <cell r="A1327">
            <v>79897</v>
          </cell>
        </row>
        <row r="1328">
          <cell r="A1328">
            <v>79928</v>
          </cell>
        </row>
        <row r="1329">
          <cell r="A1329">
            <v>79958</v>
          </cell>
        </row>
        <row r="1330">
          <cell r="A1330">
            <v>79989</v>
          </cell>
        </row>
        <row r="1331">
          <cell r="A1331">
            <v>80020</v>
          </cell>
        </row>
        <row r="1332">
          <cell r="A1332">
            <v>80048</v>
          </cell>
        </row>
        <row r="1333">
          <cell r="A1333">
            <v>80079</v>
          </cell>
        </row>
        <row r="1334">
          <cell r="A1334">
            <v>80109</v>
          </cell>
        </row>
        <row r="1335">
          <cell r="A1335">
            <v>80140</v>
          </cell>
        </row>
        <row r="1336">
          <cell r="A1336">
            <v>80170</v>
          </cell>
        </row>
        <row r="1337">
          <cell r="A1337">
            <v>80201</v>
          </cell>
        </row>
        <row r="1338">
          <cell r="A1338">
            <v>80232</v>
          </cell>
        </row>
        <row r="1339">
          <cell r="A1339">
            <v>80262</v>
          </cell>
        </row>
        <row r="1340">
          <cell r="A1340">
            <v>80293</v>
          </cell>
        </row>
        <row r="1341">
          <cell r="A1341">
            <v>80323</v>
          </cell>
        </row>
        <row r="1342">
          <cell r="A1342">
            <v>80354</v>
          </cell>
        </row>
        <row r="1343">
          <cell r="A1343">
            <v>80385</v>
          </cell>
        </row>
        <row r="1344">
          <cell r="A1344">
            <v>80414</v>
          </cell>
        </row>
        <row r="1345">
          <cell r="A1345">
            <v>80445</v>
          </cell>
        </row>
        <row r="1346">
          <cell r="A1346">
            <v>80475</v>
          </cell>
        </row>
        <row r="1347">
          <cell r="A1347">
            <v>80506</v>
          </cell>
        </row>
        <row r="1348">
          <cell r="A1348">
            <v>80536</v>
          </cell>
        </row>
        <row r="1349">
          <cell r="A1349">
            <v>80567</v>
          </cell>
        </row>
        <row r="1350">
          <cell r="A1350">
            <v>80598</v>
          </cell>
        </row>
        <row r="1351">
          <cell r="A1351">
            <v>80628</v>
          </cell>
        </row>
        <row r="1352">
          <cell r="A1352">
            <v>80659</v>
          </cell>
        </row>
        <row r="1353">
          <cell r="A1353">
            <v>80689</v>
          </cell>
        </row>
        <row r="1354">
          <cell r="A1354">
            <v>80720</v>
          </cell>
        </row>
        <row r="1355">
          <cell r="A1355">
            <v>80751</v>
          </cell>
        </row>
        <row r="1356">
          <cell r="A1356">
            <v>80779</v>
          </cell>
        </row>
        <row r="1357">
          <cell r="A1357">
            <v>80810</v>
          </cell>
        </row>
        <row r="1358">
          <cell r="A1358">
            <v>80840</v>
          </cell>
        </row>
        <row r="1359">
          <cell r="A1359">
            <v>80871</v>
          </cell>
        </row>
        <row r="1360">
          <cell r="A1360">
            <v>80901</v>
          </cell>
        </row>
        <row r="1361">
          <cell r="A1361">
            <v>80932</v>
          </cell>
        </row>
        <row r="1362">
          <cell r="A1362">
            <v>80963</v>
          </cell>
        </row>
        <row r="1363">
          <cell r="A1363">
            <v>80993</v>
          </cell>
        </row>
        <row r="1364">
          <cell r="A1364">
            <v>81024</v>
          </cell>
        </row>
        <row r="1365">
          <cell r="A1365">
            <v>81054</v>
          </cell>
        </row>
        <row r="1366">
          <cell r="A1366">
            <v>81085</v>
          </cell>
        </row>
        <row r="1367">
          <cell r="A1367">
            <v>81116</v>
          </cell>
        </row>
        <row r="1368">
          <cell r="A1368">
            <v>81144</v>
          </cell>
        </row>
        <row r="1369">
          <cell r="A1369">
            <v>81175</v>
          </cell>
        </row>
        <row r="1370">
          <cell r="A1370">
            <v>81205</v>
          </cell>
        </row>
        <row r="1371">
          <cell r="A1371">
            <v>81236</v>
          </cell>
        </row>
        <row r="1372">
          <cell r="A1372">
            <v>81266</v>
          </cell>
        </row>
        <row r="1373">
          <cell r="A1373">
            <v>81297</v>
          </cell>
        </row>
        <row r="1374">
          <cell r="A1374">
            <v>81328</v>
          </cell>
        </row>
        <row r="1375">
          <cell r="A1375">
            <v>81358</v>
          </cell>
        </row>
        <row r="1376">
          <cell r="A1376">
            <v>81389</v>
          </cell>
        </row>
        <row r="1377">
          <cell r="A1377">
            <v>81419</v>
          </cell>
        </row>
        <row r="1378">
          <cell r="A1378">
            <v>81450</v>
          </cell>
        </row>
        <row r="1379">
          <cell r="A1379">
            <v>81481</v>
          </cell>
        </row>
        <row r="1380">
          <cell r="A1380">
            <v>81509</v>
          </cell>
        </row>
        <row r="1381">
          <cell r="A1381">
            <v>81540</v>
          </cell>
        </row>
        <row r="1382">
          <cell r="A1382">
            <v>81570</v>
          </cell>
        </row>
        <row r="1383">
          <cell r="A1383">
            <v>81601</v>
          </cell>
        </row>
        <row r="1384">
          <cell r="A1384">
            <v>81631</v>
          </cell>
        </row>
        <row r="1385">
          <cell r="A1385">
            <v>81662</v>
          </cell>
        </row>
        <row r="1386">
          <cell r="A1386">
            <v>81693</v>
          </cell>
        </row>
        <row r="1387">
          <cell r="A1387">
            <v>81723</v>
          </cell>
        </row>
        <row r="1388">
          <cell r="A1388">
            <v>81754</v>
          </cell>
        </row>
        <row r="1389">
          <cell r="A1389">
            <v>81784</v>
          </cell>
        </row>
        <row r="1390">
          <cell r="A1390">
            <v>81815</v>
          </cell>
        </row>
        <row r="1391">
          <cell r="A1391">
            <v>81846</v>
          </cell>
        </row>
        <row r="1392">
          <cell r="A1392">
            <v>81875</v>
          </cell>
        </row>
        <row r="1393">
          <cell r="A1393">
            <v>81906</v>
          </cell>
        </row>
        <row r="1394">
          <cell r="A1394">
            <v>81936</v>
          </cell>
        </row>
        <row r="1395">
          <cell r="A1395">
            <v>81967</v>
          </cell>
        </row>
        <row r="1396">
          <cell r="A1396">
            <v>81997</v>
          </cell>
        </row>
        <row r="1397">
          <cell r="A1397">
            <v>82028</v>
          </cell>
        </row>
        <row r="1398">
          <cell r="A1398">
            <v>82059</v>
          </cell>
        </row>
        <row r="1399">
          <cell r="A1399">
            <v>82089</v>
          </cell>
        </row>
        <row r="1400">
          <cell r="A1400">
            <v>82120</v>
          </cell>
        </row>
        <row r="1401">
          <cell r="A1401">
            <v>82150</v>
          </cell>
        </row>
        <row r="1402">
          <cell r="A1402">
            <v>82181</v>
          </cell>
        </row>
        <row r="1403">
          <cell r="A1403">
            <v>82212</v>
          </cell>
        </row>
        <row r="1404">
          <cell r="A1404">
            <v>82240</v>
          </cell>
        </row>
        <row r="1405">
          <cell r="A1405">
            <v>82271</v>
          </cell>
        </row>
        <row r="1406">
          <cell r="A1406">
            <v>82301</v>
          </cell>
        </row>
        <row r="1407">
          <cell r="A1407">
            <v>82332</v>
          </cell>
        </row>
        <row r="1408">
          <cell r="A1408">
            <v>82362</v>
          </cell>
        </row>
        <row r="1409">
          <cell r="A1409">
            <v>82393</v>
          </cell>
        </row>
        <row r="1410">
          <cell r="A1410">
            <v>82424</v>
          </cell>
        </row>
        <row r="1411">
          <cell r="A1411">
            <v>82454</v>
          </cell>
        </row>
        <row r="1412">
          <cell r="A1412">
            <v>82485</v>
          </cell>
        </row>
        <row r="1413">
          <cell r="A1413">
            <v>82515</v>
          </cell>
        </row>
        <row r="1414">
          <cell r="A1414">
            <v>82546</v>
          </cell>
        </row>
        <row r="1415">
          <cell r="A1415">
            <v>82577</v>
          </cell>
        </row>
        <row r="1416">
          <cell r="A1416">
            <v>82605</v>
          </cell>
        </row>
        <row r="1417">
          <cell r="A1417">
            <v>82636</v>
          </cell>
        </row>
        <row r="1418">
          <cell r="A1418">
            <v>82666</v>
          </cell>
        </row>
        <row r="1419">
          <cell r="A1419">
            <v>82697</v>
          </cell>
        </row>
        <row r="1420">
          <cell r="A1420">
            <v>82727</v>
          </cell>
        </row>
        <row r="1421">
          <cell r="A1421">
            <v>82758</v>
          </cell>
        </row>
        <row r="1422">
          <cell r="A1422">
            <v>82789</v>
          </cell>
        </row>
        <row r="1423">
          <cell r="A1423">
            <v>82819</v>
          </cell>
        </row>
        <row r="1424">
          <cell r="A1424">
            <v>82850</v>
          </cell>
        </row>
        <row r="1425">
          <cell r="A1425">
            <v>82880</v>
          </cell>
        </row>
        <row r="1426">
          <cell r="A1426">
            <v>82911</v>
          </cell>
        </row>
        <row r="1427">
          <cell r="A1427">
            <v>82942</v>
          </cell>
        </row>
        <row r="1428">
          <cell r="A1428">
            <v>82970</v>
          </cell>
        </row>
        <row r="1429">
          <cell r="A1429">
            <v>83001</v>
          </cell>
        </row>
        <row r="1430">
          <cell r="A1430">
            <v>83031</v>
          </cell>
        </row>
        <row r="1431">
          <cell r="A1431">
            <v>83062</v>
          </cell>
        </row>
        <row r="1432">
          <cell r="A1432">
            <v>83092</v>
          </cell>
        </row>
        <row r="1433">
          <cell r="A1433">
            <v>83123</v>
          </cell>
        </row>
        <row r="1434">
          <cell r="A1434">
            <v>83154</v>
          </cell>
        </row>
        <row r="1435">
          <cell r="A1435">
            <v>83184</v>
          </cell>
        </row>
        <row r="1436">
          <cell r="A1436">
            <v>83215</v>
          </cell>
        </row>
        <row r="1437">
          <cell r="A1437">
            <v>83245</v>
          </cell>
        </row>
        <row r="1438">
          <cell r="A1438">
            <v>83276</v>
          </cell>
        </row>
        <row r="1439">
          <cell r="A1439">
            <v>83307</v>
          </cell>
        </row>
        <row r="1440">
          <cell r="A1440">
            <v>83336</v>
          </cell>
        </row>
        <row r="1441">
          <cell r="A1441">
            <v>83367</v>
          </cell>
        </row>
        <row r="1442">
          <cell r="A1442">
            <v>83397</v>
          </cell>
        </row>
        <row r="1443">
          <cell r="A1443">
            <v>83428</v>
          </cell>
        </row>
        <row r="1444">
          <cell r="A1444">
            <v>83458</v>
          </cell>
        </row>
        <row r="1445">
          <cell r="A1445">
            <v>83489</v>
          </cell>
        </row>
        <row r="1446">
          <cell r="A1446">
            <v>83520</v>
          </cell>
        </row>
        <row r="1447">
          <cell r="A1447">
            <v>83550</v>
          </cell>
        </row>
        <row r="1448">
          <cell r="A1448">
            <v>83581</v>
          </cell>
        </row>
        <row r="1449">
          <cell r="A1449">
            <v>83611</v>
          </cell>
        </row>
        <row r="1450">
          <cell r="A1450">
            <v>83642</v>
          </cell>
        </row>
        <row r="1451">
          <cell r="A1451">
            <v>83673</v>
          </cell>
        </row>
        <row r="1452">
          <cell r="A1452">
            <v>83701</v>
          </cell>
        </row>
        <row r="1453">
          <cell r="A1453">
            <v>83732</v>
          </cell>
        </row>
        <row r="1454">
          <cell r="A1454">
            <v>83762</v>
          </cell>
        </row>
        <row r="1455">
          <cell r="A1455">
            <v>83793</v>
          </cell>
        </row>
        <row r="1456">
          <cell r="A1456">
            <v>83823</v>
          </cell>
        </row>
        <row r="1457">
          <cell r="A1457">
            <v>83854</v>
          </cell>
        </row>
        <row r="1458">
          <cell r="A1458">
            <v>83885</v>
          </cell>
        </row>
        <row r="1459">
          <cell r="A1459">
            <v>83915</v>
          </cell>
        </row>
        <row r="1460">
          <cell r="A1460">
            <v>83946</v>
          </cell>
        </row>
        <row r="1461">
          <cell r="A1461">
            <v>83976</v>
          </cell>
        </row>
        <row r="1462">
          <cell r="A1462">
            <v>84007</v>
          </cell>
        </row>
        <row r="1463">
          <cell r="A1463">
            <v>84038</v>
          </cell>
        </row>
        <row r="1464">
          <cell r="A1464">
            <v>84066</v>
          </cell>
        </row>
        <row r="1465">
          <cell r="A1465">
            <v>84097</v>
          </cell>
        </row>
        <row r="1466">
          <cell r="A1466">
            <v>84127</v>
          </cell>
        </row>
        <row r="1467">
          <cell r="A1467">
            <v>84158</v>
          </cell>
        </row>
        <row r="1468">
          <cell r="A1468">
            <v>84188</v>
          </cell>
        </row>
        <row r="1469">
          <cell r="A1469">
            <v>84219</v>
          </cell>
        </row>
        <row r="1470">
          <cell r="A1470">
            <v>84250</v>
          </cell>
        </row>
        <row r="1471">
          <cell r="A1471">
            <v>84280</v>
          </cell>
        </row>
        <row r="1472">
          <cell r="A1472">
            <v>84311</v>
          </cell>
        </row>
        <row r="1473">
          <cell r="A1473">
            <v>84341</v>
          </cell>
        </row>
        <row r="1474">
          <cell r="A1474">
            <v>84372</v>
          </cell>
        </row>
        <row r="1475">
          <cell r="A1475">
            <v>84403</v>
          </cell>
        </row>
        <row r="1476">
          <cell r="A1476">
            <v>84431</v>
          </cell>
        </row>
        <row r="1477">
          <cell r="A1477">
            <v>84462</v>
          </cell>
        </row>
        <row r="1478">
          <cell r="A1478">
            <v>84492</v>
          </cell>
        </row>
        <row r="1479">
          <cell r="A1479">
            <v>84523</v>
          </cell>
        </row>
        <row r="1480">
          <cell r="A1480">
            <v>84553</v>
          </cell>
        </row>
        <row r="1481">
          <cell r="A1481">
            <v>84584</v>
          </cell>
        </row>
        <row r="1482">
          <cell r="A1482">
            <v>84615</v>
          </cell>
        </row>
        <row r="1483">
          <cell r="A1483">
            <v>84645</v>
          </cell>
        </row>
        <row r="1484">
          <cell r="A1484">
            <v>84676</v>
          </cell>
        </row>
        <row r="1485">
          <cell r="A1485">
            <v>84706</v>
          </cell>
        </row>
        <row r="1486">
          <cell r="A1486">
            <v>84737</v>
          </cell>
        </row>
        <row r="1487">
          <cell r="A1487">
            <v>84768</v>
          </cell>
        </row>
        <row r="1488">
          <cell r="A1488">
            <v>84797</v>
          </cell>
        </row>
        <row r="1489">
          <cell r="A1489">
            <v>84828</v>
          </cell>
        </row>
        <row r="1490">
          <cell r="A1490">
            <v>84858</v>
          </cell>
        </row>
        <row r="1491">
          <cell r="A1491">
            <v>84889</v>
          </cell>
        </row>
        <row r="1492">
          <cell r="A1492">
            <v>84919</v>
          </cell>
        </row>
        <row r="1493">
          <cell r="A1493">
            <v>84950</v>
          </cell>
        </row>
        <row r="1494">
          <cell r="A1494">
            <v>84981</v>
          </cell>
        </row>
        <row r="1495">
          <cell r="A1495">
            <v>85011</v>
          </cell>
        </row>
        <row r="1496">
          <cell r="A1496">
            <v>85042</v>
          </cell>
        </row>
        <row r="1497">
          <cell r="A1497">
            <v>85072</v>
          </cell>
        </row>
        <row r="1498">
          <cell r="A1498">
            <v>85103</v>
          </cell>
        </row>
        <row r="1499">
          <cell r="A1499">
            <v>85134</v>
          </cell>
        </row>
        <row r="1500">
          <cell r="A1500">
            <v>85162</v>
          </cell>
        </row>
        <row r="1501">
          <cell r="A1501">
            <v>85193</v>
          </cell>
        </row>
        <row r="1502">
          <cell r="A1502">
            <v>85223</v>
          </cell>
        </row>
        <row r="1503">
          <cell r="A1503">
            <v>85254</v>
          </cell>
        </row>
        <row r="1504">
          <cell r="A1504">
            <v>85284</v>
          </cell>
        </row>
        <row r="1505">
          <cell r="A1505">
            <v>85315</v>
          </cell>
        </row>
        <row r="1506">
          <cell r="A1506">
            <v>85346</v>
          </cell>
        </row>
        <row r="1507">
          <cell r="A1507">
            <v>85376</v>
          </cell>
        </row>
        <row r="1508">
          <cell r="A1508">
            <v>85407</v>
          </cell>
        </row>
        <row r="1509">
          <cell r="A1509">
            <v>85437</v>
          </cell>
        </row>
        <row r="1510">
          <cell r="A1510">
            <v>85468</v>
          </cell>
        </row>
        <row r="1511">
          <cell r="A1511">
            <v>85499</v>
          </cell>
        </row>
        <row r="1512">
          <cell r="A1512">
            <v>85527</v>
          </cell>
        </row>
        <row r="1513">
          <cell r="A1513">
            <v>85558</v>
          </cell>
        </row>
        <row r="1514">
          <cell r="A1514">
            <v>85588</v>
          </cell>
        </row>
        <row r="1515">
          <cell r="A1515">
            <v>85619</v>
          </cell>
        </row>
        <row r="1516">
          <cell r="A1516">
            <v>85649</v>
          </cell>
        </row>
        <row r="1517">
          <cell r="A1517">
            <v>85680</v>
          </cell>
        </row>
        <row r="1518">
          <cell r="A1518">
            <v>85711</v>
          </cell>
        </row>
        <row r="1519">
          <cell r="A1519">
            <v>85741</v>
          </cell>
        </row>
        <row r="1520">
          <cell r="A1520">
            <v>85772</v>
          </cell>
        </row>
        <row r="1521">
          <cell r="A1521">
            <v>85802</v>
          </cell>
        </row>
        <row r="1522">
          <cell r="A1522">
            <v>85833</v>
          </cell>
        </row>
        <row r="1523">
          <cell r="A1523">
            <v>85864</v>
          </cell>
        </row>
        <row r="1524">
          <cell r="A1524">
            <v>85892</v>
          </cell>
        </row>
        <row r="1525">
          <cell r="A1525">
            <v>85923</v>
          </cell>
        </row>
        <row r="1526">
          <cell r="A1526">
            <v>85953</v>
          </cell>
        </row>
        <row r="1527">
          <cell r="A1527">
            <v>85984</v>
          </cell>
        </row>
        <row r="1528">
          <cell r="A1528">
            <v>86014</v>
          </cell>
        </row>
        <row r="1529">
          <cell r="A1529">
            <v>86045</v>
          </cell>
        </row>
        <row r="1530">
          <cell r="A1530">
            <v>86076</v>
          </cell>
        </row>
        <row r="1531">
          <cell r="A1531">
            <v>86106</v>
          </cell>
        </row>
        <row r="1532">
          <cell r="A1532">
            <v>86137</v>
          </cell>
        </row>
        <row r="1533">
          <cell r="A1533">
            <v>86167</v>
          </cell>
        </row>
        <row r="1534">
          <cell r="A1534">
            <v>86198</v>
          </cell>
        </row>
        <row r="1535">
          <cell r="A1535">
            <v>86229</v>
          </cell>
        </row>
        <row r="1536">
          <cell r="A1536">
            <v>86258</v>
          </cell>
        </row>
        <row r="1537">
          <cell r="A1537">
            <v>86289</v>
          </cell>
        </row>
        <row r="1538">
          <cell r="A1538">
            <v>86319</v>
          </cell>
        </row>
        <row r="1539">
          <cell r="A1539">
            <v>86350</v>
          </cell>
        </row>
        <row r="1540">
          <cell r="A1540">
            <v>86380</v>
          </cell>
        </row>
        <row r="1541">
          <cell r="A1541">
            <v>86411</v>
          </cell>
        </row>
        <row r="1542">
          <cell r="A1542">
            <v>86442</v>
          </cell>
        </row>
        <row r="1543">
          <cell r="A1543">
            <v>86472</v>
          </cell>
        </row>
        <row r="1544">
          <cell r="A1544">
            <v>86503</v>
          </cell>
        </row>
        <row r="1545">
          <cell r="A1545">
            <v>86533</v>
          </cell>
        </row>
        <row r="1546">
          <cell r="A1546">
            <v>86564</v>
          </cell>
        </row>
        <row r="1547">
          <cell r="A1547">
            <v>86595</v>
          </cell>
        </row>
        <row r="1548">
          <cell r="A1548">
            <v>86623</v>
          </cell>
        </row>
        <row r="1549">
          <cell r="A1549">
            <v>86654</v>
          </cell>
        </row>
        <row r="1550">
          <cell r="A1550">
            <v>86684</v>
          </cell>
        </row>
        <row r="1551">
          <cell r="A1551">
            <v>86715</v>
          </cell>
        </row>
        <row r="1552">
          <cell r="A1552">
            <v>86745</v>
          </cell>
        </row>
        <row r="1553">
          <cell r="A1553">
            <v>86776</v>
          </cell>
        </row>
        <row r="1554">
          <cell r="A1554">
            <v>86807</v>
          </cell>
        </row>
        <row r="1555">
          <cell r="A1555">
            <v>86837</v>
          </cell>
        </row>
        <row r="1556">
          <cell r="A1556">
            <v>86868</v>
          </cell>
        </row>
        <row r="1557">
          <cell r="A1557">
            <v>86898</v>
          </cell>
        </row>
        <row r="1558">
          <cell r="A1558">
            <v>86929</v>
          </cell>
        </row>
        <row r="1559">
          <cell r="A1559">
            <v>86960</v>
          </cell>
        </row>
        <row r="1560">
          <cell r="A1560">
            <v>86988</v>
          </cell>
        </row>
        <row r="1561">
          <cell r="A1561">
            <v>87019</v>
          </cell>
        </row>
        <row r="1562">
          <cell r="A1562">
            <v>87049</v>
          </cell>
        </row>
        <row r="1563">
          <cell r="A1563">
            <v>87080</v>
          </cell>
        </row>
        <row r="1564">
          <cell r="A1564">
            <v>87110</v>
          </cell>
        </row>
        <row r="1565">
          <cell r="A1565">
            <v>87141</v>
          </cell>
        </row>
        <row r="1566">
          <cell r="A1566">
            <v>87172</v>
          </cell>
        </row>
        <row r="1567">
          <cell r="A1567">
            <v>87202</v>
          </cell>
        </row>
        <row r="1568">
          <cell r="A1568">
            <v>87233</v>
          </cell>
        </row>
        <row r="1569">
          <cell r="A1569">
            <v>87263</v>
          </cell>
        </row>
        <row r="1570">
          <cell r="A1570">
            <v>87294</v>
          </cell>
        </row>
        <row r="1571">
          <cell r="A1571">
            <v>87325</v>
          </cell>
        </row>
        <row r="1572">
          <cell r="A1572">
            <v>87353</v>
          </cell>
        </row>
        <row r="1573">
          <cell r="A1573">
            <v>87384</v>
          </cell>
        </row>
        <row r="1574">
          <cell r="A1574">
            <v>87414</v>
          </cell>
        </row>
        <row r="1575">
          <cell r="A1575">
            <v>87445</v>
          </cell>
        </row>
        <row r="1576">
          <cell r="A1576">
            <v>87475</v>
          </cell>
        </row>
        <row r="1577">
          <cell r="A1577">
            <v>87506</v>
          </cell>
        </row>
        <row r="1578">
          <cell r="A1578">
            <v>87537</v>
          </cell>
        </row>
        <row r="1579">
          <cell r="A1579">
            <v>87567</v>
          </cell>
        </row>
        <row r="1580">
          <cell r="A1580">
            <v>87598</v>
          </cell>
        </row>
        <row r="1581">
          <cell r="A1581">
            <v>87628</v>
          </cell>
        </row>
        <row r="1582">
          <cell r="A1582">
            <v>87659</v>
          </cell>
        </row>
        <row r="1583">
          <cell r="A1583">
            <v>87690</v>
          </cell>
        </row>
        <row r="1584">
          <cell r="A1584">
            <v>87719</v>
          </cell>
        </row>
        <row r="1585">
          <cell r="A1585">
            <v>87750</v>
          </cell>
        </row>
        <row r="1586">
          <cell r="A1586">
            <v>87780</v>
          </cell>
        </row>
        <row r="1587">
          <cell r="A1587">
            <v>87811</v>
          </cell>
        </row>
        <row r="1588">
          <cell r="A1588">
            <v>87841</v>
          </cell>
        </row>
        <row r="1589">
          <cell r="A1589">
            <v>87872</v>
          </cell>
        </row>
        <row r="1590">
          <cell r="A1590">
            <v>87903</v>
          </cell>
        </row>
        <row r="1591">
          <cell r="A1591">
            <v>87933</v>
          </cell>
        </row>
        <row r="1592">
          <cell r="A1592">
            <v>87964</v>
          </cell>
        </row>
        <row r="1593">
          <cell r="A1593">
            <v>87994</v>
          </cell>
        </row>
        <row r="1594">
          <cell r="A1594">
            <v>88025</v>
          </cell>
        </row>
        <row r="1595">
          <cell r="A1595">
            <v>88056</v>
          </cell>
        </row>
        <row r="1596">
          <cell r="A1596">
            <v>88084</v>
          </cell>
        </row>
        <row r="1597">
          <cell r="A1597">
            <v>88115</v>
          </cell>
        </row>
        <row r="1598">
          <cell r="A1598">
            <v>88145</v>
          </cell>
        </row>
        <row r="1599">
          <cell r="A1599">
            <v>88176</v>
          </cell>
        </row>
        <row r="1600">
          <cell r="A1600">
            <v>88206</v>
          </cell>
        </row>
        <row r="1601">
          <cell r="A1601">
            <v>88237</v>
          </cell>
        </row>
        <row r="1602">
          <cell r="A1602">
            <v>88268</v>
          </cell>
        </row>
        <row r="1603">
          <cell r="A1603">
            <v>88298</v>
          </cell>
        </row>
        <row r="1604">
          <cell r="A1604">
            <v>88329</v>
          </cell>
        </row>
        <row r="1605">
          <cell r="A1605">
            <v>88359</v>
          </cell>
        </row>
        <row r="1606">
          <cell r="A1606">
            <v>88390</v>
          </cell>
        </row>
        <row r="1607">
          <cell r="A1607">
            <v>88421</v>
          </cell>
        </row>
        <row r="1608">
          <cell r="A1608">
            <v>88449</v>
          </cell>
        </row>
        <row r="1609">
          <cell r="A1609">
            <v>88480</v>
          </cell>
        </row>
        <row r="1610">
          <cell r="A1610">
            <v>88510</v>
          </cell>
        </row>
        <row r="1611">
          <cell r="A1611">
            <v>88541</v>
          </cell>
        </row>
        <row r="1612">
          <cell r="A1612">
            <v>88571</v>
          </cell>
        </row>
        <row r="1613">
          <cell r="A1613">
            <v>88602</v>
          </cell>
        </row>
        <row r="1614">
          <cell r="A1614">
            <v>88633</v>
          </cell>
        </row>
        <row r="1615">
          <cell r="A1615">
            <v>88663</v>
          </cell>
        </row>
        <row r="1616">
          <cell r="A1616">
            <v>88694</v>
          </cell>
        </row>
        <row r="1617">
          <cell r="A1617">
            <v>88724</v>
          </cell>
        </row>
        <row r="1618">
          <cell r="A1618">
            <v>88755</v>
          </cell>
        </row>
        <row r="1619">
          <cell r="A1619">
            <v>88786</v>
          </cell>
        </row>
        <row r="1620">
          <cell r="A1620">
            <v>88814</v>
          </cell>
        </row>
        <row r="1621">
          <cell r="A1621">
            <v>88845</v>
          </cell>
        </row>
        <row r="1622">
          <cell r="A1622">
            <v>88875</v>
          </cell>
        </row>
        <row r="1623">
          <cell r="A1623">
            <v>88906</v>
          </cell>
        </row>
        <row r="1624">
          <cell r="A1624">
            <v>88936</v>
          </cell>
        </row>
        <row r="1625">
          <cell r="A1625">
            <v>88967</v>
          </cell>
        </row>
        <row r="1626">
          <cell r="A1626">
            <v>88998</v>
          </cell>
        </row>
        <row r="1627">
          <cell r="A1627">
            <v>89028</v>
          </cell>
        </row>
        <row r="1628">
          <cell r="A1628">
            <v>89059</v>
          </cell>
        </row>
        <row r="1629">
          <cell r="A1629">
            <v>89089</v>
          </cell>
        </row>
        <row r="1630">
          <cell r="A1630">
            <v>89120</v>
          </cell>
        </row>
        <row r="1631">
          <cell r="A1631">
            <v>89151</v>
          </cell>
        </row>
        <row r="1632">
          <cell r="A1632">
            <v>89180</v>
          </cell>
        </row>
        <row r="1633">
          <cell r="A1633">
            <v>89211</v>
          </cell>
        </row>
        <row r="1634">
          <cell r="A1634">
            <v>89241</v>
          </cell>
        </row>
        <row r="1635">
          <cell r="A1635">
            <v>89272</v>
          </cell>
        </row>
        <row r="1636">
          <cell r="A1636">
            <v>89302</v>
          </cell>
        </row>
        <row r="1637">
          <cell r="A1637">
            <v>89333</v>
          </cell>
        </row>
        <row r="1638">
          <cell r="A1638">
            <v>89364</v>
          </cell>
        </row>
        <row r="1639">
          <cell r="A1639">
            <v>89394</v>
          </cell>
        </row>
        <row r="1640">
          <cell r="A1640">
            <v>89425</v>
          </cell>
        </row>
        <row r="1641">
          <cell r="A1641">
            <v>89455</v>
          </cell>
        </row>
        <row r="1642">
          <cell r="A1642">
            <v>89486</v>
          </cell>
        </row>
        <row r="1643">
          <cell r="A1643">
            <v>89517</v>
          </cell>
        </row>
        <row r="1644">
          <cell r="A1644">
            <v>89545</v>
          </cell>
        </row>
        <row r="1645">
          <cell r="A1645">
            <v>89576</v>
          </cell>
        </row>
        <row r="1646">
          <cell r="A1646">
            <v>89606</v>
          </cell>
        </row>
        <row r="1647">
          <cell r="A1647">
            <v>89637</v>
          </cell>
        </row>
        <row r="1648">
          <cell r="A1648">
            <v>89667</v>
          </cell>
        </row>
        <row r="1649">
          <cell r="A1649">
            <v>89698</v>
          </cell>
        </row>
        <row r="1650">
          <cell r="A1650">
            <v>89729</v>
          </cell>
        </row>
        <row r="1651">
          <cell r="A1651">
            <v>89759</v>
          </cell>
        </row>
        <row r="1652">
          <cell r="A1652">
            <v>89790</v>
          </cell>
        </row>
        <row r="1653">
          <cell r="A1653">
            <v>89820</v>
          </cell>
        </row>
        <row r="1654">
          <cell r="A1654">
            <v>89851</v>
          </cell>
        </row>
        <row r="1655">
          <cell r="A1655">
            <v>89882</v>
          </cell>
        </row>
        <row r="1656">
          <cell r="A1656">
            <v>89910</v>
          </cell>
        </row>
        <row r="1657">
          <cell r="A1657">
            <v>89941</v>
          </cell>
        </row>
        <row r="1658">
          <cell r="A1658">
            <v>89971</v>
          </cell>
        </row>
        <row r="1659">
          <cell r="A1659">
            <v>90002</v>
          </cell>
        </row>
        <row r="1660">
          <cell r="A1660">
            <v>90032</v>
          </cell>
        </row>
        <row r="1661">
          <cell r="A1661">
            <v>90063</v>
          </cell>
        </row>
        <row r="1662">
          <cell r="A1662">
            <v>90094</v>
          </cell>
        </row>
        <row r="1663">
          <cell r="A1663">
            <v>90124</v>
          </cell>
        </row>
        <row r="1664">
          <cell r="A1664">
            <v>90155</v>
          </cell>
        </row>
        <row r="1665">
          <cell r="A1665">
            <v>90185</v>
          </cell>
        </row>
        <row r="1666">
          <cell r="A1666">
            <v>90216</v>
          </cell>
        </row>
        <row r="1667">
          <cell r="A1667">
            <v>90247</v>
          </cell>
        </row>
        <row r="1668">
          <cell r="A1668">
            <v>90275</v>
          </cell>
        </row>
        <row r="1669">
          <cell r="A1669">
            <v>90306</v>
          </cell>
        </row>
        <row r="1670">
          <cell r="A1670">
            <v>90336</v>
          </cell>
        </row>
        <row r="1671">
          <cell r="A1671">
            <v>90367</v>
          </cell>
        </row>
        <row r="1672">
          <cell r="A1672">
            <v>90397</v>
          </cell>
        </row>
        <row r="1673">
          <cell r="A1673">
            <v>90428</v>
          </cell>
        </row>
        <row r="1674">
          <cell r="A1674">
            <v>90459</v>
          </cell>
        </row>
        <row r="1675">
          <cell r="A1675">
            <v>90489</v>
          </cell>
        </row>
        <row r="1676">
          <cell r="A1676">
            <v>90520</v>
          </cell>
        </row>
        <row r="1677">
          <cell r="A1677">
            <v>90550</v>
          </cell>
        </row>
        <row r="1678">
          <cell r="A1678">
            <v>90581</v>
          </cell>
        </row>
        <row r="1679">
          <cell r="A1679">
            <v>90612</v>
          </cell>
        </row>
        <row r="1680">
          <cell r="A1680">
            <v>90641</v>
          </cell>
        </row>
        <row r="1681">
          <cell r="A1681">
            <v>90672</v>
          </cell>
        </row>
        <row r="1682">
          <cell r="A1682">
            <v>90702</v>
          </cell>
        </row>
        <row r="1683">
          <cell r="A1683">
            <v>90733</v>
          </cell>
        </row>
        <row r="1684">
          <cell r="A1684">
            <v>90763</v>
          </cell>
        </row>
        <row r="1685">
          <cell r="A1685">
            <v>90794</v>
          </cell>
        </row>
        <row r="1686">
          <cell r="A1686">
            <v>90825</v>
          </cell>
        </row>
        <row r="1687">
          <cell r="A1687">
            <v>90855</v>
          </cell>
        </row>
        <row r="1688">
          <cell r="A1688">
            <v>90886</v>
          </cell>
        </row>
        <row r="1689">
          <cell r="A1689">
            <v>90916</v>
          </cell>
        </row>
        <row r="1690">
          <cell r="A1690">
            <v>90947</v>
          </cell>
        </row>
        <row r="1691">
          <cell r="A1691">
            <v>90978</v>
          </cell>
        </row>
        <row r="1692">
          <cell r="A1692">
            <v>91006</v>
          </cell>
        </row>
        <row r="1693">
          <cell r="A1693">
            <v>91037</v>
          </cell>
        </row>
        <row r="1694">
          <cell r="A1694">
            <v>91067</v>
          </cell>
        </row>
        <row r="1695">
          <cell r="A1695">
            <v>91098</v>
          </cell>
        </row>
        <row r="1696">
          <cell r="A1696">
            <v>91128</v>
          </cell>
        </row>
        <row r="1697">
          <cell r="A1697">
            <v>91159</v>
          </cell>
        </row>
        <row r="1698">
          <cell r="A1698">
            <v>91190</v>
          </cell>
        </row>
        <row r="1699">
          <cell r="A1699">
            <v>91220</v>
          </cell>
        </row>
        <row r="1700">
          <cell r="A1700">
            <v>91251</v>
          </cell>
        </row>
        <row r="1701">
          <cell r="A1701">
            <v>91281</v>
          </cell>
        </row>
        <row r="1702">
          <cell r="A1702">
            <v>91312</v>
          </cell>
        </row>
        <row r="1703">
          <cell r="A1703">
            <v>91343</v>
          </cell>
        </row>
        <row r="1704">
          <cell r="A1704">
            <v>91371</v>
          </cell>
        </row>
        <row r="1705">
          <cell r="A1705">
            <v>91402</v>
          </cell>
        </row>
        <row r="1706">
          <cell r="A1706">
            <v>91432</v>
          </cell>
        </row>
        <row r="1707">
          <cell r="A1707">
            <v>91463</v>
          </cell>
        </row>
        <row r="1708">
          <cell r="A1708">
            <v>91493</v>
          </cell>
        </row>
        <row r="1709">
          <cell r="A1709">
            <v>91524</v>
          </cell>
        </row>
        <row r="1710">
          <cell r="A1710">
            <v>91555</v>
          </cell>
        </row>
        <row r="1711">
          <cell r="A1711">
            <v>91585</v>
          </cell>
        </row>
        <row r="1712">
          <cell r="A1712">
            <v>91616</v>
          </cell>
        </row>
        <row r="1713">
          <cell r="A1713">
            <v>91646</v>
          </cell>
        </row>
        <row r="1714">
          <cell r="A1714">
            <v>91677</v>
          </cell>
        </row>
        <row r="1715">
          <cell r="A1715">
            <v>91708</v>
          </cell>
        </row>
        <row r="1716">
          <cell r="A1716">
            <v>91736</v>
          </cell>
        </row>
        <row r="1717">
          <cell r="A1717">
            <v>91767</v>
          </cell>
        </row>
        <row r="1718">
          <cell r="A1718">
            <v>91797</v>
          </cell>
        </row>
        <row r="1719">
          <cell r="A1719">
            <v>91828</v>
          </cell>
        </row>
        <row r="1720">
          <cell r="A1720">
            <v>91858</v>
          </cell>
        </row>
        <row r="1721">
          <cell r="A1721">
            <v>91889</v>
          </cell>
        </row>
        <row r="1722">
          <cell r="A1722">
            <v>91920</v>
          </cell>
        </row>
        <row r="1723">
          <cell r="A1723">
            <v>91950</v>
          </cell>
        </row>
        <row r="1724">
          <cell r="A1724">
            <v>91981</v>
          </cell>
        </row>
        <row r="1725">
          <cell r="A1725">
            <v>92011</v>
          </cell>
        </row>
        <row r="1726">
          <cell r="A1726">
            <v>92042</v>
          </cell>
        </row>
        <row r="1727">
          <cell r="A1727">
            <v>92073</v>
          </cell>
        </row>
        <row r="1728">
          <cell r="A1728">
            <v>92102</v>
          </cell>
        </row>
        <row r="1729">
          <cell r="A1729">
            <v>92133</v>
          </cell>
        </row>
        <row r="1730">
          <cell r="A1730">
            <v>92163</v>
          </cell>
        </row>
        <row r="1731">
          <cell r="A1731">
            <v>92194</v>
          </cell>
        </row>
        <row r="1732">
          <cell r="A1732">
            <v>92224</v>
          </cell>
        </row>
        <row r="1733">
          <cell r="A1733">
            <v>92255</v>
          </cell>
        </row>
        <row r="1734">
          <cell r="A1734">
            <v>92286</v>
          </cell>
        </row>
        <row r="1735">
          <cell r="A1735">
            <v>92316</v>
          </cell>
        </row>
        <row r="1736">
          <cell r="A1736">
            <v>92347</v>
          </cell>
        </row>
        <row r="1737">
          <cell r="A1737">
            <v>92377</v>
          </cell>
        </row>
        <row r="1738">
          <cell r="A1738">
            <v>92408</v>
          </cell>
        </row>
        <row r="1739">
          <cell r="A1739">
            <v>92439</v>
          </cell>
        </row>
        <row r="1740">
          <cell r="A1740">
            <v>92467</v>
          </cell>
        </row>
        <row r="1741">
          <cell r="A1741">
            <v>92498</v>
          </cell>
        </row>
        <row r="1742">
          <cell r="A1742">
            <v>92528</v>
          </cell>
        </row>
        <row r="1743">
          <cell r="A1743">
            <v>92559</v>
          </cell>
        </row>
        <row r="1744">
          <cell r="A1744">
            <v>92589</v>
          </cell>
        </row>
        <row r="1745">
          <cell r="A1745">
            <v>92620</v>
          </cell>
        </row>
        <row r="1746">
          <cell r="A1746">
            <v>92651</v>
          </cell>
        </row>
        <row r="1747">
          <cell r="A1747">
            <v>92681</v>
          </cell>
        </row>
        <row r="1748">
          <cell r="A1748">
            <v>92712</v>
          </cell>
        </row>
        <row r="1749">
          <cell r="A1749">
            <v>92742</v>
          </cell>
        </row>
        <row r="1750">
          <cell r="A1750">
            <v>92773</v>
          </cell>
        </row>
        <row r="1751">
          <cell r="A1751">
            <v>92804</v>
          </cell>
        </row>
        <row r="1752">
          <cell r="A1752">
            <v>92832</v>
          </cell>
        </row>
        <row r="1753">
          <cell r="A1753">
            <v>92863</v>
          </cell>
        </row>
        <row r="1754">
          <cell r="A1754">
            <v>92893</v>
          </cell>
        </row>
        <row r="1755">
          <cell r="A1755">
            <v>92924</v>
          </cell>
        </row>
        <row r="1756">
          <cell r="A1756">
            <v>92954</v>
          </cell>
        </row>
        <row r="1757">
          <cell r="A1757">
            <v>92985</v>
          </cell>
        </row>
        <row r="1758">
          <cell r="A1758">
            <v>93016</v>
          </cell>
        </row>
        <row r="1759">
          <cell r="A1759">
            <v>93046</v>
          </cell>
        </row>
        <row r="1760">
          <cell r="A1760">
            <v>93077</v>
          </cell>
        </row>
        <row r="1761">
          <cell r="A1761">
            <v>93107</v>
          </cell>
        </row>
        <row r="1762">
          <cell r="A1762">
            <v>93138</v>
          </cell>
        </row>
        <row r="1763">
          <cell r="A1763">
            <v>93169</v>
          </cell>
        </row>
        <row r="1764">
          <cell r="A1764">
            <v>93197</v>
          </cell>
        </row>
        <row r="1765">
          <cell r="A1765">
            <v>93228</v>
          </cell>
        </row>
        <row r="1766">
          <cell r="A1766">
            <v>93258</v>
          </cell>
        </row>
        <row r="1767">
          <cell r="A1767">
            <v>93289</v>
          </cell>
        </row>
        <row r="1768">
          <cell r="A1768">
            <v>93319</v>
          </cell>
        </row>
        <row r="1769">
          <cell r="A1769">
            <v>93350</v>
          </cell>
        </row>
        <row r="1770">
          <cell r="A1770">
            <v>93381</v>
          </cell>
        </row>
        <row r="1771">
          <cell r="A1771">
            <v>93411</v>
          </cell>
        </row>
        <row r="1772">
          <cell r="A1772">
            <v>93442</v>
          </cell>
        </row>
        <row r="1773">
          <cell r="A1773">
            <v>93472</v>
          </cell>
        </row>
        <row r="1774">
          <cell r="A1774">
            <v>93503</v>
          </cell>
        </row>
        <row r="1775">
          <cell r="A1775">
            <v>93534</v>
          </cell>
        </row>
        <row r="1776">
          <cell r="A1776">
            <v>93563</v>
          </cell>
        </row>
        <row r="1777">
          <cell r="A1777">
            <v>93594</v>
          </cell>
        </row>
        <row r="1778">
          <cell r="A1778">
            <v>93624</v>
          </cell>
        </row>
        <row r="1779">
          <cell r="A1779">
            <v>93655</v>
          </cell>
        </row>
        <row r="1780">
          <cell r="A1780">
            <v>93685</v>
          </cell>
        </row>
        <row r="1781">
          <cell r="A1781">
            <v>93716</v>
          </cell>
        </row>
        <row r="1782">
          <cell r="A1782">
            <v>93747</v>
          </cell>
        </row>
        <row r="1783">
          <cell r="A1783">
            <v>93777</v>
          </cell>
        </row>
        <row r="1784">
          <cell r="A1784">
            <v>93808</v>
          </cell>
        </row>
        <row r="1785">
          <cell r="A1785">
            <v>93838</v>
          </cell>
        </row>
        <row r="1786">
          <cell r="A1786">
            <v>93869</v>
          </cell>
        </row>
        <row r="1787">
          <cell r="A1787">
            <v>93900</v>
          </cell>
        </row>
        <row r="1788">
          <cell r="A1788">
            <v>93928</v>
          </cell>
        </row>
        <row r="1789">
          <cell r="A1789">
            <v>93959</v>
          </cell>
        </row>
        <row r="1790">
          <cell r="A1790">
            <v>93989</v>
          </cell>
        </row>
        <row r="1791">
          <cell r="A1791">
            <v>94020</v>
          </cell>
        </row>
        <row r="1792">
          <cell r="A1792">
            <v>94050</v>
          </cell>
        </row>
        <row r="1793">
          <cell r="A1793">
            <v>94081</v>
          </cell>
        </row>
        <row r="1794">
          <cell r="A1794">
            <v>94112</v>
          </cell>
        </row>
        <row r="1795">
          <cell r="A1795">
            <v>94142</v>
          </cell>
        </row>
        <row r="1796">
          <cell r="A1796">
            <v>94173</v>
          </cell>
        </row>
        <row r="1797">
          <cell r="A1797">
            <v>94203</v>
          </cell>
        </row>
        <row r="1798">
          <cell r="A1798">
            <v>94234</v>
          </cell>
        </row>
        <row r="1799">
          <cell r="A1799">
            <v>94265</v>
          </cell>
        </row>
        <row r="1800">
          <cell r="A1800">
            <v>94293</v>
          </cell>
        </row>
        <row r="1801">
          <cell r="A1801">
            <v>94324</v>
          </cell>
        </row>
        <row r="1802">
          <cell r="A1802">
            <v>94354</v>
          </cell>
        </row>
        <row r="1803">
          <cell r="A1803">
            <v>94385</v>
          </cell>
        </row>
        <row r="1804">
          <cell r="A1804">
            <v>94415</v>
          </cell>
        </row>
        <row r="1805">
          <cell r="A1805">
            <v>94446</v>
          </cell>
        </row>
        <row r="1806">
          <cell r="A1806">
            <v>94477</v>
          </cell>
        </row>
        <row r="1807">
          <cell r="A1807">
            <v>94507</v>
          </cell>
        </row>
        <row r="1808">
          <cell r="A1808">
            <v>94538</v>
          </cell>
        </row>
        <row r="1809">
          <cell r="A1809">
            <v>94568</v>
          </cell>
        </row>
        <row r="1810">
          <cell r="A1810">
            <v>94599</v>
          </cell>
        </row>
        <row r="1811">
          <cell r="A1811">
            <v>94630</v>
          </cell>
        </row>
        <row r="1812">
          <cell r="A1812">
            <v>94658</v>
          </cell>
        </row>
        <row r="1813">
          <cell r="A1813">
            <v>94689</v>
          </cell>
        </row>
        <row r="1814">
          <cell r="A1814">
            <v>94719</v>
          </cell>
        </row>
        <row r="1815">
          <cell r="A1815">
            <v>94750</v>
          </cell>
        </row>
        <row r="1816">
          <cell r="A1816">
            <v>94780</v>
          </cell>
        </row>
        <row r="1817">
          <cell r="A1817">
            <v>94811</v>
          </cell>
        </row>
        <row r="1818">
          <cell r="A1818">
            <v>94842</v>
          </cell>
        </row>
        <row r="1819">
          <cell r="A1819">
            <v>94872</v>
          </cell>
        </row>
        <row r="1820">
          <cell r="A1820">
            <v>94903</v>
          </cell>
        </row>
        <row r="1821">
          <cell r="A1821">
            <v>94933</v>
          </cell>
        </row>
        <row r="1822">
          <cell r="A1822">
            <v>94964</v>
          </cell>
        </row>
        <row r="1823">
          <cell r="A1823">
            <v>94995</v>
          </cell>
        </row>
        <row r="1824">
          <cell r="A1824">
            <v>95024</v>
          </cell>
        </row>
        <row r="1825">
          <cell r="A1825">
            <v>95055</v>
          </cell>
        </row>
        <row r="1826">
          <cell r="A1826">
            <v>95085</v>
          </cell>
        </row>
        <row r="1827">
          <cell r="A1827">
            <v>95116</v>
          </cell>
        </row>
        <row r="1828">
          <cell r="A1828">
            <v>95146</v>
          </cell>
        </row>
        <row r="1829">
          <cell r="A1829">
            <v>95177</v>
          </cell>
        </row>
        <row r="1830">
          <cell r="A1830">
            <v>95208</v>
          </cell>
        </row>
        <row r="1831">
          <cell r="A1831">
            <v>95238</v>
          </cell>
        </row>
        <row r="1832">
          <cell r="A1832">
            <v>95269</v>
          </cell>
        </row>
        <row r="1833">
          <cell r="A1833">
            <v>95299</v>
          </cell>
        </row>
        <row r="1834">
          <cell r="A1834">
            <v>95330</v>
          </cell>
        </row>
        <row r="1835">
          <cell r="A1835">
            <v>95361</v>
          </cell>
        </row>
        <row r="1836">
          <cell r="A1836">
            <v>95389</v>
          </cell>
        </row>
        <row r="1837">
          <cell r="A1837">
            <v>95420</v>
          </cell>
        </row>
        <row r="1838">
          <cell r="A1838">
            <v>95450</v>
          </cell>
        </row>
        <row r="1839">
          <cell r="A1839">
            <v>95481</v>
          </cell>
        </row>
        <row r="1840">
          <cell r="A1840">
            <v>95511</v>
          </cell>
        </row>
        <row r="1841">
          <cell r="A1841">
            <v>95542</v>
          </cell>
        </row>
        <row r="1842">
          <cell r="A1842">
            <v>95573</v>
          </cell>
        </row>
        <row r="1843">
          <cell r="A1843">
            <v>95603</v>
          </cell>
        </row>
        <row r="1844">
          <cell r="A1844">
            <v>95634</v>
          </cell>
        </row>
        <row r="1845">
          <cell r="A1845">
            <v>95664</v>
          </cell>
        </row>
        <row r="1846">
          <cell r="A1846">
            <v>95695</v>
          </cell>
        </row>
        <row r="1847">
          <cell r="A1847">
            <v>95726</v>
          </cell>
        </row>
        <row r="1848">
          <cell r="A1848">
            <v>95754</v>
          </cell>
        </row>
        <row r="1849">
          <cell r="A1849">
            <v>95785</v>
          </cell>
        </row>
        <row r="1850">
          <cell r="A1850">
            <v>95815</v>
          </cell>
        </row>
        <row r="1851">
          <cell r="A1851">
            <v>95846</v>
          </cell>
        </row>
        <row r="1852">
          <cell r="A1852">
            <v>95876</v>
          </cell>
        </row>
        <row r="1853">
          <cell r="A1853">
            <v>95907</v>
          </cell>
        </row>
        <row r="1854">
          <cell r="A1854">
            <v>95938</v>
          </cell>
        </row>
        <row r="1855">
          <cell r="A1855">
            <v>95968</v>
          </cell>
        </row>
        <row r="1856">
          <cell r="A1856">
            <v>95999</v>
          </cell>
        </row>
        <row r="1857">
          <cell r="A1857">
            <v>96029</v>
          </cell>
        </row>
        <row r="1858">
          <cell r="A1858">
            <v>96060</v>
          </cell>
        </row>
        <row r="1859">
          <cell r="A1859">
            <v>96091</v>
          </cell>
        </row>
        <row r="1860">
          <cell r="A1860">
            <v>96119</v>
          </cell>
        </row>
        <row r="1861">
          <cell r="A1861">
            <v>96150</v>
          </cell>
        </row>
        <row r="1862">
          <cell r="A1862">
            <v>96180</v>
          </cell>
        </row>
        <row r="1863">
          <cell r="A1863">
            <v>96211</v>
          </cell>
        </row>
        <row r="1864">
          <cell r="A1864">
            <v>96241</v>
          </cell>
        </row>
        <row r="1865">
          <cell r="A1865">
            <v>96272</v>
          </cell>
        </row>
        <row r="1866">
          <cell r="A1866">
            <v>96303</v>
          </cell>
        </row>
        <row r="1867">
          <cell r="A1867">
            <v>96333</v>
          </cell>
        </row>
        <row r="1868">
          <cell r="A1868">
            <v>96364</v>
          </cell>
        </row>
        <row r="1869">
          <cell r="A1869">
            <v>96394</v>
          </cell>
        </row>
        <row r="1870">
          <cell r="A1870">
            <v>96425</v>
          </cell>
        </row>
        <row r="1871">
          <cell r="A1871">
            <v>96456</v>
          </cell>
        </row>
        <row r="1872">
          <cell r="A1872">
            <v>96485</v>
          </cell>
        </row>
        <row r="1873">
          <cell r="A1873">
            <v>96516</v>
          </cell>
        </row>
        <row r="1874">
          <cell r="A1874">
            <v>96546</v>
          </cell>
        </row>
        <row r="1875">
          <cell r="A1875">
            <v>96577</v>
          </cell>
        </row>
        <row r="1876">
          <cell r="A1876">
            <v>96607</v>
          </cell>
        </row>
        <row r="1877">
          <cell r="A1877">
            <v>96638</v>
          </cell>
        </row>
        <row r="1878">
          <cell r="A1878">
            <v>96669</v>
          </cell>
        </row>
        <row r="1879">
          <cell r="A1879">
            <v>96699</v>
          </cell>
        </row>
        <row r="1880">
          <cell r="A1880">
            <v>96730</v>
          </cell>
        </row>
        <row r="1881">
          <cell r="A1881">
            <v>96760</v>
          </cell>
        </row>
        <row r="1882">
          <cell r="A1882">
            <v>96791</v>
          </cell>
        </row>
        <row r="1883">
          <cell r="A1883">
            <v>96822</v>
          </cell>
        </row>
        <row r="1884">
          <cell r="A1884">
            <v>96850</v>
          </cell>
        </row>
        <row r="1885">
          <cell r="A1885">
            <v>96881</v>
          </cell>
        </row>
        <row r="1886">
          <cell r="A1886">
            <v>96911</v>
          </cell>
        </row>
        <row r="1887">
          <cell r="A1887">
            <v>96942</v>
          </cell>
        </row>
        <row r="1888">
          <cell r="A1888">
            <v>96972</v>
          </cell>
        </row>
        <row r="1889">
          <cell r="A1889">
            <v>97003</v>
          </cell>
        </row>
        <row r="1890">
          <cell r="A1890">
            <v>97034</v>
          </cell>
        </row>
        <row r="1891">
          <cell r="A1891">
            <v>97064</v>
          </cell>
        </row>
        <row r="1892">
          <cell r="A1892">
            <v>97095</v>
          </cell>
        </row>
        <row r="1893">
          <cell r="A1893">
            <v>97125</v>
          </cell>
        </row>
        <row r="1894">
          <cell r="A1894">
            <v>97156</v>
          </cell>
        </row>
        <row r="1895">
          <cell r="A1895">
            <v>97187</v>
          </cell>
        </row>
        <row r="1896">
          <cell r="A1896">
            <v>97215</v>
          </cell>
        </row>
        <row r="1897">
          <cell r="A1897">
            <v>97246</v>
          </cell>
        </row>
        <row r="1898">
          <cell r="A1898">
            <v>97276</v>
          </cell>
        </row>
        <row r="1899">
          <cell r="A1899">
            <v>97307</v>
          </cell>
        </row>
        <row r="1900">
          <cell r="A1900">
            <v>97337</v>
          </cell>
        </row>
        <row r="1901">
          <cell r="A1901">
            <v>97368</v>
          </cell>
        </row>
        <row r="1902">
          <cell r="A1902">
            <v>97399</v>
          </cell>
        </row>
        <row r="1903">
          <cell r="A1903">
            <v>97429</v>
          </cell>
        </row>
        <row r="1904">
          <cell r="A1904">
            <v>97460</v>
          </cell>
        </row>
        <row r="1905">
          <cell r="A1905">
            <v>97490</v>
          </cell>
        </row>
        <row r="1906">
          <cell r="A1906">
            <v>97521</v>
          </cell>
        </row>
        <row r="1907">
          <cell r="A1907">
            <v>97552</v>
          </cell>
        </row>
        <row r="1908">
          <cell r="A1908">
            <v>97580</v>
          </cell>
        </row>
        <row r="1909">
          <cell r="A1909">
            <v>97611</v>
          </cell>
        </row>
        <row r="1910">
          <cell r="A1910">
            <v>97641</v>
          </cell>
        </row>
        <row r="1911">
          <cell r="A1911">
            <v>97672</v>
          </cell>
        </row>
        <row r="1912">
          <cell r="A1912">
            <v>97702</v>
          </cell>
        </row>
        <row r="1913">
          <cell r="A1913">
            <v>97733</v>
          </cell>
        </row>
        <row r="1914">
          <cell r="A1914">
            <v>97764</v>
          </cell>
        </row>
        <row r="1915">
          <cell r="A1915">
            <v>97794</v>
          </cell>
        </row>
        <row r="1916">
          <cell r="A1916">
            <v>97825</v>
          </cell>
        </row>
        <row r="1917">
          <cell r="A1917">
            <v>97855</v>
          </cell>
        </row>
        <row r="1918">
          <cell r="A1918">
            <v>97886</v>
          </cell>
        </row>
        <row r="1919">
          <cell r="A1919">
            <v>97917</v>
          </cell>
        </row>
        <row r="1920">
          <cell r="A1920">
            <v>97946</v>
          </cell>
        </row>
        <row r="1921">
          <cell r="A1921">
            <v>97977</v>
          </cell>
        </row>
        <row r="1922">
          <cell r="A1922">
            <v>98007</v>
          </cell>
        </row>
        <row r="1923">
          <cell r="A1923">
            <v>98038</v>
          </cell>
        </row>
        <row r="1924">
          <cell r="A1924">
            <v>98068</v>
          </cell>
        </row>
        <row r="1925">
          <cell r="A1925">
            <v>98099</v>
          </cell>
        </row>
        <row r="1926">
          <cell r="A1926">
            <v>98130</v>
          </cell>
        </row>
        <row r="1927">
          <cell r="A1927">
            <v>98160</v>
          </cell>
        </row>
        <row r="1928">
          <cell r="A1928">
            <v>98191</v>
          </cell>
        </row>
        <row r="1929">
          <cell r="A1929">
            <v>98221</v>
          </cell>
        </row>
        <row r="1930">
          <cell r="A1930">
            <v>98252</v>
          </cell>
        </row>
        <row r="1931">
          <cell r="A1931">
            <v>98283</v>
          </cell>
        </row>
        <row r="1932">
          <cell r="A1932">
            <v>98311</v>
          </cell>
        </row>
        <row r="1933">
          <cell r="A1933">
            <v>98342</v>
          </cell>
        </row>
        <row r="1934">
          <cell r="A1934">
            <v>98372</v>
          </cell>
        </row>
        <row r="1935">
          <cell r="A1935">
            <v>98403</v>
          </cell>
        </row>
        <row r="1936">
          <cell r="A1936">
            <v>98433</v>
          </cell>
        </row>
        <row r="1937">
          <cell r="A1937">
            <v>98464</v>
          </cell>
        </row>
        <row r="1938">
          <cell r="A1938">
            <v>98495</v>
          </cell>
        </row>
        <row r="1939">
          <cell r="A1939">
            <v>98525</v>
          </cell>
        </row>
        <row r="1940">
          <cell r="A1940">
            <v>98556</v>
          </cell>
        </row>
        <row r="1941">
          <cell r="A1941">
            <v>98586</v>
          </cell>
        </row>
        <row r="1942">
          <cell r="A1942">
            <v>98617</v>
          </cell>
        </row>
        <row r="1943">
          <cell r="A1943">
            <v>98648</v>
          </cell>
        </row>
        <row r="1944">
          <cell r="A1944">
            <v>98676</v>
          </cell>
        </row>
        <row r="1945">
          <cell r="A1945">
            <v>98707</v>
          </cell>
        </row>
        <row r="1946">
          <cell r="A1946">
            <v>98737</v>
          </cell>
        </row>
        <row r="1947">
          <cell r="A1947">
            <v>98768</v>
          </cell>
        </row>
        <row r="1948">
          <cell r="A1948">
            <v>98798</v>
          </cell>
        </row>
        <row r="1949">
          <cell r="A1949">
            <v>98829</v>
          </cell>
        </row>
        <row r="1950">
          <cell r="A1950">
            <v>98860</v>
          </cell>
        </row>
        <row r="1951">
          <cell r="A1951">
            <v>98890</v>
          </cell>
        </row>
        <row r="1952">
          <cell r="A1952">
            <v>98921</v>
          </cell>
        </row>
        <row r="1953">
          <cell r="A1953">
            <v>98951</v>
          </cell>
        </row>
        <row r="1954">
          <cell r="A1954">
            <v>98982</v>
          </cell>
        </row>
        <row r="1955">
          <cell r="A1955">
            <v>99013</v>
          </cell>
        </row>
        <row r="1956">
          <cell r="A1956">
            <v>99041</v>
          </cell>
        </row>
        <row r="1957">
          <cell r="A1957">
            <v>99072</v>
          </cell>
        </row>
        <row r="1958">
          <cell r="A1958">
            <v>99102</v>
          </cell>
        </row>
        <row r="1959">
          <cell r="A1959">
            <v>99133</v>
          </cell>
        </row>
        <row r="1960">
          <cell r="A1960">
            <v>99163</v>
          </cell>
        </row>
        <row r="1961">
          <cell r="A1961">
            <v>99194</v>
          </cell>
        </row>
        <row r="1962">
          <cell r="A1962">
            <v>99225</v>
          </cell>
        </row>
        <row r="1963">
          <cell r="A1963">
            <v>99255</v>
          </cell>
        </row>
        <row r="1964">
          <cell r="A1964">
            <v>99286</v>
          </cell>
        </row>
        <row r="1965">
          <cell r="A1965">
            <v>99316</v>
          </cell>
        </row>
        <row r="1966">
          <cell r="A1966">
            <v>99347</v>
          </cell>
        </row>
        <row r="1967">
          <cell r="A1967">
            <v>99378</v>
          </cell>
        </row>
        <row r="1968">
          <cell r="A1968">
            <v>99407</v>
          </cell>
        </row>
        <row r="1969">
          <cell r="A1969">
            <v>99438</v>
          </cell>
        </row>
        <row r="1970">
          <cell r="A1970">
            <v>99468</v>
          </cell>
        </row>
        <row r="1971">
          <cell r="A1971">
            <v>99499</v>
          </cell>
        </row>
        <row r="1972">
          <cell r="A1972">
            <v>99529</v>
          </cell>
        </row>
        <row r="1973">
          <cell r="A1973">
            <v>99560</v>
          </cell>
        </row>
        <row r="1974">
          <cell r="A1974">
            <v>99591</v>
          </cell>
        </row>
        <row r="1975">
          <cell r="A1975">
            <v>99621</v>
          </cell>
        </row>
        <row r="1976">
          <cell r="A1976">
            <v>99652</v>
          </cell>
        </row>
        <row r="1977">
          <cell r="A1977">
            <v>99682</v>
          </cell>
        </row>
        <row r="1978">
          <cell r="A1978">
            <v>99713</v>
          </cell>
        </row>
        <row r="1979">
          <cell r="A1979">
            <v>99744</v>
          </cell>
        </row>
        <row r="1980">
          <cell r="A1980">
            <v>99772</v>
          </cell>
        </row>
        <row r="1981">
          <cell r="A1981">
            <v>99803</v>
          </cell>
        </row>
        <row r="1982">
          <cell r="A1982">
            <v>99833</v>
          </cell>
        </row>
        <row r="1983">
          <cell r="A1983">
            <v>99864</v>
          </cell>
        </row>
        <row r="1984">
          <cell r="A1984">
            <v>99894</v>
          </cell>
        </row>
        <row r="1985">
          <cell r="A1985">
            <v>99925</v>
          </cell>
        </row>
        <row r="1986">
          <cell r="A1986">
            <v>99956</v>
          </cell>
        </row>
        <row r="1987">
          <cell r="A1987">
            <v>99986</v>
          </cell>
        </row>
        <row r="1988">
          <cell r="A1988">
            <v>100017</v>
          </cell>
        </row>
        <row r="1989">
          <cell r="A1989">
            <v>100047</v>
          </cell>
        </row>
        <row r="1990">
          <cell r="A1990">
            <v>100078</v>
          </cell>
        </row>
        <row r="1991">
          <cell r="A1991">
            <v>100109</v>
          </cell>
        </row>
        <row r="1992">
          <cell r="A1992">
            <v>100137</v>
          </cell>
        </row>
        <row r="1993">
          <cell r="A1993">
            <v>100168</v>
          </cell>
        </row>
        <row r="1994">
          <cell r="A1994">
            <v>100198</v>
          </cell>
        </row>
        <row r="1995">
          <cell r="A1995">
            <v>100229</v>
          </cell>
        </row>
        <row r="1996">
          <cell r="A1996">
            <v>100259</v>
          </cell>
        </row>
        <row r="1997">
          <cell r="A1997">
            <v>100290</v>
          </cell>
        </row>
        <row r="1998">
          <cell r="A1998">
            <v>100321</v>
          </cell>
        </row>
        <row r="1999">
          <cell r="A1999">
            <v>100351</v>
          </cell>
        </row>
        <row r="2000">
          <cell r="A2000">
            <v>100382</v>
          </cell>
        </row>
        <row r="2001">
          <cell r="A2001">
            <v>100412</v>
          </cell>
        </row>
        <row r="2002">
          <cell r="A2002">
            <v>100443</v>
          </cell>
        </row>
        <row r="2003">
          <cell r="A2003">
            <v>100474</v>
          </cell>
        </row>
        <row r="2004">
          <cell r="A2004">
            <v>100502</v>
          </cell>
        </row>
        <row r="2005">
          <cell r="A2005">
            <v>100533</v>
          </cell>
        </row>
        <row r="2006">
          <cell r="A2006">
            <v>100563</v>
          </cell>
        </row>
        <row r="2007">
          <cell r="A2007">
            <v>100594</v>
          </cell>
        </row>
        <row r="2008">
          <cell r="A2008">
            <v>100624</v>
          </cell>
        </row>
        <row r="2009">
          <cell r="A2009">
            <v>100655</v>
          </cell>
        </row>
        <row r="2010">
          <cell r="A2010">
            <v>100686</v>
          </cell>
        </row>
        <row r="2011">
          <cell r="A2011">
            <v>100716</v>
          </cell>
        </row>
        <row r="2012">
          <cell r="A2012">
            <v>100747</v>
          </cell>
        </row>
        <row r="2013">
          <cell r="A2013">
            <v>100777</v>
          </cell>
        </row>
        <row r="2014">
          <cell r="A2014">
            <v>100808</v>
          </cell>
        </row>
        <row r="2015">
          <cell r="A2015">
            <v>100839</v>
          </cell>
        </row>
        <row r="2016">
          <cell r="A2016">
            <v>100868</v>
          </cell>
        </row>
        <row r="2017">
          <cell r="A2017">
            <v>100899</v>
          </cell>
        </row>
        <row r="2018">
          <cell r="A2018">
            <v>100929</v>
          </cell>
        </row>
        <row r="2019">
          <cell r="A2019">
            <v>100960</v>
          </cell>
        </row>
        <row r="2020">
          <cell r="A2020">
            <v>100990</v>
          </cell>
        </row>
        <row r="2021">
          <cell r="A2021">
            <v>101021</v>
          </cell>
        </row>
        <row r="2022">
          <cell r="A2022">
            <v>101052</v>
          </cell>
        </row>
        <row r="2023">
          <cell r="A2023">
            <v>101082</v>
          </cell>
        </row>
        <row r="2024">
          <cell r="A2024">
            <v>101113</v>
          </cell>
        </row>
        <row r="2025">
          <cell r="A2025">
            <v>101143</v>
          </cell>
        </row>
        <row r="2026">
          <cell r="A2026">
            <v>101174</v>
          </cell>
        </row>
        <row r="2027">
          <cell r="A2027">
            <v>101205</v>
          </cell>
        </row>
        <row r="2028">
          <cell r="A2028">
            <v>101233</v>
          </cell>
        </row>
        <row r="2029">
          <cell r="A2029">
            <v>101264</v>
          </cell>
        </row>
        <row r="2030">
          <cell r="A2030">
            <v>101294</v>
          </cell>
        </row>
        <row r="2031">
          <cell r="A2031">
            <v>101325</v>
          </cell>
        </row>
        <row r="2032">
          <cell r="A2032">
            <v>101355</v>
          </cell>
        </row>
        <row r="2033">
          <cell r="A2033">
            <v>101386</v>
          </cell>
        </row>
        <row r="2034">
          <cell r="A2034">
            <v>101417</v>
          </cell>
        </row>
        <row r="2035">
          <cell r="A2035">
            <v>101447</v>
          </cell>
        </row>
        <row r="2036">
          <cell r="A2036">
            <v>101478</v>
          </cell>
        </row>
        <row r="2037">
          <cell r="A2037">
            <v>101508</v>
          </cell>
        </row>
        <row r="2038">
          <cell r="A2038">
            <v>101539</v>
          </cell>
        </row>
        <row r="2039">
          <cell r="A2039">
            <v>101570</v>
          </cell>
        </row>
        <row r="2040">
          <cell r="A2040">
            <v>101598</v>
          </cell>
        </row>
        <row r="2041">
          <cell r="A2041">
            <v>101629</v>
          </cell>
        </row>
        <row r="2042">
          <cell r="A2042">
            <v>101659</v>
          </cell>
        </row>
        <row r="2043">
          <cell r="A2043">
            <v>101690</v>
          </cell>
        </row>
        <row r="2044">
          <cell r="A2044">
            <v>101720</v>
          </cell>
        </row>
        <row r="2045">
          <cell r="A2045">
            <v>101751</v>
          </cell>
        </row>
        <row r="2046">
          <cell r="A2046">
            <v>101782</v>
          </cell>
        </row>
        <row r="2047">
          <cell r="A2047">
            <v>101812</v>
          </cell>
        </row>
        <row r="2048">
          <cell r="A2048">
            <v>101843</v>
          </cell>
        </row>
        <row r="2049">
          <cell r="A2049">
            <v>101873</v>
          </cell>
        </row>
        <row r="2050">
          <cell r="A2050">
            <v>101904</v>
          </cell>
        </row>
        <row r="2051">
          <cell r="A2051">
            <v>101935</v>
          </cell>
        </row>
        <row r="2052">
          <cell r="A2052">
            <v>101963</v>
          </cell>
        </row>
        <row r="2053">
          <cell r="A2053">
            <v>101994</v>
          </cell>
        </row>
        <row r="2054">
          <cell r="A2054">
            <v>102024</v>
          </cell>
        </row>
        <row r="2055">
          <cell r="A2055">
            <v>102055</v>
          </cell>
        </row>
        <row r="2056">
          <cell r="A2056">
            <v>102085</v>
          </cell>
        </row>
        <row r="2057">
          <cell r="A2057">
            <v>102116</v>
          </cell>
        </row>
        <row r="2058">
          <cell r="A2058">
            <v>102147</v>
          </cell>
        </row>
        <row r="2059">
          <cell r="A2059">
            <v>102177</v>
          </cell>
        </row>
        <row r="2060">
          <cell r="A2060">
            <v>102208</v>
          </cell>
        </row>
        <row r="2061">
          <cell r="A2061">
            <v>102238</v>
          </cell>
        </row>
        <row r="2062">
          <cell r="A2062">
            <v>102269</v>
          </cell>
        </row>
        <row r="2063">
          <cell r="A2063">
            <v>102300</v>
          </cell>
        </row>
        <row r="2064">
          <cell r="A2064">
            <v>102329</v>
          </cell>
        </row>
        <row r="2065">
          <cell r="A2065">
            <v>102360</v>
          </cell>
        </row>
        <row r="2066">
          <cell r="A2066">
            <v>102390</v>
          </cell>
        </row>
        <row r="2067">
          <cell r="A2067">
            <v>102421</v>
          </cell>
        </row>
        <row r="2068">
          <cell r="A2068">
            <v>102451</v>
          </cell>
        </row>
        <row r="2069">
          <cell r="A2069">
            <v>102482</v>
          </cell>
        </row>
        <row r="2070">
          <cell r="A2070">
            <v>102513</v>
          </cell>
        </row>
        <row r="2071">
          <cell r="A2071">
            <v>102543</v>
          </cell>
        </row>
        <row r="2072">
          <cell r="A2072">
            <v>102574</v>
          </cell>
        </row>
        <row r="2073">
          <cell r="A2073">
            <v>102604</v>
          </cell>
        </row>
        <row r="2074">
          <cell r="A2074">
            <v>102635</v>
          </cell>
        </row>
        <row r="2075">
          <cell r="A2075">
            <v>102666</v>
          </cell>
        </row>
        <row r="2076">
          <cell r="A2076">
            <v>102694</v>
          </cell>
        </row>
        <row r="2077">
          <cell r="A2077">
            <v>102725</v>
          </cell>
        </row>
        <row r="2078">
          <cell r="A2078">
            <v>102755</v>
          </cell>
        </row>
        <row r="2079">
          <cell r="A2079">
            <v>102786</v>
          </cell>
        </row>
        <row r="2080">
          <cell r="A2080">
            <v>102816</v>
          </cell>
        </row>
        <row r="2081">
          <cell r="A2081">
            <v>102847</v>
          </cell>
        </row>
        <row r="2082">
          <cell r="A2082">
            <v>102878</v>
          </cell>
        </row>
        <row r="2083">
          <cell r="A2083">
            <v>102908</v>
          </cell>
        </row>
        <row r="2084">
          <cell r="A2084">
            <v>102939</v>
          </cell>
        </row>
        <row r="2085">
          <cell r="A2085">
            <v>102969</v>
          </cell>
        </row>
        <row r="2086">
          <cell r="A2086">
            <v>103000</v>
          </cell>
        </row>
        <row r="2087">
          <cell r="A2087">
            <v>103031</v>
          </cell>
        </row>
        <row r="2088">
          <cell r="A2088">
            <v>103059</v>
          </cell>
        </row>
        <row r="2089">
          <cell r="A2089">
            <v>103090</v>
          </cell>
        </row>
        <row r="2090">
          <cell r="A2090">
            <v>103120</v>
          </cell>
        </row>
        <row r="2091">
          <cell r="A2091">
            <v>103151</v>
          </cell>
        </row>
        <row r="2092">
          <cell r="A2092">
            <v>103181</v>
          </cell>
        </row>
        <row r="2093">
          <cell r="A2093">
            <v>103212</v>
          </cell>
        </row>
        <row r="2094">
          <cell r="A2094">
            <v>103243</v>
          </cell>
        </row>
        <row r="2095">
          <cell r="A2095">
            <v>103273</v>
          </cell>
        </row>
        <row r="2096">
          <cell r="A2096">
            <v>103304</v>
          </cell>
        </row>
        <row r="2097">
          <cell r="A2097">
            <v>103334</v>
          </cell>
        </row>
        <row r="2098">
          <cell r="A2098">
            <v>103365</v>
          </cell>
        </row>
        <row r="2099">
          <cell r="A2099">
            <v>103396</v>
          </cell>
        </row>
        <row r="2100">
          <cell r="A2100">
            <v>103424</v>
          </cell>
        </row>
        <row r="2101">
          <cell r="A2101">
            <v>103455</v>
          </cell>
        </row>
        <row r="2102">
          <cell r="A2102">
            <v>103485</v>
          </cell>
        </row>
        <row r="2103">
          <cell r="A2103">
            <v>103516</v>
          </cell>
        </row>
        <row r="2104">
          <cell r="A2104">
            <v>103546</v>
          </cell>
        </row>
        <row r="2105">
          <cell r="A2105">
            <v>103577</v>
          </cell>
        </row>
        <row r="2106">
          <cell r="A2106">
            <v>103608</v>
          </cell>
        </row>
        <row r="2107">
          <cell r="A2107">
            <v>103638</v>
          </cell>
        </row>
        <row r="2108">
          <cell r="A2108">
            <v>103669</v>
          </cell>
        </row>
        <row r="2109">
          <cell r="A2109">
            <v>103699</v>
          </cell>
        </row>
        <row r="2110">
          <cell r="A2110">
            <v>103730</v>
          </cell>
        </row>
        <row r="2111">
          <cell r="A2111">
            <v>103761</v>
          </cell>
        </row>
        <row r="2112">
          <cell r="A2112">
            <v>103790</v>
          </cell>
        </row>
        <row r="2113">
          <cell r="A2113">
            <v>103821</v>
          </cell>
        </row>
        <row r="2114">
          <cell r="A2114">
            <v>103851</v>
          </cell>
        </row>
        <row r="2115">
          <cell r="A2115">
            <v>103882</v>
          </cell>
        </row>
        <row r="2116">
          <cell r="A2116">
            <v>103912</v>
          </cell>
        </row>
        <row r="2117">
          <cell r="A2117">
            <v>103943</v>
          </cell>
        </row>
        <row r="2118">
          <cell r="A2118">
            <v>103974</v>
          </cell>
        </row>
        <row r="2119">
          <cell r="A2119">
            <v>104004</v>
          </cell>
        </row>
        <row r="2120">
          <cell r="A2120">
            <v>104035</v>
          </cell>
        </row>
        <row r="2121">
          <cell r="A2121">
            <v>104065</v>
          </cell>
        </row>
        <row r="2122">
          <cell r="A2122">
            <v>104096</v>
          </cell>
        </row>
        <row r="2123">
          <cell r="A2123">
            <v>104127</v>
          </cell>
        </row>
        <row r="2124">
          <cell r="A2124">
            <v>104155</v>
          </cell>
        </row>
        <row r="2125">
          <cell r="A2125">
            <v>104186</v>
          </cell>
        </row>
        <row r="2126">
          <cell r="A2126">
            <v>104216</v>
          </cell>
        </row>
        <row r="2127">
          <cell r="A2127">
            <v>104247</v>
          </cell>
        </row>
        <row r="2128">
          <cell r="A2128">
            <v>104277</v>
          </cell>
        </row>
        <row r="2129">
          <cell r="A2129">
            <v>104308</v>
          </cell>
        </row>
        <row r="2130">
          <cell r="A2130">
            <v>104339</v>
          </cell>
        </row>
        <row r="2131">
          <cell r="A2131">
            <v>104369</v>
          </cell>
        </row>
        <row r="2132">
          <cell r="A2132">
            <v>104400</v>
          </cell>
        </row>
        <row r="2133">
          <cell r="A2133">
            <v>104430</v>
          </cell>
        </row>
        <row r="2134">
          <cell r="A2134">
            <v>104461</v>
          </cell>
        </row>
        <row r="2135">
          <cell r="A2135">
            <v>104492</v>
          </cell>
        </row>
        <row r="2136">
          <cell r="A2136">
            <v>104520</v>
          </cell>
        </row>
        <row r="2137">
          <cell r="A2137">
            <v>104551</v>
          </cell>
        </row>
        <row r="2138">
          <cell r="A2138">
            <v>104581</v>
          </cell>
        </row>
        <row r="2139">
          <cell r="A2139">
            <v>104612</v>
          </cell>
        </row>
        <row r="2140">
          <cell r="A2140">
            <v>104642</v>
          </cell>
        </row>
        <row r="2141">
          <cell r="A2141">
            <v>104673</v>
          </cell>
        </row>
        <row r="2142">
          <cell r="A2142">
            <v>104704</v>
          </cell>
        </row>
        <row r="2143">
          <cell r="A2143">
            <v>104734</v>
          </cell>
        </row>
        <row r="2144">
          <cell r="A2144">
            <v>104765</v>
          </cell>
        </row>
        <row r="2145">
          <cell r="A2145">
            <v>104795</v>
          </cell>
        </row>
        <row r="2146">
          <cell r="A2146">
            <v>104826</v>
          </cell>
        </row>
        <row r="2147">
          <cell r="A2147">
            <v>104857</v>
          </cell>
        </row>
        <row r="2148">
          <cell r="A2148">
            <v>104885</v>
          </cell>
        </row>
        <row r="2149">
          <cell r="A2149">
            <v>104916</v>
          </cell>
        </row>
        <row r="2150">
          <cell r="A2150">
            <v>104946</v>
          </cell>
        </row>
        <row r="2151">
          <cell r="A2151">
            <v>104977</v>
          </cell>
        </row>
        <row r="2152">
          <cell r="A2152">
            <v>105007</v>
          </cell>
        </row>
        <row r="2153">
          <cell r="A2153">
            <v>105038</v>
          </cell>
        </row>
        <row r="2154">
          <cell r="A2154">
            <v>105069</v>
          </cell>
        </row>
        <row r="2155">
          <cell r="A2155">
            <v>105099</v>
          </cell>
        </row>
        <row r="2156">
          <cell r="A2156">
            <v>105130</v>
          </cell>
        </row>
        <row r="2157">
          <cell r="A2157">
            <v>105160</v>
          </cell>
        </row>
        <row r="2158">
          <cell r="A2158">
            <v>105191</v>
          </cell>
        </row>
        <row r="2159">
          <cell r="A2159">
            <v>105222</v>
          </cell>
        </row>
        <row r="2160">
          <cell r="A2160">
            <v>105251</v>
          </cell>
        </row>
        <row r="2161">
          <cell r="A2161">
            <v>105282</v>
          </cell>
        </row>
        <row r="2162">
          <cell r="A2162">
            <v>105312</v>
          </cell>
        </row>
        <row r="2163">
          <cell r="A2163">
            <v>105343</v>
          </cell>
        </row>
        <row r="2164">
          <cell r="A2164">
            <v>105373</v>
          </cell>
        </row>
        <row r="2165">
          <cell r="A2165">
            <v>105404</v>
          </cell>
        </row>
        <row r="2166">
          <cell r="A2166">
            <v>105435</v>
          </cell>
        </row>
        <row r="2167">
          <cell r="A2167">
            <v>105465</v>
          </cell>
        </row>
        <row r="2168">
          <cell r="A2168">
            <v>105496</v>
          </cell>
        </row>
        <row r="2169">
          <cell r="A2169">
            <v>105526</v>
          </cell>
        </row>
        <row r="2170">
          <cell r="A2170">
            <v>105557</v>
          </cell>
        </row>
        <row r="2171">
          <cell r="A2171">
            <v>105588</v>
          </cell>
        </row>
        <row r="2172">
          <cell r="A2172">
            <v>105616</v>
          </cell>
        </row>
        <row r="2173">
          <cell r="A2173">
            <v>105647</v>
          </cell>
        </row>
        <row r="2174">
          <cell r="A2174">
            <v>105677</v>
          </cell>
        </row>
        <row r="2175">
          <cell r="A2175">
            <v>105708</v>
          </cell>
        </row>
        <row r="2176">
          <cell r="A2176">
            <v>105738</v>
          </cell>
        </row>
        <row r="2177">
          <cell r="A2177">
            <v>105769</v>
          </cell>
        </row>
        <row r="2178">
          <cell r="A2178">
            <v>105800</v>
          </cell>
        </row>
        <row r="2179">
          <cell r="A2179">
            <v>105830</v>
          </cell>
        </row>
        <row r="2180">
          <cell r="A2180">
            <v>105861</v>
          </cell>
        </row>
        <row r="2181">
          <cell r="A2181">
            <v>105891</v>
          </cell>
        </row>
        <row r="2182">
          <cell r="A2182">
            <v>105922</v>
          </cell>
        </row>
        <row r="2183">
          <cell r="A2183">
            <v>105953</v>
          </cell>
        </row>
        <row r="2184">
          <cell r="A2184">
            <v>105981</v>
          </cell>
        </row>
        <row r="2185">
          <cell r="A2185">
            <v>106012</v>
          </cell>
        </row>
        <row r="2186">
          <cell r="A2186">
            <v>106042</v>
          </cell>
        </row>
        <row r="2187">
          <cell r="A2187">
            <v>106073</v>
          </cell>
        </row>
        <row r="2188">
          <cell r="A2188">
            <v>106103</v>
          </cell>
        </row>
        <row r="2189">
          <cell r="A2189">
            <v>106134</v>
          </cell>
        </row>
        <row r="2190">
          <cell r="A2190">
            <v>106165</v>
          </cell>
        </row>
        <row r="2191">
          <cell r="A2191">
            <v>106195</v>
          </cell>
        </row>
        <row r="2192">
          <cell r="A2192">
            <v>106226</v>
          </cell>
        </row>
        <row r="2193">
          <cell r="A2193">
            <v>106256</v>
          </cell>
        </row>
        <row r="2194">
          <cell r="A2194">
            <v>106287</v>
          </cell>
        </row>
        <row r="2195">
          <cell r="A2195">
            <v>106318</v>
          </cell>
        </row>
        <row r="2196">
          <cell r="A2196">
            <v>106346</v>
          </cell>
        </row>
        <row r="2197">
          <cell r="A2197">
            <v>106377</v>
          </cell>
        </row>
        <row r="2198">
          <cell r="A2198">
            <v>106407</v>
          </cell>
        </row>
        <row r="2199">
          <cell r="A2199">
            <v>106438</v>
          </cell>
        </row>
        <row r="2200">
          <cell r="A2200">
            <v>106468</v>
          </cell>
        </row>
        <row r="2201">
          <cell r="A2201">
            <v>106499</v>
          </cell>
        </row>
        <row r="2202">
          <cell r="A2202">
            <v>106530</v>
          </cell>
        </row>
        <row r="2203">
          <cell r="A2203">
            <v>106560</v>
          </cell>
        </row>
        <row r="2204">
          <cell r="A2204">
            <v>106591</v>
          </cell>
        </row>
        <row r="2205">
          <cell r="A2205">
            <v>106621</v>
          </cell>
        </row>
        <row r="2206">
          <cell r="A2206">
            <v>106652</v>
          </cell>
        </row>
        <row r="2207">
          <cell r="A2207">
            <v>106683</v>
          </cell>
        </row>
        <row r="2208">
          <cell r="A2208">
            <v>106712</v>
          </cell>
        </row>
        <row r="2209">
          <cell r="A2209">
            <v>106743</v>
          </cell>
        </row>
        <row r="2210">
          <cell r="A2210">
            <v>106773</v>
          </cell>
        </row>
        <row r="2211">
          <cell r="A2211">
            <v>106804</v>
          </cell>
        </row>
        <row r="2212">
          <cell r="A2212">
            <v>106834</v>
          </cell>
        </row>
        <row r="2213">
          <cell r="A2213">
            <v>106865</v>
          </cell>
        </row>
        <row r="2214">
          <cell r="A2214">
            <v>106896</v>
          </cell>
        </row>
        <row r="2215">
          <cell r="A2215">
            <v>106926</v>
          </cell>
        </row>
        <row r="2216">
          <cell r="A2216">
            <v>106957</v>
          </cell>
        </row>
        <row r="2217">
          <cell r="A2217">
            <v>106987</v>
          </cell>
        </row>
        <row r="2218">
          <cell r="A2218">
            <v>107018</v>
          </cell>
        </row>
        <row r="2219">
          <cell r="A2219">
            <v>107049</v>
          </cell>
        </row>
        <row r="2220">
          <cell r="A2220">
            <v>107077</v>
          </cell>
        </row>
        <row r="2221">
          <cell r="A2221">
            <v>107108</v>
          </cell>
        </row>
        <row r="2222">
          <cell r="A2222">
            <v>107138</v>
          </cell>
        </row>
        <row r="2223">
          <cell r="A2223">
            <v>107169</v>
          </cell>
        </row>
        <row r="2224">
          <cell r="A2224">
            <v>107199</v>
          </cell>
        </row>
        <row r="2225">
          <cell r="A2225">
            <v>107230</v>
          </cell>
        </row>
        <row r="2226">
          <cell r="A2226">
            <v>107261</v>
          </cell>
        </row>
        <row r="2227">
          <cell r="A2227">
            <v>107291</v>
          </cell>
        </row>
        <row r="2228">
          <cell r="A2228">
            <v>107322</v>
          </cell>
        </row>
        <row r="2229">
          <cell r="A2229">
            <v>107352</v>
          </cell>
        </row>
        <row r="2230">
          <cell r="A2230">
            <v>107383</v>
          </cell>
        </row>
        <row r="2231">
          <cell r="A2231">
            <v>107414</v>
          </cell>
        </row>
        <row r="2232">
          <cell r="A2232">
            <v>107442</v>
          </cell>
        </row>
        <row r="2233">
          <cell r="A2233">
            <v>107473</v>
          </cell>
        </row>
        <row r="2234">
          <cell r="A2234">
            <v>107503</v>
          </cell>
        </row>
        <row r="2235">
          <cell r="A2235">
            <v>107534</v>
          </cell>
        </row>
        <row r="2236">
          <cell r="A2236">
            <v>107564</v>
          </cell>
        </row>
        <row r="2237">
          <cell r="A2237">
            <v>107595</v>
          </cell>
        </row>
        <row r="2238">
          <cell r="A2238">
            <v>107626</v>
          </cell>
        </row>
        <row r="2239">
          <cell r="A2239">
            <v>107656</v>
          </cell>
        </row>
        <row r="2240">
          <cell r="A2240">
            <v>107687</v>
          </cell>
        </row>
        <row r="2241">
          <cell r="A2241">
            <v>107717</v>
          </cell>
        </row>
        <row r="2242">
          <cell r="A2242">
            <v>107748</v>
          </cell>
        </row>
        <row r="2243">
          <cell r="A2243">
            <v>107779</v>
          </cell>
        </row>
        <row r="2244">
          <cell r="A2244">
            <v>107807</v>
          </cell>
        </row>
        <row r="2245">
          <cell r="A2245">
            <v>107838</v>
          </cell>
        </row>
        <row r="2246">
          <cell r="A2246">
            <v>107868</v>
          </cell>
        </row>
        <row r="2247">
          <cell r="A2247">
            <v>107899</v>
          </cell>
        </row>
        <row r="2248">
          <cell r="A2248">
            <v>107929</v>
          </cell>
        </row>
        <row r="2249">
          <cell r="A2249">
            <v>107960</v>
          </cell>
        </row>
        <row r="2250">
          <cell r="A2250">
            <v>107991</v>
          </cell>
        </row>
        <row r="2251">
          <cell r="A2251">
            <v>108021</v>
          </cell>
        </row>
        <row r="2252">
          <cell r="A2252">
            <v>108052</v>
          </cell>
        </row>
        <row r="2253">
          <cell r="A2253">
            <v>108082</v>
          </cell>
        </row>
        <row r="2254">
          <cell r="A2254">
            <v>108113</v>
          </cell>
        </row>
        <row r="2255">
          <cell r="A2255">
            <v>108144</v>
          </cell>
        </row>
        <row r="2256">
          <cell r="A2256">
            <v>108173</v>
          </cell>
        </row>
        <row r="2257">
          <cell r="A2257">
            <v>108204</v>
          </cell>
        </row>
        <row r="2258">
          <cell r="A2258">
            <v>108234</v>
          </cell>
        </row>
        <row r="2259">
          <cell r="A2259">
            <v>108265</v>
          </cell>
        </row>
        <row r="2260">
          <cell r="A2260">
            <v>108295</v>
          </cell>
        </row>
        <row r="2261">
          <cell r="A2261">
            <v>108326</v>
          </cell>
        </row>
        <row r="2262">
          <cell r="A2262">
            <v>108357</v>
          </cell>
        </row>
        <row r="2263">
          <cell r="A2263">
            <v>108387</v>
          </cell>
        </row>
        <row r="2264">
          <cell r="A2264">
            <v>108418</v>
          </cell>
        </row>
        <row r="2265">
          <cell r="A2265">
            <v>108448</v>
          </cell>
        </row>
        <row r="2266">
          <cell r="A2266">
            <v>108479</v>
          </cell>
        </row>
        <row r="2267">
          <cell r="A2267">
            <v>108510</v>
          </cell>
        </row>
        <row r="2268">
          <cell r="A2268">
            <v>108538</v>
          </cell>
        </row>
        <row r="2269">
          <cell r="A2269">
            <v>108569</v>
          </cell>
        </row>
        <row r="2270">
          <cell r="A2270">
            <v>108599</v>
          </cell>
        </row>
        <row r="2271">
          <cell r="A2271">
            <v>108630</v>
          </cell>
        </row>
        <row r="2272">
          <cell r="A2272">
            <v>108660</v>
          </cell>
        </row>
        <row r="2273">
          <cell r="A2273">
            <v>108691</v>
          </cell>
        </row>
        <row r="2274">
          <cell r="A2274">
            <v>108722</v>
          </cell>
        </row>
        <row r="2275">
          <cell r="A2275">
            <v>108752</v>
          </cell>
        </row>
        <row r="2276">
          <cell r="A2276">
            <v>108783</v>
          </cell>
        </row>
        <row r="2277">
          <cell r="A2277">
            <v>108813</v>
          </cell>
        </row>
        <row r="2278">
          <cell r="A2278">
            <v>108844</v>
          </cell>
        </row>
        <row r="2279">
          <cell r="A2279">
            <v>108875</v>
          </cell>
        </row>
        <row r="2280">
          <cell r="A2280">
            <v>108903</v>
          </cell>
        </row>
        <row r="2281">
          <cell r="A2281">
            <v>108934</v>
          </cell>
        </row>
        <row r="2282">
          <cell r="A2282">
            <v>108964</v>
          </cell>
        </row>
        <row r="2283">
          <cell r="A2283">
            <v>108995</v>
          </cell>
        </row>
        <row r="2284">
          <cell r="A2284">
            <v>109025</v>
          </cell>
        </row>
        <row r="2285">
          <cell r="A2285">
            <v>109056</v>
          </cell>
        </row>
        <row r="2286">
          <cell r="A2286">
            <v>109087</v>
          </cell>
        </row>
        <row r="2287">
          <cell r="A2287">
            <v>109117</v>
          </cell>
        </row>
        <row r="2288">
          <cell r="A2288">
            <v>109148</v>
          </cell>
        </row>
        <row r="2289">
          <cell r="A2289">
            <v>109178</v>
          </cell>
        </row>
        <row r="2290">
          <cell r="A2290">
            <v>109209</v>
          </cell>
        </row>
        <row r="2291">
          <cell r="A2291">
            <v>109240</v>
          </cell>
        </row>
        <row r="2292">
          <cell r="A2292">
            <v>109268</v>
          </cell>
        </row>
        <row r="2293">
          <cell r="A2293">
            <v>109299</v>
          </cell>
        </row>
        <row r="2294">
          <cell r="A2294">
            <v>109329</v>
          </cell>
        </row>
        <row r="2295">
          <cell r="A2295">
            <v>109360</v>
          </cell>
        </row>
        <row r="2296">
          <cell r="A2296">
            <v>109390</v>
          </cell>
        </row>
        <row r="2297">
          <cell r="A2297">
            <v>109421</v>
          </cell>
        </row>
        <row r="2298">
          <cell r="A2298">
            <v>109452</v>
          </cell>
        </row>
        <row r="2299">
          <cell r="A2299">
            <v>109482</v>
          </cell>
        </row>
        <row r="2300">
          <cell r="A2300">
            <v>109513</v>
          </cell>
        </row>
        <row r="2301">
          <cell r="A2301">
            <v>109543</v>
          </cell>
        </row>
        <row r="2302">
          <cell r="A2302">
            <v>109574</v>
          </cell>
        </row>
        <row r="2303">
          <cell r="A2303">
            <v>109605</v>
          </cell>
        </row>
        <row r="2304">
          <cell r="A2304">
            <v>109633</v>
          </cell>
        </row>
        <row r="2305">
          <cell r="A2305">
            <v>109664</v>
          </cell>
        </row>
        <row r="2306">
          <cell r="A2306">
            <v>109694</v>
          </cell>
        </row>
        <row r="2307">
          <cell r="A2307">
            <v>109725</v>
          </cell>
        </row>
        <row r="2308">
          <cell r="A2308">
            <v>109755</v>
          </cell>
        </row>
        <row r="2309">
          <cell r="A2309">
            <v>109786</v>
          </cell>
        </row>
        <row r="2310">
          <cell r="A2310">
            <v>109817</v>
          </cell>
        </row>
        <row r="2311">
          <cell r="A2311">
            <v>109847</v>
          </cell>
        </row>
        <row r="2312">
          <cell r="A2312">
            <v>109878</v>
          </cell>
        </row>
        <row r="2313">
          <cell r="A2313">
            <v>109908</v>
          </cell>
        </row>
        <row r="2314">
          <cell r="A2314">
            <v>109939</v>
          </cell>
        </row>
        <row r="2315">
          <cell r="A2315">
            <v>109970</v>
          </cell>
        </row>
        <row r="2316">
          <cell r="A2316">
            <v>109998</v>
          </cell>
        </row>
        <row r="2317">
          <cell r="A2317">
            <v>110029</v>
          </cell>
        </row>
        <row r="2318">
          <cell r="A2318">
            <v>110059</v>
          </cell>
        </row>
        <row r="2319">
          <cell r="A2319">
            <v>110090</v>
          </cell>
        </row>
        <row r="2320">
          <cell r="A2320">
            <v>110120</v>
          </cell>
        </row>
        <row r="2321">
          <cell r="A2321">
            <v>110151</v>
          </cell>
        </row>
        <row r="2322">
          <cell r="A2322">
            <v>110182</v>
          </cell>
        </row>
        <row r="2323">
          <cell r="A2323">
            <v>110212</v>
          </cell>
        </row>
        <row r="2324">
          <cell r="A2324">
            <v>110243</v>
          </cell>
        </row>
        <row r="2325">
          <cell r="A2325">
            <v>110273</v>
          </cell>
        </row>
        <row r="2326">
          <cell r="A2326">
            <v>110304</v>
          </cell>
        </row>
        <row r="2327">
          <cell r="A2327">
            <v>110335</v>
          </cell>
        </row>
        <row r="2328">
          <cell r="A2328">
            <v>110363</v>
          </cell>
        </row>
        <row r="2329">
          <cell r="A2329">
            <v>110394</v>
          </cell>
        </row>
        <row r="2330">
          <cell r="A2330">
            <v>110424</v>
          </cell>
        </row>
        <row r="2331">
          <cell r="A2331">
            <v>110455</v>
          </cell>
        </row>
        <row r="2332">
          <cell r="A2332">
            <v>110485</v>
          </cell>
        </row>
        <row r="2333">
          <cell r="A2333">
            <v>110516</v>
          </cell>
        </row>
        <row r="2334">
          <cell r="A2334">
            <v>110547</v>
          </cell>
        </row>
        <row r="2335">
          <cell r="A2335">
            <v>110577</v>
          </cell>
        </row>
        <row r="2336">
          <cell r="A2336">
            <v>110608</v>
          </cell>
        </row>
        <row r="2337">
          <cell r="A2337">
            <v>110638</v>
          </cell>
        </row>
        <row r="2338">
          <cell r="A2338">
            <v>110669</v>
          </cell>
        </row>
        <row r="2339">
          <cell r="A2339">
            <v>110700</v>
          </cell>
        </row>
        <row r="2340">
          <cell r="A2340">
            <v>110728</v>
          </cell>
        </row>
        <row r="2341">
          <cell r="A2341">
            <v>110759</v>
          </cell>
        </row>
        <row r="2342">
          <cell r="A2342">
            <v>110789</v>
          </cell>
        </row>
        <row r="2343">
          <cell r="A2343">
            <v>110820</v>
          </cell>
        </row>
        <row r="2344">
          <cell r="A2344">
            <v>110850</v>
          </cell>
        </row>
        <row r="2345">
          <cell r="A2345">
            <v>110881</v>
          </cell>
        </row>
        <row r="2346">
          <cell r="A2346">
            <v>110912</v>
          </cell>
        </row>
        <row r="2347">
          <cell r="A2347">
            <v>110942</v>
          </cell>
        </row>
        <row r="2348">
          <cell r="A2348">
            <v>110973</v>
          </cell>
        </row>
        <row r="2349">
          <cell r="A2349">
            <v>111003</v>
          </cell>
        </row>
        <row r="2350">
          <cell r="A2350">
            <v>111034</v>
          </cell>
        </row>
        <row r="2351">
          <cell r="A2351">
            <v>111065</v>
          </cell>
        </row>
        <row r="2352">
          <cell r="A2352">
            <v>111094</v>
          </cell>
        </row>
        <row r="2353">
          <cell r="A2353">
            <v>111125</v>
          </cell>
        </row>
        <row r="2354">
          <cell r="A2354">
            <v>111155</v>
          </cell>
        </row>
        <row r="2355">
          <cell r="A2355">
            <v>111186</v>
          </cell>
        </row>
        <row r="2356">
          <cell r="A2356">
            <v>111216</v>
          </cell>
        </row>
        <row r="2357">
          <cell r="A2357">
            <v>111247</v>
          </cell>
        </row>
        <row r="2358">
          <cell r="A2358">
            <v>111278</v>
          </cell>
        </row>
        <row r="2359">
          <cell r="A2359">
            <v>111308</v>
          </cell>
        </row>
        <row r="2360">
          <cell r="A2360">
            <v>111339</v>
          </cell>
        </row>
        <row r="2361">
          <cell r="A2361">
            <v>111369</v>
          </cell>
        </row>
        <row r="2362">
          <cell r="A2362">
            <v>111400</v>
          </cell>
        </row>
        <row r="2363">
          <cell r="A2363">
            <v>111431</v>
          </cell>
        </row>
        <row r="2364">
          <cell r="A2364">
            <v>111459</v>
          </cell>
        </row>
        <row r="2365">
          <cell r="A2365">
            <v>111490</v>
          </cell>
        </row>
        <row r="2366">
          <cell r="A2366">
            <v>111520</v>
          </cell>
        </row>
        <row r="2367">
          <cell r="A2367">
            <v>111551</v>
          </cell>
        </row>
        <row r="2368">
          <cell r="A2368">
            <v>111581</v>
          </cell>
        </row>
        <row r="2369">
          <cell r="A2369">
            <v>111612</v>
          </cell>
        </row>
        <row r="2370">
          <cell r="A2370">
            <v>111643</v>
          </cell>
        </row>
        <row r="2371">
          <cell r="A2371">
            <v>111673</v>
          </cell>
        </row>
        <row r="2372">
          <cell r="A2372">
            <v>111704</v>
          </cell>
        </row>
        <row r="2373">
          <cell r="A2373">
            <v>111734</v>
          </cell>
        </row>
        <row r="2374">
          <cell r="A2374">
            <v>111765</v>
          </cell>
        </row>
        <row r="2375">
          <cell r="A2375">
            <v>111796</v>
          </cell>
        </row>
        <row r="2376">
          <cell r="A2376">
            <v>111824</v>
          </cell>
        </row>
        <row r="2377">
          <cell r="A2377">
            <v>111855</v>
          </cell>
        </row>
        <row r="2378">
          <cell r="A2378">
            <v>111885</v>
          </cell>
        </row>
        <row r="2379">
          <cell r="A2379">
            <v>111916</v>
          </cell>
        </row>
        <row r="2380">
          <cell r="A2380">
            <v>111946</v>
          </cell>
        </row>
        <row r="2381">
          <cell r="A2381">
            <v>111977</v>
          </cell>
        </row>
        <row r="2382">
          <cell r="A2382">
            <v>112008</v>
          </cell>
        </row>
        <row r="2383">
          <cell r="A2383">
            <v>112038</v>
          </cell>
        </row>
        <row r="2384">
          <cell r="A2384">
            <v>112069</v>
          </cell>
        </row>
        <row r="2385">
          <cell r="A2385">
            <v>112099</v>
          </cell>
        </row>
        <row r="2386">
          <cell r="A2386">
            <v>112130</v>
          </cell>
        </row>
        <row r="2387">
          <cell r="A2387">
            <v>112161</v>
          </cell>
        </row>
        <row r="2388">
          <cell r="A2388">
            <v>112189</v>
          </cell>
        </row>
        <row r="2389">
          <cell r="A2389">
            <v>112220</v>
          </cell>
        </row>
        <row r="2390">
          <cell r="A2390">
            <v>112250</v>
          </cell>
        </row>
        <row r="2391">
          <cell r="A2391">
            <v>112281</v>
          </cell>
        </row>
        <row r="2392">
          <cell r="A2392">
            <v>112311</v>
          </cell>
        </row>
        <row r="2393">
          <cell r="A2393">
            <v>112342</v>
          </cell>
        </row>
        <row r="2394">
          <cell r="A2394">
            <v>112373</v>
          </cell>
        </row>
        <row r="2395">
          <cell r="A2395">
            <v>112403</v>
          </cell>
        </row>
        <row r="2396">
          <cell r="A2396">
            <v>112434</v>
          </cell>
        </row>
        <row r="2397">
          <cell r="A2397">
            <v>112464</v>
          </cell>
        </row>
        <row r="2398">
          <cell r="A2398">
            <v>112495</v>
          </cell>
        </row>
        <row r="2399">
          <cell r="A2399">
            <v>112526</v>
          </cell>
        </row>
        <row r="2400">
          <cell r="A2400">
            <v>112555</v>
          </cell>
        </row>
        <row r="2401">
          <cell r="A2401">
            <v>112586</v>
          </cell>
        </row>
        <row r="2402">
          <cell r="A2402">
            <v>112616</v>
          </cell>
        </row>
        <row r="2403">
          <cell r="A2403">
            <v>112647</v>
          </cell>
        </row>
        <row r="2404">
          <cell r="A2404">
            <v>112677</v>
          </cell>
        </row>
        <row r="2405">
          <cell r="A2405">
            <v>112708</v>
          </cell>
        </row>
        <row r="2406">
          <cell r="A2406">
            <v>112739</v>
          </cell>
        </row>
        <row r="2407">
          <cell r="A2407">
            <v>112769</v>
          </cell>
        </row>
        <row r="2408">
          <cell r="A2408">
            <v>112800</v>
          </cell>
        </row>
        <row r="2409">
          <cell r="A2409">
            <v>112830</v>
          </cell>
        </row>
        <row r="2410">
          <cell r="A2410">
            <v>112861</v>
          </cell>
        </row>
        <row r="2411">
          <cell r="A2411">
            <v>112892</v>
          </cell>
        </row>
        <row r="2412">
          <cell r="A2412">
            <v>112920</v>
          </cell>
        </row>
        <row r="2413">
          <cell r="A2413">
            <v>112951</v>
          </cell>
        </row>
        <row r="2414">
          <cell r="A2414">
            <v>112981</v>
          </cell>
        </row>
        <row r="2415">
          <cell r="A2415">
            <v>113012</v>
          </cell>
        </row>
        <row r="2416">
          <cell r="A2416">
            <v>113042</v>
          </cell>
        </row>
        <row r="2417">
          <cell r="A2417">
            <v>113073</v>
          </cell>
        </row>
        <row r="2418">
          <cell r="A2418">
            <v>113104</v>
          </cell>
        </row>
        <row r="2419">
          <cell r="A2419">
            <v>113134</v>
          </cell>
        </row>
        <row r="2420">
          <cell r="A2420">
            <v>113165</v>
          </cell>
        </row>
        <row r="2421">
          <cell r="A2421">
            <v>113195</v>
          </cell>
        </row>
        <row r="2422">
          <cell r="A2422">
            <v>113226</v>
          </cell>
        </row>
        <row r="2423">
          <cell r="A2423">
            <v>113257</v>
          </cell>
        </row>
        <row r="2424">
          <cell r="A2424">
            <v>113285</v>
          </cell>
        </row>
        <row r="2425">
          <cell r="A2425">
            <v>113316</v>
          </cell>
        </row>
        <row r="2426">
          <cell r="A2426">
            <v>113346</v>
          </cell>
        </row>
        <row r="2427">
          <cell r="A2427">
            <v>113377</v>
          </cell>
        </row>
        <row r="2428">
          <cell r="A2428">
            <v>113407</v>
          </cell>
        </row>
        <row r="2429">
          <cell r="A2429">
            <v>113438</v>
          </cell>
        </row>
        <row r="2430">
          <cell r="A2430">
            <v>113469</v>
          </cell>
        </row>
        <row r="2431">
          <cell r="A2431">
            <v>113499</v>
          </cell>
        </row>
        <row r="2432">
          <cell r="A2432">
            <v>113530</v>
          </cell>
        </row>
        <row r="2433">
          <cell r="A2433">
            <v>113560</v>
          </cell>
        </row>
        <row r="2434">
          <cell r="A2434">
            <v>113591</v>
          </cell>
        </row>
        <row r="2435">
          <cell r="A2435">
            <v>113622</v>
          </cell>
        </row>
        <row r="2436">
          <cell r="A2436">
            <v>113650</v>
          </cell>
        </row>
        <row r="2437">
          <cell r="A2437">
            <v>113681</v>
          </cell>
        </row>
        <row r="2438">
          <cell r="A2438">
            <v>113711</v>
          </cell>
        </row>
        <row r="2439">
          <cell r="A2439">
            <v>113742</v>
          </cell>
        </row>
        <row r="2440">
          <cell r="A2440">
            <v>113772</v>
          </cell>
        </row>
        <row r="2441">
          <cell r="A2441">
            <v>113803</v>
          </cell>
        </row>
        <row r="2442">
          <cell r="A2442">
            <v>113834</v>
          </cell>
        </row>
        <row r="2443">
          <cell r="A2443">
            <v>113864</v>
          </cell>
        </row>
        <row r="2444">
          <cell r="A2444">
            <v>113895</v>
          </cell>
        </row>
        <row r="2445">
          <cell r="A2445">
            <v>113925</v>
          </cell>
        </row>
        <row r="2446">
          <cell r="A2446">
            <v>113956</v>
          </cell>
        </row>
        <row r="2447">
          <cell r="A2447">
            <v>113987</v>
          </cell>
        </row>
        <row r="2448">
          <cell r="A2448">
            <v>114016</v>
          </cell>
        </row>
        <row r="2449">
          <cell r="A2449">
            <v>114047</v>
          </cell>
        </row>
        <row r="2450">
          <cell r="A2450">
            <v>114077</v>
          </cell>
        </row>
        <row r="2451">
          <cell r="A2451">
            <v>114108</v>
          </cell>
        </row>
        <row r="2452">
          <cell r="A2452">
            <v>114138</v>
          </cell>
        </row>
        <row r="2453">
          <cell r="A2453">
            <v>114169</v>
          </cell>
        </row>
        <row r="2454">
          <cell r="A2454">
            <v>114200</v>
          </cell>
        </row>
        <row r="2455">
          <cell r="A2455">
            <v>114230</v>
          </cell>
        </row>
        <row r="2456">
          <cell r="A2456">
            <v>114261</v>
          </cell>
        </row>
        <row r="2457">
          <cell r="A2457">
            <v>114291</v>
          </cell>
        </row>
        <row r="2458">
          <cell r="A2458">
            <v>114322</v>
          </cell>
        </row>
        <row r="2459">
          <cell r="A2459">
            <v>114353</v>
          </cell>
        </row>
        <row r="2460">
          <cell r="A2460">
            <v>114381</v>
          </cell>
        </row>
        <row r="2461">
          <cell r="A2461">
            <v>114412</v>
          </cell>
        </row>
        <row r="2462">
          <cell r="A2462">
            <v>114442</v>
          </cell>
        </row>
        <row r="2463">
          <cell r="A2463">
            <v>114473</v>
          </cell>
        </row>
        <row r="2464">
          <cell r="A2464">
            <v>114503</v>
          </cell>
        </row>
        <row r="2465">
          <cell r="A2465">
            <v>114534</v>
          </cell>
        </row>
        <row r="2466">
          <cell r="A2466">
            <v>114565</v>
          </cell>
        </row>
        <row r="2467">
          <cell r="A2467">
            <v>114595</v>
          </cell>
        </row>
        <row r="2468">
          <cell r="A2468">
            <v>114626</v>
          </cell>
        </row>
        <row r="2469">
          <cell r="A2469">
            <v>114656</v>
          </cell>
        </row>
        <row r="2470">
          <cell r="A2470">
            <v>114687</v>
          </cell>
        </row>
        <row r="2471">
          <cell r="A2471">
            <v>114718</v>
          </cell>
        </row>
        <row r="2472">
          <cell r="A2472">
            <v>114746</v>
          </cell>
        </row>
        <row r="2473">
          <cell r="A2473">
            <v>114777</v>
          </cell>
        </row>
        <row r="2474">
          <cell r="A2474">
            <v>114807</v>
          </cell>
        </row>
        <row r="2475">
          <cell r="A2475">
            <v>114838</v>
          </cell>
        </row>
        <row r="2476">
          <cell r="A2476">
            <v>114868</v>
          </cell>
        </row>
        <row r="2477">
          <cell r="A2477">
            <v>114899</v>
          </cell>
        </row>
        <row r="2478">
          <cell r="A2478">
            <v>114930</v>
          </cell>
        </row>
        <row r="2479">
          <cell r="A2479">
            <v>114960</v>
          </cell>
        </row>
        <row r="2480">
          <cell r="A2480">
            <v>114991</v>
          </cell>
        </row>
        <row r="2481">
          <cell r="A2481">
            <v>115021</v>
          </cell>
        </row>
        <row r="2482">
          <cell r="A2482">
            <v>115052</v>
          </cell>
        </row>
        <row r="2483">
          <cell r="A2483">
            <v>115083</v>
          </cell>
        </row>
        <row r="2484">
          <cell r="A2484">
            <v>115111</v>
          </cell>
        </row>
        <row r="2485">
          <cell r="A2485">
            <v>115142</v>
          </cell>
        </row>
        <row r="2486">
          <cell r="A2486">
            <v>115172</v>
          </cell>
        </row>
        <row r="2487">
          <cell r="A2487">
            <v>115203</v>
          </cell>
        </row>
        <row r="2488">
          <cell r="A2488">
            <v>115233</v>
          </cell>
        </row>
        <row r="2489">
          <cell r="A2489">
            <v>115264</v>
          </cell>
        </row>
        <row r="2490">
          <cell r="A2490">
            <v>115295</v>
          </cell>
        </row>
        <row r="2491">
          <cell r="A2491">
            <v>115325</v>
          </cell>
        </row>
        <row r="2492">
          <cell r="A2492">
            <v>115356</v>
          </cell>
        </row>
        <row r="2493">
          <cell r="A2493">
            <v>115386</v>
          </cell>
        </row>
        <row r="2494">
          <cell r="A2494">
            <v>115417</v>
          </cell>
        </row>
        <row r="2495">
          <cell r="A2495">
            <v>115448</v>
          </cell>
        </row>
        <row r="2496">
          <cell r="A2496">
            <v>115477</v>
          </cell>
        </row>
        <row r="2497">
          <cell r="A2497">
            <v>115508</v>
          </cell>
        </row>
        <row r="2498">
          <cell r="A2498">
            <v>115538</v>
          </cell>
        </row>
        <row r="2499">
          <cell r="A2499">
            <v>115569</v>
          </cell>
        </row>
        <row r="2500">
          <cell r="A2500">
            <v>115599</v>
          </cell>
        </row>
        <row r="2501">
          <cell r="A2501">
            <v>115630</v>
          </cell>
        </row>
        <row r="2502">
          <cell r="A2502">
            <v>115661</v>
          </cell>
        </row>
        <row r="2503">
          <cell r="A2503">
            <v>115691</v>
          </cell>
        </row>
        <row r="2504">
          <cell r="A2504">
            <v>115722</v>
          </cell>
        </row>
        <row r="2505">
          <cell r="A2505">
            <v>115752</v>
          </cell>
        </row>
        <row r="2506">
          <cell r="A2506">
            <v>115783</v>
          </cell>
        </row>
        <row r="2507">
          <cell r="A2507">
            <v>115814</v>
          </cell>
        </row>
        <row r="2508">
          <cell r="A2508">
            <v>115842</v>
          </cell>
        </row>
        <row r="2509">
          <cell r="A2509">
            <v>115873</v>
          </cell>
        </row>
        <row r="2510">
          <cell r="A2510">
            <v>115903</v>
          </cell>
        </row>
        <row r="2511">
          <cell r="A2511">
            <v>115934</v>
          </cell>
        </row>
        <row r="2512">
          <cell r="A2512">
            <v>115964</v>
          </cell>
        </row>
        <row r="2513">
          <cell r="A2513">
            <v>115995</v>
          </cell>
        </row>
        <row r="2514">
          <cell r="A2514">
            <v>116026</v>
          </cell>
        </row>
        <row r="2515">
          <cell r="A2515">
            <v>116056</v>
          </cell>
        </row>
        <row r="2516">
          <cell r="A2516">
            <v>116087</v>
          </cell>
        </row>
        <row r="2517">
          <cell r="A2517">
            <v>116117</v>
          </cell>
        </row>
        <row r="2518">
          <cell r="A2518">
            <v>116148</v>
          </cell>
        </row>
        <row r="2519">
          <cell r="A2519">
            <v>116179</v>
          </cell>
        </row>
        <row r="2520">
          <cell r="A2520">
            <v>116207</v>
          </cell>
        </row>
        <row r="2521">
          <cell r="A2521">
            <v>116238</v>
          </cell>
        </row>
        <row r="2522">
          <cell r="A2522">
            <v>116268</v>
          </cell>
        </row>
        <row r="2523">
          <cell r="A2523">
            <v>116299</v>
          </cell>
        </row>
        <row r="2524">
          <cell r="A2524">
            <v>116329</v>
          </cell>
        </row>
        <row r="2525">
          <cell r="A2525">
            <v>116360</v>
          </cell>
        </row>
        <row r="2526">
          <cell r="A2526">
            <v>116391</v>
          </cell>
        </row>
        <row r="2527">
          <cell r="A2527">
            <v>116421</v>
          </cell>
        </row>
        <row r="2528">
          <cell r="A2528">
            <v>116452</v>
          </cell>
        </row>
        <row r="2529">
          <cell r="A2529">
            <v>116482</v>
          </cell>
        </row>
        <row r="2530">
          <cell r="A2530">
            <v>116513</v>
          </cell>
        </row>
        <row r="2531">
          <cell r="A2531">
            <v>116544</v>
          </cell>
        </row>
        <row r="2532">
          <cell r="A2532">
            <v>116572</v>
          </cell>
        </row>
        <row r="2533">
          <cell r="A2533">
            <v>116603</v>
          </cell>
        </row>
        <row r="2534">
          <cell r="A2534">
            <v>116633</v>
          </cell>
        </row>
        <row r="2535">
          <cell r="A2535">
            <v>116664</v>
          </cell>
        </row>
        <row r="2536">
          <cell r="A2536">
            <v>116694</v>
          </cell>
        </row>
        <row r="2537">
          <cell r="A2537">
            <v>116725</v>
          </cell>
        </row>
        <row r="2538">
          <cell r="A2538">
            <v>116756</v>
          </cell>
        </row>
        <row r="2539">
          <cell r="A2539">
            <v>116786</v>
          </cell>
        </row>
        <row r="2540">
          <cell r="A2540">
            <v>116817</v>
          </cell>
        </row>
        <row r="2541">
          <cell r="A2541">
            <v>116847</v>
          </cell>
        </row>
        <row r="2542">
          <cell r="A2542">
            <v>116878</v>
          </cell>
        </row>
        <row r="2543">
          <cell r="A2543">
            <v>116909</v>
          </cell>
        </row>
        <row r="2544">
          <cell r="A2544">
            <v>116938</v>
          </cell>
        </row>
        <row r="2545">
          <cell r="A2545">
            <v>116969</v>
          </cell>
        </row>
        <row r="2546">
          <cell r="A2546">
            <v>116999</v>
          </cell>
        </row>
        <row r="2547">
          <cell r="A2547">
            <v>117030</v>
          </cell>
        </row>
        <row r="2548">
          <cell r="A2548">
            <v>117060</v>
          </cell>
        </row>
        <row r="2549">
          <cell r="A2549">
            <v>117091</v>
          </cell>
        </row>
        <row r="2550">
          <cell r="A2550">
            <v>117122</v>
          </cell>
        </row>
        <row r="2551">
          <cell r="A2551">
            <v>117152</v>
          </cell>
        </row>
        <row r="2552">
          <cell r="A2552">
            <v>117183</v>
          </cell>
        </row>
        <row r="2553">
          <cell r="A2553">
            <v>117213</v>
          </cell>
        </row>
        <row r="2554">
          <cell r="A2554">
            <v>117244</v>
          </cell>
        </row>
        <row r="2555">
          <cell r="A2555">
            <v>117275</v>
          </cell>
        </row>
        <row r="2556">
          <cell r="A2556">
            <v>117303</v>
          </cell>
        </row>
        <row r="2557">
          <cell r="A2557">
            <v>117334</v>
          </cell>
        </row>
        <row r="2558">
          <cell r="A2558">
            <v>117364</v>
          </cell>
        </row>
        <row r="2559">
          <cell r="A2559">
            <v>117395</v>
          </cell>
        </row>
        <row r="2560">
          <cell r="A2560">
            <v>117425</v>
          </cell>
        </row>
        <row r="2561">
          <cell r="A2561">
            <v>117456</v>
          </cell>
        </row>
        <row r="2562">
          <cell r="A2562">
            <v>117487</v>
          </cell>
        </row>
        <row r="2563">
          <cell r="A2563">
            <v>117517</v>
          </cell>
        </row>
        <row r="2564">
          <cell r="A2564">
            <v>117548</v>
          </cell>
        </row>
        <row r="2565">
          <cell r="A2565">
            <v>117578</v>
          </cell>
        </row>
        <row r="2566">
          <cell r="A2566">
            <v>117609</v>
          </cell>
        </row>
        <row r="2567">
          <cell r="A2567">
            <v>117640</v>
          </cell>
        </row>
        <row r="2568">
          <cell r="A2568">
            <v>117668</v>
          </cell>
        </row>
        <row r="2569">
          <cell r="A2569">
            <v>117699</v>
          </cell>
        </row>
        <row r="2570">
          <cell r="A2570">
            <v>117729</v>
          </cell>
        </row>
        <row r="2571">
          <cell r="A2571">
            <v>117760</v>
          </cell>
        </row>
        <row r="2572">
          <cell r="A2572">
            <v>117790</v>
          </cell>
        </row>
        <row r="2573">
          <cell r="A2573">
            <v>117821</v>
          </cell>
        </row>
        <row r="2574">
          <cell r="A2574">
            <v>117852</v>
          </cell>
        </row>
        <row r="2575">
          <cell r="A2575">
            <v>117882</v>
          </cell>
        </row>
        <row r="2576">
          <cell r="A2576">
            <v>117913</v>
          </cell>
        </row>
        <row r="2577">
          <cell r="A2577">
            <v>117943</v>
          </cell>
        </row>
        <row r="2578">
          <cell r="A2578">
            <v>117974</v>
          </cell>
        </row>
        <row r="2579">
          <cell r="A2579">
            <v>118005</v>
          </cell>
        </row>
        <row r="2580">
          <cell r="A2580">
            <v>118033</v>
          </cell>
        </row>
        <row r="2581">
          <cell r="A2581">
            <v>118064</v>
          </cell>
        </row>
        <row r="2582">
          <cell r="A2582">
            <v>118094</v>
          </cell>
        </row>
        <row r="2583">
          <cell r="A2583">
            <v>118125</v>
          </cell>
        </row>
        <row r="2584">
          <cell r="A2584">
            <v>118155</v>
          </cell>
        </row>
        <row r="2585">
          <cell r="A2585">
            <v>118186</v>
          </cell>
        </row>
        <row r="2586">
          <cell r="A2586">
            <v>118217</v>
          </cell>
        </row>
        <row r="2587">
          <cell r="A2587">
            <v>118247</v>
          </cell>
        </row>
        <row r="2588">
          <cell r="A2588">
            <v>118278</v>
          </cell>
        </row>
        <row r="2589">
          <cell r="A2589">
            <v>118308</v>
          </cell>
        </row>
        <row r="2590">
          <cell r="A2590">
            <v>118339</v>
          </cell>
        </row>
        <row r="2591">
          <cell r="A2591">
            <v>118370</v>
          </cell>
        </row>
        <row r="2592">
          <cell r="A2592">
            <v>118399</v>
          </cell>
        </row>
        <row r="2593">
          <cell r="A2593">
            <v>118430</v>
          </cell>
        </row>
        <row r="2594">
          <cell r="A2594">
            <v>118460</v>
          </cell>
        </row>
        <row r="2595">
          <cell r="A2595">
            <v>118491</v>
          </cell>
        </row>
        <row r="2596">
          <cell r="A2596">
            <v>118521</v>
          </cell>
        </row>
        <row r="2597">
          <cell r="A2597">
            <v>118552</v>
          </cell>
        </row>
        <row r="2598">
          <cell r="A2598">
            <v>118583</v>
          </cell>
        </row>
        <row r="2599">
          <cell r="A2599">
            <v>118613</v>
          </cell>
        </row>
        <row r="2600">
          <cell r="A2600">
            <v>118644</v>
          </cell>
        </row>
        <row r="2601">
          <cell r="A2601">
            <v>118674</v>
          </cell>
        </row>
        <row r="2602">
          <cell r="A2602">
            <v>118705</v>
          </cell>
        </row>
        <row r="2603">
          <cell r="A2603">
            <v>118736</v>
          </cell>
        </row>
        <row r="2604">
          <cell r="A2604">
            <v>118764</v>
          </cell>
        </row>
        <row r="2605">
          <cell r="A2605">
            <v>118795</v>
          </cell>
        </row>
        <row r="2606">
          <cell r="A2606">
            <v>118825</v>
          </cell>
        </row>
        <row r="2607">
          <cell r="A2607">
            <v>118856</v>
          </cell>
        </row>
        <row r="2608">
          <cell r="A2608">
            <v>118886</v>
          </cell>
        </row>
        <row r="2609">
          <cell r="A2609">
            <v>118917</v>
          </cell>
        </row>
        <row r="2610">
          <cell r="A2610">
            <v>118948</v>
          </cell>
        </row>
        <row r="2611">
          <cell r="A2611">
            <v>118978</v>
          </cell>
        </row>
        <row r="2612">
          <cell r="A2612">
            <v>119009</v>
          </cell>
        </row>
        <row r="2613">
          <cell r="A2613">
            <v>119039</v>
          </cell>
        </row>
        <row r="2614">
          <cell r="A2614">
            <v>119070</v>
          </cell>
        </row>
        <row r="2615">
          <cell r="A2615">
            <v>119101</v>
          </cell>
        </row>
        <row r="2616">
          <cell r="A2616">
            <v>119129</v>
          </cell>
        </row>
        <row r="2617">
          <cell r="A2617">
            <v>119160</v>
          </cell>
        </row>
        <row r="2618">
          <cell r="A2618">
            <v>119190</v>
          </cell>
        </row>
        <row r="2619">
          <cell r="A2619">
            <v>119221</v>
          </cell>
        </row>
        <row r="2620">
          <cell r="A2620">
            <v>119251</v>
          </cell>
        </row>
        <row r="2621">
          <cell r="A2621">
            <v>119282</v>
          </cell>
        </row>
        <row r="2622">
          <cell r="A2622">
            <v>119313</v>
          </cell>
        </row>
        <row r="2623">
          <cell r="A2623">
            <v>119343</v>
          </cell>
        </row>
        <row r="2624">
          <cell r="A2624">
            <v>119374</v>
          </cell>
        </row>
        <row r="2625">
          <cell r="A2625">
            <v>119404</v>
          </cell>
        </row>
        <row r="2626">
          <cell r="A2626">
            <v>119435</v>
          </cell>
        </row>
        <row r="2627">
          <cell r="A2627">
            <v>119466</v>
          </cell>
        </row>
        <row r="2628">
          <cell r="A2628">
            <v>119494</v>
          </cell>
        </row>
        <row r="2629">
          <cell r="A2629">
            <v>119525</v>
          </cell>
        </row>
        <row r="2630">
          <cell r="A2630">
            <v>119555</v>
          </cell>
        </row>
        <row r="2631">
          <cell r="A2631">
            <v>119586</v>
          </cell>
        </row>
        <row r="2632">
          <cell r="A2632">
            <v>119616</v>
          </cell>
        </row>
        <row r="2633">
          <cell r="A2633">
            <v>119647</v>
          </cell>
        </row>
        <row r="2634">
          <cell r="A2634">
            <v>119678</v>
          </cell>
        </row>
        <row r="2635">
          <cell r="A2635">
            <v>119708</v>
          </cell>
        </row>
        <row r="2636">
          <cell r="A2636">
            <v>119739</v>
          </cell>
        </row>
        <row r="2637">
          <cell r="A2637">
            <v>119769</v>
          </cell>
        </row>
        <row r="2638">
          <cell r="A2638">
            <v>119800</v>
          </cell>
        </row>
        <row r="2639">
          <cell r="A2639">
            <v>119831</v>
          </cell>
        </row>
        <row r="2640">
          <cell r="A2640">
            <v>119860</v>
          </cell>
        </row>
        <row r="2641">
          <cell r="A2641">
            <v>119891</v>
          </cell>
        </row>
        <row r="2642">
          <cell r="A2642">
            <v>119921</v>
          </cell>
        </row>
        <row r="2643">
          <cell r="A2643">
            <v>119952</v>
          </cell>
        </row>
        <row r="2644">
          <cell r="A2644">
            <v>119982</v>
          </cell>
        </row>
        <row r="2645">
          <cell r="A2645">
            <v>120013</v>
          </cell>
        </row>
        <row r="2646">
          <cell r="A2646">
            <v>120044</v>
          </cell>
        </row>
        <row r="2647">
          <cell r="A2647">
            <v>120074</v>
          </cell>
        </row>
        <row r="2648">
          <cell r="A2648">
            <v>120105</v>
          </cell>
        </row>
        <row r="2649">
          <cell r="A2649">
            <v>120135</v>
          </cell>
        </row>
        <row r="2650">
          <cell r="A2650">
            <v>120166</v>
          </cell>
        </row>
        <row r="2651">
          <cell r="A2651">
            <v>120197</v>
          </cell>
        </row>
        <row r="2652">
          <cell r="A2652">
            <v>120225</v>
          </cell>
        </row>
        <row r="2653">
          <cell r="A2653">
            <v>120256</v>
          </cell>
        </row>
        <row r="2654">
          <cell r="A2654">
            <v>120286</v>
          </cell>
        </row>
        <row r="2655">
          <cell r="A2655">
            <v>120317</v>
          </cell>
        </row>
        <row r="2656">
          <cell r="A2656">
            <v>120347</v>
          </cell>
        </row>
        <row r="2657">
          <cell r="A2657">
            <v>120378</v>
          </cell>
        </row>
        <row r="2658">
          <cell r="A2658">
            <v>120409</v>
          </cell>
        </row>
        <row r="2659">
          <cell r="A2659">
            <v>120439</v>
          </cell>
        </row>
        <row r="2660">
          <cell r="A2660">
            <v>120470</v>
          </cell>
        </row>
        <row r="2661">
          <cell r="A2661">
            <v>120500</v>
          </cell>
        </row>
        <row r="2662">
          <cell r="A2662">
            <v>120531</v>
          </cell>
        </row>
        <row r="2663">
          <cell r="A2663">
            <v>120562</v>
          </cell>
        </row>
        <row r="2664">
          <cell r="A2664">
            <v>120590</v>
          </cell>
        </row>
        <row r="2665">
          <cell r="A2665">
            <v>120621</v>
          </cell>
        </row>
        <row r="2666">
          <cell r="A2666">
            <v>120651</v>
          </cell>
        </row>
        <row r="2667">
          <cell r="A2667">
            <v>120682</v>
          </cell>
        </row>
        <row r="2668">
          <cell r="A2668">
            <v>120712</v>
          </cell>
        </row>
        <row r="2669">
          <cell r="A2669">
            <v>120743</v>
          </cell>
        </row>
        <row r="2670">
          <cell r="A2670">
            <v>120774</v>
          </cell>
        </row>
        <row r="2671">
          <cell r="A2671">
            <v>120804</v>
          </cell>
        </row>
        <row r="2672">
          <cell r="A2672">
            <v>120835</v>
          </cell>
        </row>
        <row r="2673">
          <cell r="A2673">
            <v>120865</v>
          </cell>
        </row>
        <row r="2674">
          <cell r="A2674">
            <v>120896</v>
          </cell>
        </row>
        <row r="2675">
          <cell r="A2675">
            <v>120927</v>
          </cell>
        </row>
        <row r="2676">
          <cell r="A2676">
            <v>120955</v>
          </cell>
        </row>
        <row r="2677">
          <cell r="A2677">
            <v>120986</v>
          </cell>
        </row>
        <row r="2678">
          <cell r="A2678">
            <v>121016</v>
          </cell>
        </row>
        <row r="2679">
          <cell r="A2679">
            <v>121047</v>
          </cell>
        </row>
        <row r="2680">
          <cell r="A2680">
            <v>121077</v>
          </cell>
        </row>
        <row r="2681">
          <cell r="A2681">
            <v>121108</v>
          </cell>
        </row>
        <row r="2682">
          <cell r="A2682">
            <v>121139</v>
          </cell>
        </row>
        <row r="2683">
          <cell r="A2683">
            <v>121169</v>
          </cell>
        </row>
        <row r="2684">
          <cell r="A2684">
            <v>121200</v>
          </cell>
        </row>
        <row r="2685">
          <cell r="A2685">
            <v>121230</v>
          </cell>
        </row>
        <row r="2686">
          <cell r="A2686">
            <v>121261</v>
          </cell>
        </row>
        <row r="2687">
          <cell r="A2687">
            <v>121292</v>
          </cell>
        </row>
        <row r="2688">
          <cell r="A2688">
            <v>121321</v>
          </cell>
        </row>
        <row r="2689">
          <cell r="A2689">
            <v>121352</v>
          </cell>
        </row>
        <row r="2690">
          <cell r="A2690">
            <v>121382</v>
          </cell>
        </row>
        <row r="2691">
          <cell r="A2691">
            <v>121413</v>
          </cell>
        </row>
        <row r="2692">
          <cell r="A2692">
            <v>121443</v>
          </cell>
        </row>
        <row r="2693">
          <cell r="A2693">
            <v>121474</v>
          </cell>
        </row>
        <row r="2694">
          <cell r="A2694">
            <v>121505</v>
          </cell>
        </row>
        <row r="2695">
          <cell r="A2695">
            <v>121535</v>
          </cell>
        </row>
        <row r="2696">
          <cell r="A2696">
            <v>121566</v>
          </cell>
        </row>
        <row r="2697">
          <cell r="A2697">
            <v>121596</v>
          </cell>
        </row>
        <row r="2698">
          <cell r="A2698">
            <v>121627</v>
          </cell>
        </row>
        <row r="2699">
          <cell r="A2699">
            <v>121658</v>
          </cell>
        </row>
        <row r="2700">
          <cell r="A2700">
            <v>121686</v>
          </cell>
        </row>
        <row r="2701">
          <cell r="A2701">
            <v>121717</v>
          </cell>
        </row>
        <row r="2702">
          <cell r="A2702">
            <v>121747</v>
          </cell>
        </row>
        <row r="2703">
          <cell r="A2703">
            <v>121778</v>
          </cell>
        </row>
        <row r="2704">
          <cell r="A2704">
            <v>121808</v>
          </cell>
        </row>
        <row r="2705">
          <cell r="A2705">
            <v>121839</v>
          </cell>
        </row>
        <row r="2706">
          <cell r="A2706">
            <v>121870</v>
          </cell>
        </row>
        <row r="2707">
          <cell r="A2707">
            <v>121900</v>
          </cell>
        </row>
        <row r="2708">
          <cell r="A2708">
            <v>121931</v>
          </cell>
        </row>
        <row r="2709">
          <cell r="A2709">
            <v>121961</v>
          </cell>
        </row>
        <row r="2710">
          <cell r="A2710">
            <v>121992</v>
          </cell>
        </row>
        <row r="2711">
          <cell r="A2711">
            <v>122023</v>
          </cell>
        </row>
        <row r="2712">
          <cell r="A2712">
            <v>122051</v>
          </cell>
        </row>
        <row r="2713">
          <cell r="A2713">
            <v>122082</v>
          </cell>
        </row>
        <row r="2714">
          <cell r="A2714">
            <v>122112</v>
          </cell>
        </row>
        <row r="2715">
          <cell r="A2715">
            <v>122143</v>
          </cell>
        </row>
        <row r="2716">
          <cell r="A2716">
            <v>122173</v>
          </cell>
        </row>
        <row r="2717">
          <cell r="A2717">
            <v>122204</v>
          </cell>
        </row>
        <row r="2718">
          <cell r="A2718">
            <v>122235</v>
          </cell>
        </row>
        <row r="2719">
          <cell r="A2719">
            <v>122265</v>
          </cell>
        </row>
        <row r="2720">
          <cell r="A2720">
            <v>122296</v>
          </cell>
        </row>
        <row r="2721">
          <cell r="A2721">
            <v>122326</v>
          </cell>
        </row>
        <row r="2722">
          <cell r="A2722">
            <v>122357</v>
          </cell>
        </row>
        <row r="2723">
          <cell r="A2723">
            <v>122388</v>
          </cell>
        </row>
        <row r="2724">
          <cell r="A2724">
            <v>122416</v>
          </cell>
        </row>
        <row r="2725">
          <cell r="A2725">
            <v>122447</v>
          </cell>
        </row>
        <row r="2726">
          <cell r="A2726">
            <v>122477</v>
          </cell>
        </row>
        <row r="2727">
          <cell r="A2727">
            <v>122508</v>
          </cell>
        </row>
        <row r="2728">
          <cell r="A2728">
            <v>122538</v>
          </cell>
        </row>
        <row r="2729">
          <cell r="A2729">
            <v>122569</v>
          </cell>
        </row>
        <row r="2730">
          <cell r="A2730">
            <v>122600</v>
          </cell>
        </row>
        <row r="2731">
          <cell r="A2731">
            <v>122630</v>
          </cell>
        </row>
        <row r="2732">
          <cell r="A2732">
            <v>122661</v>
          </cell>
        </row>
        <row r="2733">
          <cell r="A2733">
            <v>122691</v>
          </cell>
        </row>
        <row r="2734">
          <cell r="A2734">
            <v>122722</v>
          </cell>
        </row>
        <row r="2735">
          <cell r="A2735">
            <v>122753</v>
          </cell>
        </row>
        <row r="2736">
          <cell r="A2736">
            <v>122782</v>
          </cell>
        </row>
        <row r="2737">
          <cell r="A2737">
            <v>122813</v>
          </cell>
        </row>
        <row r="2738">
          <cell r="A2738">
            <v>122843</v>
          </cell>
        </row>
        <row r="2739">
          <cell r="A2739">
            <v>122874</v>
          </cell>
        </row>
        <row r="2740">
          <cell r="A2740">
            <v>122904</v>
          </cell>
        </row>
        <row r="2741">
          <cell r="A2741">
            <v>122935</v>
          </cell>
        </row>
        <row r="2742">
          <cell r="A2742">
            <v>122966</v>
          </cell>
        </row>
        <row r="2743">
          <cell r="A2743">
            <v>122996</v>
          </cell>
        </row>
        <row r="2744">
          <cell r="A2744">
            <v>123027</v>
          </cell>
        </row>
        <row r="2745">
          <cell r="A2745">
            <v>123057</v>
          </cell>
        </row>
        <row r="2746">
          <cell r="A2746">
            <v>123088</v>
          </cell>
        </row>
        <row r="2747">
          <cell r="A2747">
            <v>123119</v>
          </cell>
        </row>
        <row r="2748">
          <cell r="A2748">
            <v>123147</v>
          </cell>
        </row>
        <row r="2749">
          <cell r="A2749">
            <v>123178</v>
          </cell>
        </row>
        <row r="2750">
          <cell r="A2750">
            <v>123208</v>
          </cell>
        </row>
        <row r="2751">
          <cell r="A2751">
            <v>123239</v>
          </cell>
        </row>
        <row r="2752">
          <cell r="A2752">
            <v>123269</v>
          </cell>
        </row>
        <row r="2753">
          <cell r="A2753">
            <v>123300</v>
          </cell>
        </row>
        <row r="2754">
          <cell r="A2754">
            <v>123331</v>
          </cell>
        </row>
        <row r="2755">
          <cell r="A2755">
            <v>123361</v>
          </cell>
        </row>
        <row r="2756">
          <cell r="A2756">
            <v>123392</v>
          </cell>
        </row>
        <row r="2757">
          <cell r="A2757">
            <v>123422</v>
          </cell>
        </row>
        <row r="2758">
          <cell r="A2758">
            <v>123453</v>
          </cell>
        </row>
        <row r="2759">
          <cell r="A2759">
            <v>123484</v>
          </cell>
        </row>
        <row r="2760">
          <cell r="A2760">
            <v>123512</v>
          </cell>
        </row>
        <row r="2761">
          <cell r="A2761">
            <v>123543</v>
          </cell>
        </row>
        <row r="2762">
          <cell r="A2762">
            <v>123573</v>
          </cell>
        </row>
        <row r="2763">
          <cell r="A2763">
            <v>123604</v>
          </cell>
        </row>
        <row r="2764">
          <cell r="A2764">
            <v>123634</v>
          </cell>
        </row>
        <row r="2765">
          <cell r="A2765">
            <v>123665</v>
          </cell>
        </row>
        <row r="2766">
          <cell r="A2766">
            <v>123696</v>
          </cell>
        </row>
        <row r="2767">
          <cell r="A2767">
            <v>123726</v>
          </cell>
        </row>
        <row r="2768">
          <cell r="A2768">
            <v>123757</v>
          </cell>
        </row>
        <row r="2769">
          <cell r="A2769">
            <v>123787</v>
          </cell>
        </row>
        <row r="2770">
          <cell r="A2770">
            <v>123818</v>
          </cell>
        </row>
        <row r="2771">
          <cell r="A2771">
            <v>123849</v>
          </cell>
        </row>
        <row r="2772">
          <cell r="A2772">
            <v>123877</v>
          </cell>
        </row>
        <row r="2773">
          <cell r="A2773">
            <v>123908</v>
          </cell>
        </row>
        <row r="2774">
          <cell r="A2774">
            <v>123938</v>
          </cell>
        </row>
        <row r="2775">
          <cell r="A2775">
            <v>123969</v>
          </cell>
        </row>
        <row r="2776">
          <cell r="A2776">
            <v>123999</v>
          </cell>
        </row>
        <row r="2777">
          <cell r="A2777">
            <v>124030</v>
          </cell>
        </row>
        <row r="2778">
          <cell r="A2778">
            <v>124061</v>
          </cell>
        </row>
        <row r="2779">
          <cell r="A2779">
            <v>124091</v>
          </cell>
        </row>
        <row r="2780">
          <cell r="A2780">
            <v>124122</v>
          </cell>
        </row>
        <row r="2781">
          <cell r="A2781">
            <v>124152</v>
          </cell>
        </row>
        <row r="2782">
          <cell r="A2782">
            <v>124183</v>
          </cell>
        </row>
        <row r="2783">
          <cell r="A2783">
            <v>124214</v>
          </cell>
        </row>
        <row r="2784">
          <cell r="A2784">
            <v>124243</v>
          </cell>
        </row>
        <row r="2785">
          <cell r="A2785">
            <v>124274</v>
          </cell>
        </row>
        <row r="2786">
          <cell r="A2786">
            <v>124304</v>
          </cell>
        </row>
        <row r="2787">
          <cell r="A2787">
            <v>124335</v>
          </cell>
        </row>
        <row r="2788">
          <cell r="A2788">
            <v>124365</v>
          </cell>
        </row>
        <row r="2789">
          <cell r="A2789">
            <v>124396</v>
          </cell>
        </row>
        <row r="2790">
          <cell r="A2790">
            <v>124427</v>
          </cell>
        </row>
        <row r="2791">
          <cell r="A2791">
            <v>124457</v>
          </cell>
        </row>
        <row r="2792">
          <cell r="A2792">
            <v>124488</v>
          </cell>
        </row>
        <row r="2793">
          <cell r="A2793">
            <v>124518</v>
          </cell>
        </row>
        <row r="2794">
          <cell r="A2794">
            <v>124549</v>
          </cell>
        </row>
        <row r="2795">
          <cell r="A2795">
            <v>124580</v>
          </cell>
        </row>
        <row r="2796">
          <cell r="A2796">
            <v>124608</v>
          </cell>
        </row>
        <row r="2797">
          <cell r="A2797">
            <v>124639</v>
          </cell>
        </row>
        <row r="2798">
          <cell r="A2798">
            <v>124669</v>
          </cell>
        </row>
        <row r="2799">
          <cell r="A2799">
            <v>124700</v>
          </cell>
        </row>
        <row r="2800">
          <cell r="A2800">
            <v>124730</v>
          </cell>
        </row>
        <row r="2801">
          <cell r="A2801">
            <v>124761</v>
          </cell>
        </row>
        <row r="2802">
          <cell r="A2802">
            <v>124792</v>
          </cell>
        </row>
        <row r="2803">
          <cell r="A2803">
            <v>124822</v>
          </cell>
        </row>
        <row r="2804">
          <cell r="A2804">
            <v>124853</v>
          </cell>
        </row>
        <row r="2805">
          <cell r="A2805">
            <v>124883</v>
          </cell>
        </row>
        <row r="2806">
          <cell r="A2806">
            <v>124914</v>
          </cell>
        </row>
        <row r="2807">
          <cell r="A2807">
            <v>124945</v>
          </cell>
        </row>
        <row r="2808">
          <cell r="A2808">
            <v>124973</v>
          </cell>
        </row>
        <row r="2809">
          <cell r="A2809">
            <v>125004</v>
          </cell>
        </row>
        <row r="2810">
          <cell r="A2810">
            <v>125034</v>
          </cell>
        </row>
        <row r="2811">
          <cell r="A2811">
            <v>125065</v>
          </cell>
        </row>
        <row r="2812">
          <cell r="A2812">
            <v>125095</v>
          </cell>
        </row>
        <row r="2813">
          <cell r="A2813">
            <v>125126</v>
          </cell>
        </row>
        <row r="2814">
          <cell r="A2814">
            <v>125157</v>
          </cell>
        </row>
        <row r="2815">
          <cell r="A2815">
            <v>125187</v>
          </cell>
        </row>
        <row r="2816">
          <cell r="A2816">
            <v>125218</v>
          </cell>
        </row>
        <row r="2817">
          <cell r="A2817">
            <v>125248</v>
          </cell>
        </row>
        <row r="2818">
          <cell r="A2818">
            <v>125279</v>
          </cell>
        </row>
        <row r="2819">
          <cell r="A2819">
            <v>125310</v>
          </cell>
        </row>
        <row r="2820">
          <cell r="A2820">
            <v>125338</v>
          </cell>
        </row>
        <row r="2821">
          <cell r="A2821">
            <v>125369</v>
          </cell>
        </row>
        <row r="2822">
          <cell r="A2822">
            <v>125399</v>
          </cell>
        </row>
        <row r="2823">
          <cell r="A2823">
            <v>125430</v>
          </cell>
        </row>
        <row r="2824">
          <cell r="A2824">
            <v>125460</v>
          </cell>
        </row>
        <row r="2825">
          <cell r="A2825">
            <v>125491</v>
          </cell>
        </row>
        <row r="2826">
          <cell r="A2826">
            <v>125522</v>
          </cell>
        </row>
        <row r="2827">
          <cell r="A2827">
            <v>125552</v>
          </cell>
        </row>
        <row r="2828">
          <cell r="A2828">
            <v>125583</v>
          </cell>
        </row>
        <row r="2829">
          <cell r="A2829">
            <v>125613</v>
          </cell>
        </row>
        <row r="2830">
          <cell r="A2830">
            <v>125644</v>
          </cell>
        </row>
        <row r="2831">
          <cell r="A2831">
            <v>125675</v>
          </cell>
        </row>
        <row r="2832">
          <cell r="A2832">
            <v>125704</v>
          </cell>
        </row>
        <row r="2833">
          <cell r="A2833">
            <v>125735</v>
          </cell>
        </row>
        <row r="2834">
          <cell r="A2834">
            <v>125765</v>
          </cell>
        </row>
        <row r="2835">
          <cell r="A2835">
            <v>125796</v>
          </cell>
        </row>
        <row r="2836">
          <cell r="A2836">
            <v>125826</v>
          </cell>
        </row>
        <row r="2837">
          <cell r="A2837">
            <v>125857</v>
          </cell>
        </row>
        <row r="2838">
          <cell r="A2838">
            <v>125888</v>
          </cell>
        </row>
        <row r="2839">
          <cell r="A2839">
            <v>125918</v>
          </cell>
        </row>
        <row r="2840">
          <cell r="A2840">
            <v>125949</v>
          </cell>
        </row>
        <row r="2841">
          <cell r="A2841">
            <v>125979</v>
          </cell>
        </row>
        <row r="2842">
          <cell r="A2842">
            <v>126010</v>
          </cell>
        </row>
        <row r="2843">
          <cell r="A2843">
            <v>126041</v>
          </cell>
        </row>
        <row r="2844">
          <cell r="A2844">
            <v>126069</v>
          </cell>
        </row>
        <row r="2845">
          <cell r="A2845">
            <v>126100</v>
          </cell>
        </row>
        <row r="2846">
          <cell r="A2846">
            <v>126130</v>
          </cell>
        </row>
        <row r="2847">
          <cell r="A2847">
            <v>126161</v>
          </cell>
        </row>
        <row r="2848">
          <cell r="A2848">
            <v>126191</v>
          </cell>
        </row>
        <row r="2849">
          <cell r="A2849">
            <v>126222</v>
          </cell>
        </row>
        <row r="2850">
          <cell r="A2850">
            <v>126253</v>
          </cell>
        </row>
        <row r="2851">
          <cell r="A2851">
            <v>126283</v>
          </cell>
        </row>
        <row r="2852">
          <cell r="A2852">
            <v>126314</v>
          </cell>
        </row>
        <row r="2853">
          <cell r="A2853">
            <v>126344</v>
          </cell>
        </row>
        <row r="2854">
          <cell r="A2854">
            <v>126375</v>
          </cell>
        </row>
        <row r="2855">
          <cell r="A2855">
            <v>126406</v>
          </cell>
        </row>
        <row r="2856">
          <cell r="A2856">
            <v>126434</v>
          </cell>
        </row>
        <row r="2857">
          <cell r="A2857">
            <v>126465</v>
          </cell>
        </row>
        <row r="2858">
          <cell r="A2858">
            <v>126495</v>
          </cell>
        </row>
        <row r="2859">
          <cell r="A2859">
            <v>126526</v>
          </cell>
        </row>
        <row r="2860">
          <cell r="A2860">
            <v>126556</v>
          </cell>
        </row>
        <row r="2861">
          <cell r="A2861">
            <v>126587</v>
          </cell>
        </row>
        <row r="2862">
          <cell r="A2862">
            <v>126618</v>
          </cell>
        </row>
        <row r="2863">
          <cell r="A2863">
            <v>126648</v>
          </cell>
        </row>
        <row r="2864">
          <cell r="A2864">
            <v>126679</v>
          </cell>
        </row>
        <row r="2865">
          <cell r="A2865">
            <v>126709</v>
          </cell>
        </row>
        <row r="2866">
          <cell r="A2866">
            <v>126740</v>
          </cell>
        </row>
        <row r="2867">
          <cell r="A2867">
            <v>126771</v>
          </cell>
        </row>
        <row r="2868">
          <cell r="A2868">
            <v>126799</v>
          </cell>
        </row>
        <row r="2869">
          <cell r="A2869">
            <v>126830</v>
          </cell>
        </row>
        <row r="2870">
          <cell r="A2870">
            <v>126860</v>
          </cell>
        </row>
        <row r="2871">
          <cell r="A2871">
            <v>126891</v>
          </cell>
        </row>
        <row r="2872">
          <cell r="A2872">
            <v>126921</v>
          </cell>
        </row>
        <row r="2873">
          <cell r="A2873">
            <v>126952</v>
          </cell>
        </row>
        <row r="2874">
          <cell r="A2874">
            <v>126983</v>
          </cell>
        </row>
        <row r="2875">
          <cell r="A2875">
            <v>127013</v>
          </cell>
        </row>
        <row r="2876">
          <cell r="A2876">
            <v>127044</v>
          </cell>
        </row>
        <row r="2877">
          <cell r="A2877">
            <v>127074</v>
          </cell>
        </row>
        <row r="2878">
          <cell r="A2878">
            <v>127105</v>
          </cell>
        </row>
        <row r="2879">
          <cell r="A2879">
            <v>127136</v>
          </cell>
        </row>
        <row r="2880">
          <cell r="A2880">
            <v>127165</v>
          </cell>
        </row>
        <row r="2881">
          <cell r="A2881">
            <v>127196</v>
          </cell>
        </row>
        <row r="2882">
          <cell r="A2882">
            <v>127226</v>
          </cell>
        </row>
        <row r="2883">
          <cell r="A2883">
            <v>127257</v>
          </cell>
        </row>
        <row r="2884">
          <cell r="A2884">
            <v>127287</v>
          </cell>
        </row>
        <row r="2885">
          <cell r="A2885">
            <v>127318</v>
          </cell>
        </row>
        <row r="2886">
          <cell r="A2886">
            <v>127349</v>
          </cell>
        </row>
        <row r="2887">
          <cell r="A2887">
            <v>127379</v>
          </cell>
        </row>
        <row r="2888">
          <cell r="A2888">
            <v>127410</v>
          </cell>
        </row>
        <row r="2889">
          <cell r="A2889">
            <v>127440</v>
          </cell>
        </row>
        <row r="2890">
          <cell r="A2890">
            <v>127471</v>
          </cell>
        </row>
        <row r="2891">
          <cell r="A2891">
            <v>127502</v>
          </cell>
        </row>
        <row r="2892">
          <cell r="A2892">
            <v>127530</v>
          </cell>
        </row>
        <row r="2893">
          <cell r="A2893">
            <v>127561</v>
          </cell>
        </row>
        <row r="2894">
          <cell r="A2894">
            <v>127591</v>
          </cell>
        </row>
        <row r="2895">
          <cell r="A2895">
            <v>127622</v>
          </cell>
        </row>
        <row r="2896">
          <cell r="A2896">
            <v>127652</v>
          </cell>
        </row>
        <row r="2897">
          <cell r="A2897">
            <v>127683</v>
          </cell>
        </row>
        <row r="2898">
          <cell r="A2898">
            <v>127714</v>
          </cell>
        </row>
        <row r="2899">
          <cell r="A2899">
            <v>127744</v>
          </cell>
        </row>
        <row r="2900">
          <cell r="A2900">
            <v>127775</v>
          </cell>
        </row>
        <row r="2901">
          <cell r="A2901">
            <v>127805</v>
          </cell>
        </row>
        <row r="2902">
          <cell r="A2902">
            <v>127836</v>
          </cell>
        </row>
        <row r="2903">
          <cell r="A2903">
            <v>127867</v>
          </cell>
        </row>
        <row r="2904">
          <cell r="A2904">
            <v>127895</v>
          </cell>
        </row>
        <row r="2905">
          <cell r="A2905">
            <v>127926</v>
          </cell>
        </row>
        <row r="2906">
          <cell r="A2906">
            <v>127956</v>
          </cell>
        </row>
        <row r="2907">
          <cell r="A2907">
            <v>127987</v>
          </cell>
        </row>
        <row r="2908">
          <cell r="A2908">
            <v>128017</v>
          </cell>
        </row>
        <row r="2909">
          <cell r="A2909">
            <v>128048</v>
          </cell>
        </row>
        <row r="2910">
          <cell r="A2910">
            <v>128079</v>
          </cell>
        </row>
        <row r="2911">
          <cell r="A2911">
            <v>128109</v>
          </cell>
        </row>
        <row r="2912">
          <cell r="A2912">
            <v>128140</v>
          </cell>
        </row>
        <row r="2913">
          <cell r="A2913">
            <v>128170</v>
          </cell>
        </row>
        <row r="2914">
          <cell r="A2914">
            <v>128201</v>
          </cell>
        </row>
        <row r="2915">
          <cell r="A2915">
            <v>128232</v>
          </cell>
        </row>
        <row r="2916">
          <cell r="A2916">
            <v>128260</v>
          </cell>
        </row>
        <row r="2917">
          <cell r="A2917">
            <v>128291</v>
          </cell>
        </row>
        <row r="2918">
          <cell r="A2918">
            <v>128321</v>
          </cell>
        </row>
        <row r="2919">
          <cell r="A2919">
            <v>128352</v>
          </cell>
        </row>
        <row r="2920">
          <cell r="A2920">
            <v>128382</v>
          </cell>
        </row>
        <row r="2921">
          <cell r="A2921">
            <v>128413</v>
          </cell>
        </row>
        <row r="2922">
          <cell r="A2922">
            <v>128444</v>
          </cell>
        </row>
        <row r="2923">
          <cell r="A2923">
            <v>128474</v>
          </cell>
        </row>
        <row r="2924">
          <cell r="A2924">
            <v>128505</v>
          </cell>
        </row>
        <row r="2925">
          <cell r="A2925">
            <v>128535</v>
          </cell>
        </row>
        <row r="2926">
          <cell r="A2926">
            <v>128566</v>
          </cell>
        </row>
        <row r="2927">
          <cell r="A2927">
            <v>128597</v>
          </cell>
        </row>
        <row r="2928">
          <cell r="A2928">
            <v>128626</v>
          </cell>
        </row>
        <row r="2929">
          <cell r="A2929">
            <v>128657</v>
          </cell>
        </row>
        <row r="2930">
          <cell r="A2930">
            <v>128687</v>
          </cell>
        </row>
        <row r="2931">
          <cell r="A2931">
            <v>128718</v>
          </cell>
        </row>
        <row r="2932">
          <cell r="A2932">
            <v>128748</v>
          </cell>
        </row>
        <row r="2933">
          <cell r="A2933">
            <v>128779</v>
          </cell>
        </row>
        <row r="2934">
          <cell r="A2934">
            <v>128810</v>
          </cell>
        </row>
        <row r="2935">
          <cell r="A2935">
            <v>128840</v>
          </cell>
        </row>
        <row r="2936">
          <cell r="A2936">
            <v>128871</v>
          </cell>
        </row>
        <row r="2937">
          <cell r="A2937">
            <v>128901</v>
          </cell>
        </row>
        <row r="2938">
          <cell r="A2938">
            <v>128932</v>
          </cell>
        </row>
        <row r="2939">
          <cell r="A2939">
            <v>128963</v>
          </cell>
        </row>
        <row r="2940">
          <cell r="A2940">
            <v>128991</v>
          </cell>
        </row>
        <row r="2941">
          <cell r="A2941">
            <v>129022</v>
          </cell>
        </row>
        <row r="2942">
          <cell r="A2942">
            <v>129052</v>
          </cell>
        </row>
        <row r="2943">
          <cell r="A2943">
            <v>129083</v>
          </cell>
        </row>
        <row r="2944">
          <cell r="A2944">
            <v>129113</v>
          </cell>
        </row>
        <row r="2945">
          <cell r="A2945">
            <v>129144</v>
          </cell>
        </row>
        <row r="2946">
          <cell r="A2946">
            <v>129175</v>
          </cell>
        </row>
        <row r="2947">
          <cell r="A2947">
            <v>129205</v>
          </cell>
        </row>
        <row r="2948">
          <cell r="A2948">
            <v>129236</v>
          </cell>
        </row>
        <row r="2949">
          <cell r="A2949">
            <v>129266</v>
          </cell>
        </row>
        <row r="2950">
          <cell r="A2950">
            <v>129297</v>
          </cell>
        </row>
        <row r="2951">
          <cell r="A2951">
            <v>129328</v>
          </cell>
        </row>
        <row r="2952">
          <cell r="A2952">
            <v>129356</v>
          </cell>
        </row>
        <row r="2953">
          <cell r="A2953">
            <v>129387</v>
          </cell>
        </row>
        <row r="2954">
          <cell r="A2954">
            <v>129417</v>
          </cell>
        </row>
        <row r="2955">
          <cell r="A2955">
            <v>129448</v>
          </cell>
        </row>
        <row r="2956">
          <cell r="A2956">
            <v>129478</v>
          </cell>
        </row>
        <row r="2957">
          <cell r="A2957">
            <v>129509</v>
          </cell>
        </row>
        <row r="2958">
          <cell r="A2958">
            <v>129540</v>
          </cell>
        </row>
        <row r="2959">
          <cell r="A2959">
            <v>129570</v>
          </cell>
        </row>
        <row r="2960">
          <cell r="A2960">
            <v>129601</v>
          </cell>
        </row>
        <row r="2961">
          <cell r="A2961">
            <v>129631</v>
          </cell>
        </row>
        <row r="2962">
          <cell r="A2962">
            <v>129662</v>
          </cell>
        </row>
        <row r="2963">
          <cell r="A2963">
            <v>129693</v>
          </cell>
        </row>
        <row r="2964">
          <cell r="A2964">
            <v>129721</v>
          </cell>
        </row>
        <row r="2965">
          <cell r="A2965">
            <v>129752</v>
          </cell>
        </row>
        <row r="2966">
          <cell r="A2966">
            <v>129782</v>
          </cell>
        </row>
        <row r="2967">
          <cell r="A2967">
            <v>129813</v>
          </cell>
        </row>
        <row r="2968">
          <cell r="A2968">
            <v>129843</v>
          </cell>
        </row>
        <row r="2969">
          <cell r="A2969">
            <v>129874</v>
          </cell>
        </row>
        <row r="2970">
          <cell r="A2970">
            <v>129905</v>
          </cell>
        </row>
        <row r="2971">
          <cell r="A2971">
            <v>129935</v>
          </cell>
        </row>
        <row r="2972">
          <cell r="A2972">
            <v>129966</v>
          </cell>
        </row>
        <row r="2973">
          <cell r="A2973">
            <v>129996</v>
          </cell>
        </row>
        <row r="2974">
          <cell r="A2974">
            <v>130027</v>
          </cell>
        </row>
        <row r="2975">
          <cell r="A2975">
            <v>130058</v>
          </cell>
        </row>
        <row r="2976">
          <cell r="A2976">
            <v>130087</v>
          </cell>
        </row>
        <row r="2977">
          <cell r="A2977">
            <v>130118</v>
          </cell>
        </row>
        <row r="2978">
          <cell r="A2978">
            <v>130148</v>
          </cell>
        </row>
        <row r="2979">
          <cell r="A2979">
            <v>130179</v>
          </cell>
        </row>
        <row r="2980">
          <cell r="A2980">
            <v>130209</v>
          </cell>
        </row>
        <row r="2981">
          <cell r="A2981">
            <v>130240</v>
          </cell>
        </row>
        <row r="2982">
          <cell r="A2982">
            <v>130271</v>
          </cell>
        </row>
        <row r="2983">
          <cell r="A2983">
            <v>130301</v>
          </cell>
        </row>
        <row r="2984">
          <cell r="A2984">
            <v>130332</v>
          </cell>
        </row>
        <row r="2985">
          <cell r="A2985">
            <v>130362</v>
          </cell>
        </row>
        <row r="2986">
          <cell r="A2986">
            <v>130393</v>
          </cell>
        </row>
        <row r="2987">
          <cell r="A2987">
            <v>130424</v>
          </cell>
        </row>
        <row r="2988">
          <cell r="A2988">
            <v>130452</v>
          </cell>
        </row>
        <row r="2989">
          <cell r="A2989">
            <v>130483</v>
          </cell>
        </row>
        <row r="2990">
          <cell r="A2990">
            <v>130513</v>
          </cell>
        </row>
        <row r="2991">
          <cell r="A2991">
            <v>130544</v>
          </cell>
        </row>
        <row r="2992">
          <cell r="A2992">
            <v>130574</v>
          </cell>
        </row>
        <row r="2993">
          <cell r="A2993">
            <v>130605</v>
          </cell>
        </row>
        <row r="2994">
          <cell r="A2994">
            <v>130636</v>
          </cell>
        </row>
        <row r="2995">
          <cell r="A2995">
            <v>130666</v>
          </cell>
        </row>
        <row r="2996">
          <cell r="A2996">
            <v>130697</v>
          </cell>
        </row>
        <row r="2997">
          <cell r="A2997">
            <v>130727</v>
          </cell>
        </row>
        <row r="2998">
          <cell r="A2998">
            <v>130758</v>
          </cell>
        </row>
        <row r="2999">
          <cell r="A2999">
            <v>130789</v>
          </cell>
        </row>
        <row r="3000">
          <cell r="A3000">
            <v>130817</v>
          </cell>
        </row>
        <row r="3001">
          <cell r="A3001">
            <v>130848</v>
          </cell>
        </row>
        <row r="3002">
          <cell r="A3002">
            <v>130878</v>
          </cell>
        </row>
        <row r="3003">
          <cell r="A3003">
            <v>130909</v>
          </cell>
        </row>
        <row r="3004">
          <cell r="A3004">
            <v>130939</v>
          </cell>
        </row>
        <row r="3005">
          <cell r="A3005">
            <v>130970</v>
          </cell>
        </row>
        <row r="3006">
          <cell r="A3006">
            <v>131001</v>
          </cell>
        </row>
        <row r="3007">
          <cell r="A3007">
            <v>131031</v>
          </cell>
        </row>
        <row r="3008">
          <cell r="A3008">
            <v>131062</v>
          </cell>
        </row>
        <row r="3009">
          <cell r="A3009">
            <v>131092</v>
          </cell>
        </row>
        <row r="3010">
          <cell r="A3010">
            <v>131123</v>
          </cell>
        </row>
        <row r="3011">
          <cell r="A3011">
            <v>131154</v>
          </cell>
        </row>
        <row r="3012">
          <cell r="A3012">
            <v>131182</v>
          </cell>
        </row>
        <row r="3013">
          <cell r="A3013">
            <v>131213</v>
          </cell>
        </row>
        <row r="3014">
          <cell r="A3014">
            <v>131243</v>
          </cell>
        </row>
        <row r="3015">
          <cell r="A3015">
            <v>131274</v>
          </cell>
        </row>
        <row r="3016">
          <cell r="A3016">
            <v>131304</v>
          </cell>
        </row>
        <row r="3017">
          <cell r="A3017">
            <v>131335</v>
          </cell>
        </row>
        <row r="3018">
          <cell r="A3018">
            <v>131366</v>
          </cell>
        </row>
        <row r="3019">
          <cell r="A3019">
            <v>131396</v>
          </cell>
        </row>
        <row r="3020">
          <cell r="A3020">
            <v>131427</v>
          </cell>
        </row>
        <row r="3021">
          <cell r="A3021">
            <v>131457</v>
          </cell>
        </row>
        <row r="3022">
          <cell r="A3022">
            <v>131488</v>
          </cell>
        </row>
        <row r="3023">
          <cell r="A3023">
            <v>131519</v>
          </cell>
        </row>
        <row r="3024">
          <cell r="A3024">
            <v>131548</v>
          </cell>
        </row>
        <row r="3025">
          <cell r="A3025">
            <v>131579</v>
          </cell>
        </row>
        <row r="3026">
          <cell r="A3026">
            <v>131609</v>
          </cell>
        </row>
        <row r="3027">
          <cell r="A3027">
            <v>131640</v>
          </cell>
        </row>
        <row r="3028">
          <cell r="A3028">
            <v>131670</v>
          </cell>
        </row>
        <row r="3029">
          <cell r="A3029">
            <v>131701</v>
          </cell>
        </row>
        <row r="3030">
          <cell r="A3030">
            <v>131732</v>
          </cell>
        </row>
        <row r="3031">
          <cell r="A3031">
            <v>131762</v>
          </cell>
        </row>
        <row r="3032">
          <cell r="A3032">
            <v>131793</v>
          </cell>
        </row>
        <row r="3033">
          <cell r="A3033">
            <v>131823</v>
          </cell>
        </row>
        <row r="3034">
          <cell r="A3034">
            <v>131854</v>
          </cell>
        </row>
        <row r="3035">
          <cell r="A3035">
            <v>131885</v>
          </cell>
        </row>
        <row r="3036">
          <cell r="A3036">
            <v>131913</v>
          </cell>
        </row>
        <row r="3037">
          <cell r="A3037">
            <v>131944</v>
          </cell>
        </row>
        <row r="3038">
          <cell r="A3038">
            <v>131974</v>
          </cell>
        </row>
        <row r="3039">
          <cell r="A3039">
            <v>132005</v>
          </cell>
        </row>
        <row r="3040">
          <cell r="A3040">
            <v>132035</v>
          </cell>
        </row>
        <row r="3041">
          <cell r="A3041">
            <v>132066</v>
          </cell>
        </row>
        <row r="3042">
          <cell r="A3042">
            <v>132097</v>
          </cell>
        </row>
        <row r="3043">
          <cell r="A3043">
            <v>132127</v>
          </cell>
        </row>
        <row r="3044">
          <cell r="A3044">
            <v>132158</v>
          </cell>
        </row>
        <row r="3045">
          <cell r="A3045">
            <v>132188</v>
          </cell>
        </row>
        <row r="3046">
          <cell r="A3046">
            <v>132219</v>
          </cell>
        </row>
        <row r="3047">
          <cell r="A3047">
            <v>132250</v>
          </cell>
        </row>
        <row r="3048">
          <cell r="A3048">
            <v>132278</v>
          </cell>
        </row>
        <row r="3049">
          <cell r="A3049">
            <v>132309</v>
          </cell>
        </row>
        <row r="3050">
          <cell r="A3050">
            <v>132339</v>
          </cell>
        </row>
        <row r="3051">
          <cell r="A3051">
            <v>132370</v>
          </cell>
        </row>
        <row r="3052">
          <cell r="A3052">
            <v>132400</v>
          </cell>
        </row>
        <row r="3053">
          <cell r="A3053">
            <v>132431</v>
          </cell>
        </row>
        <row r="3054">
          <cell r="A3054">
            <v>132462</v>
          </cell>
        </row>
        <row r="3055">
          <cell r="A3055">
            <v>132492</v>
          </cell>
        </row>
        <row r="3056">
          <cell r="A3056">
            <v>132523</v>
          </cell>
        </row>
        <row r="3057">
          <cell r="A3057">
            <v>132553</v>
          </cell>
        </row>
        <row r="3058">
          <cell r="A3058">
            <v>132584</v>
          </cell>
        </row>
        <row r="3059">
          <cell r="A3059">
            <v>132615</v>
          </cell>
        </row>
        <row r="3060">
          <cell r="A3060">
            <v>132643</v>
          </cell>
        </row>
        <row r="3061">
          <cell r="A3061">
            <v>132674</v>
          </cell>
        </row>
        <row r="3062">
          <cell r="A3062">
            <v>132704</v>
          </cell>
        </row>
        <row r="3063">
          <cell r="A3063">
            <v>132735</v>
          </cell>
        </row>
        <row r="3064">
          <cell r="A3064">
            <v>132765</v>
          </cell>
        </row>
        <row r="3065">
          <cell r="A3065">
            <v>132796</v>
          </cell>
        </row>
        <row r="3066">
          <cell r="A3066">
            <v>132827</v>
          </cell>
        </row>
        <row r="3067">
          <cell r="A3067">
            <v>132857</v>
          </cell>
        </row>
        <row r="3068">
          <cell r="A3068">
            <v>132888</v>
          </cell>
        </row>
        <row r="3069">
          <cell r="A3069">
            <v>132918</v>
          </cell>
        </row>
        <row r="3070">
          <cell r="A3070">
            <v>132949</v>
          </cell>
        </row>
        <row r="3071">
          <cell r="A3071">
            <v>132980</v>
          </cell>
        </row>
        <row r="3072">
          <cell r="A3072">
            <v>133009</v>
          </cell>
        </row>
        <row r="3073">
          <cell r="A3073">
            <v>133040</v>
          </cell>
        </row>
        <row r="3074">
          <cell r="A3074">
            <v>133070</v>
          </cell>
        </row>
        <row r="3075">
          <cell r="A3075">
            <v>133101</v>
          </cell>
        </row>
        <row r="3076">
          <cell r="A3076">
            <v>133131</v>
          </cell>
        </row>
        <row r="3077">
          <cell r="A3077">
            <v>133162</v>
          </cell>
        </row>
        <row r="3078">
          <cell r="A3078">
            <v>133193</v>
          </cell>
        </row>
        <row r="3079">
          <cell r="A3079">
            <v>133223</v>
          </cell>
        </row>
        <row r="3080">
          <cell r="A3080">
            <v>133254</v>
          </cell>
        </row>
        <row r="3081">
          <cell r="A3081">
            <v>133284</v>
          </cell>
        </row>
        <row r="3082">
          <cell r="A3082">
            <v>133315</v>
          </cell>
        </row>
        <row r="3083">
          <cell r="A3083">
            <v>133346</v>
          </cell>
        </row>
        <row r="3084">
          <cell r="A3084">
            <v>133374</v>
          </cell>
        </row>
        <row r="3085">
          <cell r="A3085">
            <v>133405</v>
          </cell>
        </row>
        <row r="3086">
          <cell r="A3086">
            <v>133435</v>
          </cell>
        </row>
        <row r="3087">
          <cell r="A3087">
            <v>133466</v>
          </cell>
        </row>
        <row r="3088">
          <cell r="A3088">
            <v>133496</v>
          </cell>
        </row>
        <row r="3089">
          <cell r="A3089">
            <v>133527</v>
          </cell>
        </row>
        <row r="3090">
          <cell r="A3090">
            <v>133558</v>
          </cell>
        </row>
        <row r="3091">
          <cell r="A3091">
            <v>133588</v>
          </cell>
        </row>
        <row r="3092">
          <cell r="A3092">
            <v>133619</v>
          </cell>
        </row>
        <row r="3093">
          <cell r="A3093">
            <v>133649</v>
          </cell>
        </row>
        <row r="3094">
          <cell r="A3094">
            <v>133680</v>
          </cell>
        </row>
        <row r="3095">
          <cell r="A3095">
            <v>133711</v>
          </cell>
        </row>
        <row r="3096">
          <cell r="A3096">
            <v>133739</v>
          </cell>
        </row>
        <row r="3097">
          <cell r="A3097">
            <v>133770</v>
          </cell>
        </row>
        <row r="3098">
          <cell r="A3098">
            <v>133800</v>
          </cell>
        </row>
        <row r="3099">
          <cell r="A3099">
            <v>133831</v>
          </cell>
        </row>
        <row r="3100">
          <cell r="A3100">
            <v>133861</v>
          </cell>
        </row>
        <row r="3101">
          <cell r="A3101">
            <v>133892</v>
          </cell>
        </row>
        <row r="3102">
          <cell r="A3102">
            <v>133923</v>
          </cell>
        </row>
        <row r="3103">
          <cell r="A3103">
            <v>133953</v>
          </cell>
        </row>
        <row r="3104">
          <cell r="A3104">
            <v>133984</v>
          </cell>
        </row>
        <row r="3105">
          <cell r="A3105">
            <v>134014</v>
          </cell>
        </row>
        <row r="3106">
          <cell r="A3106">
            <v>134045</v>
          </cell>
        </row>
        <row r="3107">
          <cell r="A3107">
            <v>134076</v>
          </cell>
        </row>
        <row r="3108">
          <cell r="A3108">
            <v>134104</v>
          </cell>
        </row>
        <row r="3109">
          <cell r="A3109">
            <v>134135</v>
          </cell>
        </row>
        <row r="3110">
          <cell r="A3110">
            <v>134165</v>
          </cell>
        </row>
        <row r="3111">
          <cell r="A3111">
            <v>134196</v>
          </cell>
        </row>
        <row r="3112">
          <cell r="A3112">
            <v>134226</v>
          </cell>
        </row>
        <row r="3113">
          <cell r="A3113">
            <v>134257</v>
          </cell>
        </row>
        <row r="3114">
          <cell r="A3114">
            <v>134288</v>
          </cell>
        </row>
        <row r="3115">
          <cell r="A3115">
            <v>134318</v>
          </cell>
        </row>
        <row r="3116">
          <cell r="A3116">
            <v>134349</v>
          </cell>
        </row>
        <row r="3117">
          <cell r="A3117">
            <v>134379</v>
          </cell>
        </row>
        <row r="3118">
          <cell r="A3118">
            <v>134410</v>
          </cell>
        </row>
        <row r="3119">
          <cell r="A3119">
            <v>134441</v>
          </cell>
        </row>
        <row r="3120">
          <cell r="A3120">
            <v>134470</v>
          </cell>
        </row>
        <row r="3121">
          <cell r="A3121">
            <v>134501</v>
          </cell>
        </row>
        <row r="3122">
          <cell r="A3122">
            <v>134531</v>
          </cell>
        </row>
        <row r="3123">
          <cell r="A3123">
            <v>134562</v>
          </cell>
        </row>
        <row r="3124">
          <cell r="A3124">
            <v>134592</v>
          </cell>
        </row>
        <row r="3125">
          <cell r="A3125">
            <v>134623</v>
          </cell>
        </row>
        <row r="3126">
          <cell r="A3126">
            <v>134654</v>
          </cell>
        </row>
        <row r="3127">
          <cell r="A3127">
            <v>134684</v>
          </cell>
        </row>
        <row r="3128">
          <cell r="A3128">
            <v>134715</v>
          </cell>
        </row>
        <row r="3129">
          <cell r="A3129">
            <v>134745</v>
          </cell>
        </row>
        <row r="3130">
          <cell r="A3130">
            <v>134776</v>
          </cell>
        </row>
        <row r="3131">
          <cell r="A3131">
            <v>134807</v>
          </cell>
        </row>
        <row r="3132">
          <cell r="A3132">
            <v>134835</v>
          </cell>
        </row>
        <row r="3133">
          <cell r="A3133">
            <v>134866</v>
          </cell>
        </row>
        <row r="3134">
          <cell r="A3134">
            <v>134896</v>
          </cell>
        </row>
        <row r="3135">
          <cell r="A3135">
            <v>134927</v>
          </cell>
        </row>
        <row r="3136">
          <cell r="A3136">
            <v>134957</v>
          </cell>
        </row>
        <row r="3137">
          <cell r="A3137">
            <v>134988</v>
          </cell>
        </row>
        <row r="3138">
          <cell r="A3138">
            <v>135019</v>
          </cell>
        </row>
        <row r="3139">
          <cell r="A3139">
            <v>135049</v>
          </cell>
        </row>
        <row r="3140">
          <cell r="A3140">
            <v>135080</v>
          </cell>
        </row>
        <row r="3141">
          <cell r="A3141">
            <v>135110</v>
          </cell>
        </row>
        <row r="3142">
          <cell r="A3142">
            <v>135141</v>
          </cell>
        </row>
        <row r="3143">
          <cell r="A3143">
            <v>135172</v>
          </cell>
        </row>
        <row r="3144">
          <cell r="A3144">
            <v>135200</v>
          </cell>
        </row>
        <row r="3145">
          <cell r="A3145">
            <v>135231</v>
          </cell>
        </row>
        <row r="3146">
          <cell r="A3146">
            <v>135261</v>
          </cell>
        </row>
        <row r="3147">
          <cell r="A3147">
            <v>135292</v>
          </cell>
        </row>
        <row r="3148">
          <cell r="A3148">
            <v>135322</v>
          </cell>
        </row>
        <row r="3149">
          <cell r="A3149">
            <v>135353</v>
          </cell>
        </row>
        <row r="3150">
          <cell r="A3150">
            <v>135384</v>
          </cell>
        </row>
        <row r="3151">
          <cell r="A3151">
            <v>135414</v>
          </cell>
        </row>
        <row r="3152">
          <cell r="A3152">
            <v>135445</v>
          </cell>
        </row>
        <row r="3153">
          <cell r="A3153">
            <v>135475</v>
          </cell>
        </row>
        <row r="3154">
          <cell r="A3154">
            <v>135506</v>
          </cell>
        </row>
        <row r="3155">
          <cell r="A3155">
            <v>135537</v>
          </cell>
        </row>
        <row r="3156">
          <cell r="A3156">
            <v>135565</v>
          </cell>
        </row>
        <row r="3157">
          <cell r="A3157">
            <v>135596</v>
          </cell>
        </row>
        <row r="3158">
          <cell r="A3158">
            <v>135626</v>
          </cell>
        </row>
        <row r="3159">
          <cell r="A3159">
            <v>135657</v>
          </cell>
        </row>
        <row r="3160">
          <cell r="A3160">
            <v>135687</v>
          </cell>
        </row>
        <row r="3161">
          <cell r="A3161">
            <v>135718</v>
          </cell>
        </row>
        <row r="3162">
          <cell r="A3162">
            <v>135749</v>
          </cell>
        </row>
        <row r="3163">
          <cell r="A3163">
            <v>135779</v>
          </cell>
        </row>
        <row r="3164">
          <cell r="A3164">
            <v>135810</v>
          </cell>
        </row>
        <row r="3165">
          <cell r="A3165">
            <v>135840</v>
          </cell>
        </row>
        <row r="3166">
          <cell r="A3166">
            <v>135871</v>
          </cell>
        </row>
        <row r="3167">
          <cell r="A3167">
            <v>135902</v>
          </cell>
        </row>
        <row r="3168">
          <cell r="A3168">
            <v>135931</v>
          </cell>
        </row>
        <row r="3169">
          <cell r="A3169">
            <v>135962</v>
          </cell>
        </row>
        <row r="3170">
          <cell r="A3170">
            <v>135992</v>
          </cell>
        </row>
        <row r="3171">
          <cell r="A3171">
            <v>136023</v>
          </cell>
        </row>
        <row r="3172">
          <cell r="A3172">
            <v>136053</v>
          </cell>
        </row>
        <row r="3173">
          <cell r="A3173">
            <v>136084</v>
          </cell>
        </row>
        <row r="3174">
          <cell r="A3174">
            <v>136115</v>
          </cell>
        </row>
        <row r="3175">
          <cell r="A3175">
            <v>136145</v>
          </cell>
        </row>
        <row r="3176">
          <cell r="A3176">
            <v>136176</v>
          </cell>
        </row>
        <row r="3177">
          <cell r="A3177">
            <v>136206</v>
          </cell>
        </row>
        <row r="3178">
          <cell r="A3178">
            <v>136237</v>
          </cell>
        </row>
        <row r="3179">
          <cell r="A3179">
            <v>136268</v>
          </cell>
        </row>
        <row r="3180">
          <cell r="A3180">
            <v>136296</v>
          </cell>
        </row>
        <row r="3181">
          <cell r="A3181">
            <v>136327</v>
          </cell>
        </row>
        <row r="3182">
          <cell r="A3182">
            <v>136357</v>
          </cell>
        </row>
        <row r="3183">
          <cell r="A3183">
            <v>136388</v>
          </cell>
        </row>
        <row r="3184">
          <cell r="A3184">
            <v>136418</v>
          </cell>
        </row>
        <row r="3185">
          <cell r="A3185">
            <v>136449</v>
          </cell>
        </row>
        <row r="3186">
          <cell r="A3186">
            <v>136480</v>
          </cell>
        </row>
        <row r="3187">
          <cell r="A3187">
            <v>136510</v>
          </cell>
        </row>
        <row r="3188">
          <cell r="A3188">
            <v>136541</v>
          </cell>
        </row>
        <row r="3189">
          <cell r="A3189">
            <v>136571</v>
          </cell>
        </row>
        <row r="3190">
          <cell r="A3190">
            <v>136602</v>
          </cell>
        </row>
        <row r="3191">
          <cell r="A3191">
            <v>136633</v>
          </cell>
        </row>
        <row r="3192">
          <cell r="A3192">
            <v>136661</v>
          </cell>
        </row>
        <row r="3193">
          <cell r="A3193">
            <v>136692</v>
          </cell>
        </row>
        <row r="3194">
          <cell r="A3194">
            <v>136722</v>
          </cell>
        </row>
        <row r="3195">
          <cell r="A3195">
            <v>136753</v>
          </cell>
        </row>
        <row r="3196">
          <cell r="A3196">
            <v>136783</v>
          </cell>
        </row>
        <row r="3197">
          <cell r="A3197">
            <v>136814</v>
          </cell>
        </row>
        <row r="3198">
          <cell r="A3198">
            <v>136845</v>
          </cell>
        </row>
        <row r="3199">
          <cell r="A3199">
            <v>136875</v>
          </cell>
        </row>
        <row r="3200">
          <cell r="A3200">
            <v>136906</v>
          </cell>
        </row>
        <row r="3201">
          <cell r="A3201">
            <v>136936</v>
          </cell>
        </row>
        <row r="3202">
          <cell r="A3202">
            <v>136967</v>
          </cell>
        </row>
        <row r="3203">
          <cell r="A3203">
            <v>136998</v>
          </cell>
        </row>
        <row r="3204">
          <cell r="A3204">
            <v>137026</v>
          </cell>
        </row>
        <row r="3205">
          <cell r="A3205">
            <v>137057</v>
          </cell>
        </row>
        <row r="3206">
          <cell r="A3206">
            <v>137087</v>
          </cell>
        </row>
        <row r="3207">
          <cell r="A3207">
            <v>137118</v>
          </cell>
        </row>
        <row r="3208">
          <cell r="A3208">
            <v>137148</v>
          </cell>
        </row>
        <row r="3209">
          <cell r="A3209">
            <v>137179</v>
          </cell>
        </row>
        <row r="3210">
          <cell r="A3210">
            <v>137210</v>
          </cell>
        </row>
        <row r="3211">
          <cell r="A3211">
            <v>137240</v>
          </cell>
        </row>
        <row r="3212">
          <cell r="A3212">
            <v>137271</v>
          </cell>
        </row>
        <row r="3213">
          <cell r="A3213">
            <v>137301</v>
          </cell>
        </row>
        <row r="3214">
          <cell r="A3214">
            <v>137332</v>
          </cell>
        </row>
        <row r="3215">
          <cell r="A3215">
            <v>137363</v>
          </cell>
        </row>
        <row r="3216">
          <cell r="A3216">
            <v>137392</v>
          </cell>
        </row>
        <row r="3217">
          <cell r="A3217">
            <v>137423</v>
          </cell>
        </row>
        <row r="3218">
          <cell r="A3218">
            <v>137453</v>
          </cell>
        </row>
        <row r="3219">
          <cell r="A3219">
            <v>137484</v>
          </cell>
        </row>
        <row r="3220">
          <cell r="A3220">
            <v>137514</v>
          </cell>
        </row>
        <row r="3221">
          <cell r="A3221">
            <v>137545</v>
          </cell>
        </row>
        <row r="3222">
          <cell r="A3222">
            <v>137576</v>
          </cell>
        </row>
        <row r="3223">
          <cell r="A3223">
            <v>137606</v>
          </cell>
        </row>
        <row r="3224">
          <cell r="A3224">
            <v>137637</v>
          </cell>
        </row>
        <row r="3225">
          <cell r="A3225">
            <v>137667</v>
          </cell>
        </row>
        <row r="3226">
          <cell r="A3226">
            <v>137698</v>
          </cell>
        </row>
        <row r="3227">
          <cell r="A3227">
            <v>137729</v>
          </cell>
        </row>
        <row r="3228">
          <cell r="A3228">
            <v>137757</v>
          </cell>
        </row>
        <row r="3229">
          <cell r="A3229">
            <v>137788</v>
          </cell>
        </row>
        <row r="3230">
          <cell r="A3230">
            <v>137818</v>
          </cell>
        </row>
        <row r="3231">
          <cell r="A3231">
            <v>137849</v>
          </cell>
        </row>
        <row r="3232">
          <cell r="A3232">
            <v>137879</v>
          </cell>
        </row>
        <row r="3233">
          <cell r="A3233">
            <v>137910</v>
          </cell>
        </row>
        <row r="3234">
          <cell r="A3234">
            <v>137941</v>
          </cell>
        </row>
        <row r="3235">
          <cell r="A3235">
            <v>137971</v>
          </cell>
        </row>
        <row r="3236">
          <cell r="A3236">
            <v>138002</v>
          </cell>
        </row>
        <row r="3237">
          <cell r="A3237">
            <v>138032</v>
          </cell>
        </row>
        <row r="3238">
          <cell r="A3238">
            <v>138063</v>
          </cell>
        </row>
        <row r="3239">
          <cell r="A3239">
            <v>138094</v>
          </cell>
        </row>
        <row r="3240">
          <cell r="A3240">
            <v>138122</v>
          </cell>
        </row>
        <row r="3241">
          <cell r="A3241">
            <v>138153</v>
          </cell>
        </row>
        <row r="3242">
          <cell r="A3242">
            <v>138183</v>
          </cell>
        </row>
        <row r="3243">
          <cell r="A3243">
            <v>138214</v>
          </cell>
        </row>
        <row r="3244">
          <cell r="A3244">
            <v>138244</v>
          </cell>
        </row>
        <row r="3245">
          <cell r="A3245">
            <v>138275</v>
          </cell>
        </row>
        <row r="3246">
          <cell r="A3246">
            <v>138306</v>
          </cell>
        </row>
        <row r="3247">
          <cell r="A3247">
            <v>138336</v>
          </cell>
        </row>
        <row r="3248">
          <cell r="A3248">
            <v>138367</v>
          </cell>
        </row>
        <row r="3249">
          <cell r="A3249">
            <v>138397</v>
          </cell>
        </row>
        <row r="3250">
          <cell r="A3250">
            <v>138428</v>
          </cell>
        </row>
        <row r="3251">
          <cell r="A3251">
            <v>138459</v>
          </cell>
        </row>
        <row r="3252">
          <cell r="A3252">
            <v>138487</v>
          </cell>
        </row>
        <row r="3253">
          <cell r="A3253">
            <v>138518</v>
          </cell>
        </row>
        <row r="3254">
          <cell r="A3254">
            <v>138548</v>
          </cell>
        </row>
        <row r="3255">
          <cell r="A3255">
            <v>138579</v>
          </cell>
        </row>
        <row r="3256">
          <cell r="A3256">
            <v>138609</v>
          </cell>
        </row>
        <row r="3257">
          <cell r="A3257">
            <v>138640</v>
          </cell>
        </row>
        <row r="3258">
          <cell r="A3258">
            <v>138671</v>
          </cell>
        </row>
        <row r="3259">
          <cell r="A3259">
            <v>138701</v>
          </cell>
        </row>
        <row r="3260">
          <cell r="A3260">
            <v>138732</v>
          </cell>
        </row>
        <row r="3261">
          <cell r="A3261">
            <v>138762</v>
          </cell>
        </row>
        <row r="3262">
          <cell r="A3262">
            <v>138793</v>
          </cell>
        </row>
        <row r="3263">
          <cell r="A3263">
            <v>138824</v>
          </cell>
        </row>
        <row r="3264">
          <cell r="A3264">
            <v>138853</v>
          </cell>
        </row>
        <row r="3265">
          <cell r="A3265">
            <v>138884</v>
          </cell>
        </row>
        <row r="3266">
          <cell r="A3266">
            <v>138914</v>
          </cell>
        </row>
        <row r="3267">
          <cell r="A3267">
            <v>138945</v>
          </cell>
        </row>
        <row r="3268">
          <cell r="A3268">
            <v>138975</v>
          </cell>
        </row>
        <row r="3269">
          <cell r="A3269">
            <v>139006</v>
          </cell>
        </row>
        <row r="3270">
          <cell r="A3270">
            <v>139037</v>
          </cell>
        </row>
        <row r="3271">
          <cell r="A3271">
            <v>139067</v>
          </cell>
        </row>
        <row r="3272">
          <cell r="A3272">
            <v>139098</v>
          </cell>
        </row>
        <row r="3273">
          <cell r="A3273">
            <v>139128</v>
          </cell>
        </row>
        <row r="3274">
          <cell r="A3274">
            <v>139159</v>
          </cell>
        </row>
        <row r="3275">
          <cell r="A3275">
            <v>139190</v>
          </cell>
        </row>
        <row r="3276">
          <cell r="A3276">
            <v>139218</v>
          </cell>
        </row>
        <row r="3277">
          <cell r="A3277">
            <v>139249</v>
          </cell>
        </row>
        <row r="3278">
          <cell r="A3278">
            <v>139279</v>
          </cell>
        </row>
        <row r="3279">
          <cell r="A3279">
            <v>139310</v>
          </cell>
        </row>
        <row r="3280">
          <cell r="A3280">
            <v>139340</v>
          </cell>
        </row>
        <row r="3281">
          <cell r="A3281">
            <v>139371</v>
          </cell>
        </row>
        <row r="3282">
          <cell r="A3282">
            <v>139402</v>
          </cell>
        </row>
        <row r="3283">
          <cell r="A3283">
            <v>139432</v>
          </cell>
        </row>
        <row r="3284">
          <cell r="A3284">
            <v>139463</v>
          </cell>
        </row>
        <row r="3285">
          <cell r="A3285">
            <v>139493</v>
          </cell>
        </row>
        <row r="3286">
          <cell r="A3286">
            <v>139524</v>
          </cell>
        </row>
        <row r="3287">
          <cell r="A3287">
            <v>139555</v>
          </cell>
        </row>
        <row r="3288">
          <cell r="A3288">
            <v>139583</v>
          </cell>
        </row>
        <row r="3289">
          <cell r="A3289">
            <v>139614</v>
          </cell>
        </row>
        <row r="3290">
          <cell r="A3290">
            <v>139644</v>
          </cell>
        </row>
        <row r="3291">
          <cell r="A3291">
            <v>139675</v>
          </cell>
        </row>
        <row r="3292">
          <cell r="A3292">
            <v>139705</v>
          </cell>
        </row>
        <row r="3293">
          <cell r="A3293">
            <v>139736</v>
          </cell>
        </row>
        <row r="3294">
          <cell r="A3294">
            <v>139767</v>
          </cell>
        </row>
        <row r="3295">
          <cell r="A3295">
            <v>139797</v>
          </cell>
        </row>
        <row r="3296">
          <cell r="A3296">
            <v>139828</v>
          </cell>
        </row>
        <row r="3297">
          <cell r="A3297">
            <v>139858</v>
          </cell>
        </row>
        <row r="3298">
          <cell r="A3298">
            <v>139889</v>
          </cell>
        </row>
        <row r="3299">
          <cell r="A3299">
            <v>139920</v>
          </cell>
        </row>
        <row r="3300">
          <cell r="A3300">
            <v>139948</v>
          </cell>
        </row>
        <row r="3301">
          <cell r="A3301">
            <v>139979</v>
          </cell>
        </row>
        <row r="3302">
          <cell r="A3302">
            <v>140009</v>
          </cell>
        </row>
        <row r="3303">
          <cell r="A3303">
            <v>140040</v>
          </cell>
        </row>
        <row r="3304">
          <cell r="A3304">
            <v>140070</v>
          </cell>
        </row>
        <row r="3305">
          <cell r="A3305">
            <v>140101</v>
          </cell>
        </row>
        <row r="3306">
          <cell r="A3306">
            <v>140132</v>
          </cell>
        </row>
        <row r="3307">
          <cell r="A3307">
            <v>140162</v>
          </cell>
        </row>
        <row r="3308">
          <cell r="A3308">
            <v>140193</v>
          </cell>
        </row>
        <row r="3309">
          <cell r="A3309">
            <v>140223</v>
          </cell>
        </row>
        <row r="3310">
          <cell r="A3310">
            <v>140254</v>
          </cell>
        </row>
        <row r="3311">
          <cell r="A3311">
            <v>140285</v>
          </cell>
        </row>
        <row r="3312">
          <cell r="A3312">
            <v>140314</v>
          </cell>
        </row>
        <row r="3313">
          <cell r="A3313">
            <v>140345</v>
          </cell>
        </row>
        <row r="3314">
          <cell r="A3314">
            <v>140375</v>
          </cell>
        </row>
        <row r="3315">
          <cell r="A3315">
            <v>140406</v>
          </cell>
        </row>
        <row r="3316">
          <cell r="A3316">
            <v>140436</v>
          </cell>
        </row>
        <row r="3317">
          <cell r="A3317">
            <v>140467</v>
          </cell>
        </row>
        <row r="3318">
          <cell r="A3318">
            <v>140498</v>
          </cell>
        </row>
        <row r="3319">
          <cell r="A3319">
            <v>140528</v>
          </cell>
        </row>
        <row r="3320">
          <cell r="A3320">
            <v>140559</v>
          </cell>
        </row>
        <row r="3321">
          <cell r="A3321">
            <v>140589</v>
          </cell>
        </row>
        <row r="3322">
          <cell r="A3322">
            <v>140620</v>
          </cell>
        </row>
        <row r="3323">
          <cell r="A3323">
            <v>140651</v>
          </cell>
        </row>
        <row r="3324">
          <cell r="A3324">
            <v>140679</v>
          </cell>
        </row>
        <row r="3325">
          <cell r="A3325">
            <v>140710</v>
          </cell>
        </row>
        <row r="3326">
          <cell r="A3326">
            <v>140740</v>
          </cell>
        </row>
        <row r="3327">
          <cell r="A3327">
            <v>140771</v>
          </cell>
        </row>
        <row r="3328">
          <cell r="A3328">
            <v>140801</v>
          </cell>
        </row>
        <row r="3329">
          <cell r="A3329">
            <v>140832</v>
          </cell>
        </row>
        <row r="3330">
          <cell r="A3330">
            <v>140863</v>
          </cell>
        </row>
        <row r="3331">
          <cell r="A3331">
            <v>140893</v>
          </cell>
        </row>
        <row r="3332">
          <cell r="A3332">
            <v>140924</v>
          </cell>
        </row>
        <row r="3333">
          <cell r="A3333">
            <v>140954</v>
          </cell>
        </row>
        <row r="3334">
          <cell r="A3334">
            <v>140985</v>
          </cell>
        </row>
        <row r="3335">
          <cell r="A3335">
            <v>141016</v>
          </cell>
        </row>
        <row r="3336">
          <cell r="A3336">
            <v>141044</v>
          </cell>
        </row>
        <row r="3337">
          <cell r="A3337">
            <v>141075</v>
          </cell>
        </row>
        <row r="3338">
          <cell r="A3338">
            <v>141105</v>
          </cell>
        </row>
        <row r="3339">
          <cell r="A3339">
            <v>141136</v>
          </cell>
        </row>
        <row r="3340">
          <cell r="A3340">
            <v>141166</v>
          </cell>
        </row>
        <row r="3341">
          <cell r="A3341">
            <v>141197</v>
          </cell>
        </row>
        <row r="3342">
          <cell r="A3342">
            <v>141228</v>
          </cell>
        </row>
        <row r="3343">
          <cell r="A3343">
            <v>141258</v>
          </cell>
        </row>
        <row r="3344">
          <cell r="A3344">
            <v>141289</v>
          </cell>
        </row>
        <row r="3345">
          <cell r="A3345">
            <v>141319</v>
          </cell>
        </row>
        <row r="3346">
          <cell r="A3346">
            <v>141350</v>
          </cell>
        </row>
        <row r="3347">
          <cell r="A3347">
            <v>141381</v>
          </cell>
        </row>
        <row r="3348">
          <cell r="A3348">
            <v>141409</v>
          </cell>
        </row>
        <row r="3349">
          <cell r="A3349">
            <v>141440</v>
          </cell>
        </row>
        <row r="3350">
          <cell r="A3350">
            <v>141470</v>
          </cell>
        </row>
        <row r="3351">
          <cell r="A3351">
            <v>141501</v>
          </cell>
        </row>
        <row r="3352">
          <cell r="A3352">
            <v>141531</v>
          </cell>
        </row>
        <row r="3353">
          <cell r="A3353">
            <v>141562</v>
          </cell>
        </row>
        <row r="3354">
          <cell r="A3354">
            <v>141593</v>
          </cell>
        </row>
        <row r="3355">
          <cell r="A3355">
            <v>141623</v>
          </cell>
        </row>
        <row r="3356">
          <cell r="A3356">
            <v>141654</v>
          </cell>
        </row>
        <row r="3357">
          <cell r="A3357">
            <v>141684</v>
          </cell>
        </row>
        <row r="3358">
          <cell r="A3358">
            <v>141715</v>
          </cell>
        </row>
        <row r="3359">
          <cell r="A3359">
            <v>141746</v>
          </cell>
        </row>
        <row r="3360">
          <cell r="A3360">
            <v>141775</v>
          </cell>
        </row>
        <row r="3361">
          <cell r="A3361">
            <v>141806</v>
          </cell>
        </row>
        <row r="3362">
          <cell r="A3362">
            <v>141836</v>
          </cell>
        </row>
        <row r="3363">
          <cell r="A3363">
            <v>141867</v>
          </cell>
        </row>
        <row r="3364">
          <cell r="A3364">
            <v>141897</v>
          </cell>
        </row>
        <row r="3365">
          <cell r="A3365">
            <v>141928</v>
          </cell>
        </row>
        <row r="3366">
          <cell r="A3366">
            <v>141959</v>
          </cell>
        </row>
        <row r="3367">
          <cell r="A3367">
            <v>141989</v>
          </cell>
        </row>
        <row r="3368">
          <cell r="A3368">
            <v>142020</v>
          </cell>
        </row>
        <row r="3369">
          <cell r="A3369">
            <v>142050</v>
          </cell>
        </row>
        <row r="3370">
          <cell r="A3370">
            <v>142081</v>
          </cell>
        </row>
        <row r="3371">
          <cell r="A3371">
            <v>142112</v>
          </cell>
        </row>
        <row r="3372">
          <cell r="A3372">
            <v>142140</v>
          </cell>
        </row>
        <row r="3373">
          <cell r="A3373">
            <v>142171</v>
          </cell>
        </row>
        <row r="3374">
          <cell r="A3374">
            <v>142201</v>
          </cell>
        </row>
        <row r="3375">
          <cell r="A3375">
            <v>142232</v>
          </cell>
        </row>
        <row r="3376">
          <cell r="A3376">
            <v>142262</v>
          </cell>
        </row>
        <row r="3377">
          <cell r="A3377">
            <v>142293</v>
          </cell>
        </row>
        <row r="3378">
          <cell r="A3378">
            <v>142324</v>
          </cell>
        </row>
        <row r="3379">
          <cell r="A3379">
            <v>142354</v>
          </cell>
        </row>
        <row r="3380">
          <cell r="A3380">
            <v>142385</v>
          </cell>
        </row>
        <row r="3381">
          <cell r="A3381">
            <v>142415</v>
          </cell>
        </row>
        <row r="3382">
          <cell r="A3382">
            <v>142446</v>
          </cell>
        </row>
        <row r="3383">
          <cell r="A3383">
            <v>142477</v>
          </cell>
        </row>
        <row r="3384">
          <cell r="A3384">
            <v>142505</v>
          </cell>
        </row>
        <row r="3385">
          <cell r="A3385">
            <v>142536</v>
          </cell>
        </row>
        <row r="3386">
          <cell r="A3386">
            <v>142566</v>
          </cell>
        </row>
        <row r="3387">
          <cell r="A3387">
            <v>142597</v>
          </cell>
        </row>
        <row r="3388">
          <cell r="A3388">
            <v>142627</v>
          </cell>
        </row>
        <row r="3389">
          <cell r="A3389">
            <v>142658</v>
          </cell>
        </row>
        <row r="3390">
          <cell r="A3390">
            <v>142689</v>
          </cell>
        </row>
        <row r="3391">
          <cell r="A3391">
            <v>142719</v>
          </cell>
        </row>
        <row r="3392">
          <cell r="A3392">
            <v>142750</v>
          </cell>
        </row>
        <row r="3393">
          <cell r="A3393">
            <v>142780</v>
          </cell>
        </row>
        <row r="3394">
          <cell r="A3394">
            <v>142811</v>
          </cell>
        </row>
        <row r="3395">
          <cell r="A3395">
            <v>142842</v>
          </cell>
        </row>
        <row r="3396">
          <cell r="A3396">
            <v>142870</v>
          </cell>
        </row>
        <row r="3397">
          <cell r="A3397">
            <v>142901</v>
          </cell>
        </row>
        <row r="3398">
          <cell r="A3398">
            <v>142931</v>
          </cell>
        </row>
        <row r="3399">
          <cell r="A3399">
            <v>142962</v>
          </cell>
        </row>
        <row r="3400">
          <cell r="A3400">
            <v>142992</v>
          </cell>
        </row>
        <row r="3401">
          <cell r="A3401">
            <v>143023</v>
          </cell>
        </row>
        <row r="3402">
          <cell r="A3402">
            <v>143054</v>
          </cell>
        </row>
        <row r="3403">
          <cell r="A3403">
            <v>143084</v>
          </cell>
        </row>
        <row r="3404">
          <cell r="A3404">
            <v>143115</v>
          </cell>
        </row>
        <row r="3405">
          <cell r="A3405">
            <v>143145</v>
          </cell>
        </row>
        <row r="3406">
          <cell r="A3406">
            <v>143176</v>
          </cell>
        </row>
        <row r="3407">
          <cell r="A3407">
            <v>143207</v>
          </cell>
        </row>
        <row r="3408">
          <cell r="A3408">
            <v>143236</v>
          </cell>
        </row>
        <row r="3409">
          <cell r="A3409">
            <v>143267</v>
          </cell>
        </row>
        <row r="3410">
          <cell r="A3410">
            <v>143297</v>
          </cell>
        </row>
        <row r="3411">
          <cell r="A3411">
            <v>143328</v>
          </cell>
        </row>
        <row r="3412">
          <cell r="A3412">
            <v>143358</v>
          </cell>
        </row>
        <row r="3413">
          <cell r="A3413">
            <v>143389</v>
          </cell>
        </row>
        <row r="3414">
          <cell r="A3414">
            <v>143420</v>
          </cell>
        </row>
        <row r="3415">
          <cell r="A3415">
            <v>143450</v>
          </cell>
        </row>
        <row r="3416">
          <cell r="A3416">
            <v>143481</v>
          </cell>
        </row>
        <row r="3417">
          <cell r="A3417">
            <v>143511</v>
          </cell>
        </row>
        <row r="3418">
          <cell r="A3418">
            <v>143542</v>
          </cell>
        </row>
        <row r="3419">
          <cell r="A3419">
            <v>143573</v>
          </cell>
        </row>
        <row r="3420">
          <cell r="A3420">
            <v>143601</v>
          </cell>
        </row>
        <row r="3421">
          <cell r="A3421">
            <v>143632</v>
          </cell>
        </row>
        <row r="3422">
          <cell r="A3422">
            <v>143662</v>
          </cell>
        </row>
        <row r="3423">
          <cell r="A3423">
            <v>143693</v>
          </cell>
        </row>
        <row r="3424">
          <cell r="A3424">
            <v>143723</v>
          </cell>
        </row>
        <row r="3425">
          <cell r="A3425">
            <v>143754</v>
          </cell>
        </row>
        <row r="3426">
          <cell r="A3426">
            <v>143785</v>
          </cell>
        </row>
        <row r="3427">
          <cell r="A3427">
            <v>143815</v>
          </cell>
        </row>
        <row r="3428">
          <cell r="A3428">
            <v>143846</v>
          </cell>
        </row>
        <row r="3429">
          <cell r="A3429">
            <v>143876</v>
          </cell>
        </row>
        <row r="3430">
          <cell r="A3430">
            <v>143907</v>
          </cell>
        </row>
        <row r="3431">
          <cell r="A3431">
            <v>143938</v>
          </cell>
        </row>
        <row r="3432">
          <cell r="A3432">
            <v>143966</v>
          </cell>
        </row>
        <row r="3433">
          <cell r="A3433">
            <v>143997</v>
          </cell>
        </row>
        <row r="3434">
          <cell r="A3434">
            <v>144027</v>
          </cell>
        </row>
        <row r="3435">
          <cell r="A3435">
            <v>144058</v>
          </cell>
        </row>
        <row r="3436">
          <cell r="A3436">
            <v>144088</v>
          </cell>
        </row>
        <row r="3437">
          <cell r="A3437">
            <v>144119</v>
          </cell>
        </row>
        <row r="3438">
          <cell r="A3438">
            <v>144150</v>
          </cell>
        </row>
        <row r="3439">
          <cell r="A3439">
            <v>144180</v>
          </cell>
        </row>
        <row r="3440">
          <cell r="A3440">
            <v>144211</v>
          </cell>
        </row>
        <row r="3441">
          <cell r="A3441">
            <v>144241</v>
          </cell>
        </row>
        <row r="3442">
          <cell r="A3442">
            <v>144272</v>
          </cell>
        </row>
        <row r="3443">
          <cell r="A3443">
            <v>144303</v>
          </cell>
        </row>
        <row r="3444">
          <cell r="A3444">
            <v>144331</v>
          </cell>
        </row>
        <row r="3445">
          <cell r="A3445">
            <v>144362</v>
          </cell>
        </row>
        <row r="3446">
          <cell r="A3446">
            <v>144392</v>
          </cell>
        </row>
        <row r="3447">
          <cell r="A3447">
            <v>144423</v>
          </cell>
        </row>
        <row r="3448">
          <cell r="A3448">
            <v>144453</v>
          </cell>
        </row>
        <row r="3449">
          <cell r="A3449">
            <v>144484</v>
          </cell>
        </row>
        <row r="3450">
          <cell r="A3450">
            <v>144515</v>
          </cell>
        </row>
        <row r="3451">
          <cell r="A3451">
            <v>144545</v>
          </cell>
        </row>
        <row r="3452">
          <cell r="A3452">
            <v>144576</v>
          </cell>
        </row>
        <row r="3453">
          <cell r="A3453">
            <v>144606</v>
          </cell>
        </row>
        <row r="3454">
          <cell r="A3454">
            <v>144637</v>
          </cell>
        </row>
        <row r="3455">
          <cell r="A3455">
            <v>144668</v>
          </cell>
        </row>
        <row r="3456">
          <cell r="A3456">
            <v>144697</v>
          </cell>
        </row>
        <row r="3457">
          <cell r="A3457">
            <v>144728</v>
          </cell>
        </row>
        <row r="3458">
          <cell r="A3458">
            <v>144758</v>
          </cell>
        </row>
        <row r="3459">
          <cell r="A3459">
            <v>144789</v>
          </cell>
        </row>
        <row r="3460">
          <cell r="A3460">
            <v>144819</v>
          </cell>
        </row>
        <row r="3461">
          <cell r="A3461">
            <v>144850</v>
          </cell>
        </row>
        <row r="3462">
          <cell r="A3462">
            <v>144881</v>
          </cell>
        </row>
        <row r="3463">
          <cell r="A3463">
            <v>144911</v>
          </cell>
        </row>
        <row r="3464">
          <cell r="A3464">
            <v>144942</v>
          </cell>
        </row>
        <row r="3465">
          <cell r="A3465">
            <v>144972</v>
          </cell>
        </row>
        <row r="3466">
          <cell r="A3466">
            <v>145003</v>
          </cell>
        </row>
        <row r="3467">
          <cell r="A3467">
            <v>145034</v>
          </cell>
        </row>
        <row r="3468">
          <cell r="A3468">
            <v>145062</v>
          </cell>
        </row>
        <row r="3469">
          <cell r="A3469">
            <v>145093</v>
          </cell>
        </row>
        <row r="3470">
          <cell r="A3470">
            <v>145123</v>
          </cell>
        </row>
        <row r="3471">
          <cell r="A3471">
            <v>145154</v>
          </cell>
        </row>
        <row r="3472">
          <cell r="A3472">
            <v>145184</v>
          </cell>
        </row>
        <row r="3473">
          <cell r="A3473">
            <v>145215</v>
          </cell>
        </row>
        <row r="3474">
          <cell r="A3474">
            <v>145246</v>
          </cell>
        </row>
        <row r="3475">
          <cell r="A3475">
            <v>145276</v>
          </cell>
        </row>
        <row r="3476">
          <cell r="A3476">
            <v>145307</v>
          </cell>
        </row>
        <row r="3477">
          <cell r="A3477">
            <v>145337</v>
          </cell>
        </row>
        <row r="3478">
          <cell r="A3478">
            <v>145368</v>
          </cell>
        </row>
        <row r="3479">
          <cell r="A3479">
            <v>145399</v>
          </cell>
        </row>
        <row r="3480">
          <cell r="A3480">
            <v>145427</v>
          </cell>
        </row>
        <row r="3481">
          <cell r="A3481">
            <v>145458</v>
          </cell>
        </row>
        <row r="3482">
          <cell r="A3482">
            <v>145488</v>
          </cell>
        </row>
        <row r="3483">
          <cell r="A3483">
            <v>145519</v>
          </cell>
        </row>
        <row r="3484">
          <cell r="A3484">
            <v>145549</v>
          </cell>
        </row>
        <row r="3485">
          <cell r="A3485">
            <v>145580</v>
          </cell>
        </row>
        <row r="3486">
          <cell r="A3486">
            <v>145611</v>
          </cell>
        </row>
        <row r="3487">
          <cell r="A3487">
            <v>145641</v>
          </cell>
        </row>
        <row r="3488">
          <cell r="A3488">
            <v>145672</v>
          </cell>
        </row>
        <row r="3489">
          <cell r="A3489">
            <v>145702</v>
          </cell>
        </row>
        <row r="3490">
          <cell r="A3490">
            <v>145733</v>
          </cell>
        </row>
        <row r="3491">
          <cell r="A3491">
            <v>145764</v>
          </cell>
        </row>
        <row r="3492">
          <cell r="A3492">
            <v>145792</v>
          </cell>
        </row>
        <row r="3493">
          <cell r="A3493">
            <v>145823</v>
          </cell>
        </row>
        <row r="3494">
          <cell r="A3494">
            <v>145853</v>
          </cell>
        </row>
        <row r="3495">
          <cell r="A3495">
            <v>145884</v>
          </cell>
        </row>
        <row r="3496">
          <cell r="A3496">
            <v>145914</v>
          </cell>
        </row>
        <row r="3497">
          <cell r="A3497">
            <v>145945</v>
          </cell>
        </row>
        <row r="3498">
          <cell r="A3498">
            <v>145976</v>
          </cell>
        </row>
        <row r="3499">
          <cell r="A3499">
            <v>146006</v>
          </cell>
        </row>
        <row r="3500">
          <cell r="A3500">
            <v>146037</v>
          </cell>
        </row>
        <row r="3501">
          <cell r="A3501">
            <v>146067</v>
          </cell>
        </row>
        <row r="3502">
          <cell r="A3502">
            <v>146098</v>
          </cell>
        </row>
        <row r="3503">
          <cell r="A3503">
            <v>146129</v>
          </cell>
        </row>
        <row r="3504">
          <cell r="A3504">
            <v>146157</v>
          </cell>
        </row>
        <row r="3505">
          <cell r="A3505">
            <v>146188</v>
          </cell>
        </row>
        <row r="3506">
          <cell r="A3506">
            <v>146218</v>
          </cell>
        </row>
        <row r="3507">
          <cell r="A3507">
            <v>146249</v>
          </cell>
        </row>
        <row r="3508">
          <cell r="A3508">
            <v>146279</v>
          </cell>
        </row>
        <row r="3509">
          <cell r="A3509">
            <v>146310</v>
          </cell>
        </row>
        <row r="3510">
          <cell r="A3510">
            <v>146341</v>
          </cell>
        </row>
        <row r="3511">
          <cell r="A3511">
            <v>146371</v>
          </cell>
        </row>
        <row r="3512">
          <cell r="A3512">
            <v>146402</v>
          </cell>
        </row>
        <row r="3513">
          <cell r="A3513">
            <v>146432</v>
          </cell>
        </row>
        <row r="3514">
          <cell r="A3514">
            <v>146463</v>
          </cell>
        </row>
        <row r="3515">
          <cell r="A3515">
            <v>146494</v>
          </cell>
        </row>
        <row r="3516">
          <cell r="A3516">
            <v>146522</v>
          </cell>
        </row>
        <row r="3517">
          <cell r="A3517">
            <v>146553</v>
          </cell>
        </row>
        <row r="3518">
          <cell r="A3518">
            <v>146583</v>
          </cell>
        </row>
        <row r="3519">
          <cell r="A3519">
            <v>146614</v>
          </cell>
        </row>
        <row r="3520">
          <cell r="A3520">
            <v>146644</v>
          </cell>
        </row>
        <row r="3521">
          <cell r="A3521">
            <v>146675</v>
          </cell>
        </row>
        <row r="3522">
          <cell r="A3522">
            <v>146706</v>
          </cell>
        </row>
        <row r="3523">
          <cell r="A3523">
            <v>146736</v>
          </cell>
        </row>
        <row r="3524">
          <cell r="A3524">
            <v>146767</v>
          </cell>
        </row>
        <row r="3525">
          <cell r="A3525">
            <v>146797</v>
          </cell>
        </row>
        <row r="3526">
          <cell r="A3526">
            <v>146828</v>
          </cell>
        </row>
        <row r="3527">
          <cell r="A3527">
            <v>146859</v>
          </cell>
        </row>
        <row r="3528">
          <cell r="A3528">
            <v>146887</v>
          </cell>
        </row>
        <row r="3529">
          <cell r="A3529">
            <v>146918</v>
          </cell>
        </row>
        <row r="3530">
          <cell r="A3530">
            <v>146948</v>
          </cell>
        </row>
        <row r="3531">
          <cell r="A3531">
            <v>146979</v>
          </cell>
        </row>
        <row r="3532">
          <cell r="A3532">
            <v>147009</v>
          </cell>
        </row>
        <row r="3533">
          <cell r="A3533">
            <v>147040</v>
          </cell>
        </row>
        <row r="3534">
          <cell r="A3534">
            <v>147071</v>
          </cell>
        </row>
        <row r="3535">
          <cell r="A3535">
            <v>147101</v>
          </cell>
        </row>
        <row r="3536">
          <cell r="A3536">
            <v>147132</v>
          </cell>
        </row>
        <row r="3537">
          <cell r="A3537">
            <v>147162</v>
          </cell>
        </row>
        <row r="3538">
          <cell r="A3538">
            <v>147193</v>
          </cell>
        </row>
        <row r="3539">
          <cell r="A3539">
            <v>147224</v>
          </cell>
        </row>
        <row r="3540">
          <cell r="A3540">
            <v>147252</v>
          </cell>
        </row>
        <row r="3541">
          <cell r="A3541">
            <v>147283</v>
          </cell>
        </row>
        <row r="3542">
          <cell r="A3542">
            <v>147313</v>
          </cell>
        </row>
        <row r="3543">
          <cell r="A3543">
            <v>147344</v>
          </cell>
        </row>
        <row r="3544">
          <cell r="A3544">
            <v>147374</v>
          </cell>
        </row>
        <row r="3545">
          <cell r="A3545">
            <v>147405</v>
          </cell>
        </row>
        <row r="3546">
          <cell r="A3546">
            <v>147436</v>
          </cell>
        </row>
        <row r="3547">
          <cell r="A3547">
            <v>147466</v>
          </cell>
        </row>
        <row r="3548">
          <cell r="A3548">
            <v>147497</v>
          </cell>
        </row>
        <row r="3549">
          <cell r="A3549">
            <v>147527</v>
          </cell>
        </row>
        <row r="3550">
          <cell r="A3550">
            <v>147558</v>
          </cell>
        </row>
        <row r="3551">
          <cell r="A3551">
            <v>147589</v>
          </cell>
        </row>
        <row r="3552">
          <cell r="A3552">
            <v>147618</v>
          </cell>
        </row>
        <row r="3553">
          <cell r="A3553">
            <v>147649</v>
          </cell>
        </row>
        <row r="3554">
          <cell r="A3554">
            <v>147679</v>
          </cell>
        </row>
        <row r="3555">
          <cell r="A3555">
            <v>147710</v>
          </cell>
        </row>
        <row r="3556">
          <cell r="A3556">
            <v>147740</v>
          </cell>
        </row>
        <row r="3557">
          <cell r="A3557">
            <v>147771</v>
          </cell>
        </row>
        <row r="3558">
          <cell r="A3558">
            <v>147802</v>
          </cell>
        </row>
        <row r="3559">
          <cell r="A3559">
            <v>147832</v>
          </cell>
        </row>
        <row r="3560">
          <cell r="A3560">
            <v>147863</v>
          </cell>
        </row>
        <row r="3561">
          <cell r="A3561">
            <v>147893</v>
          </cell>
        </row>
        <row r="3562">
          <cell r="A3562">
            <v>147924</v>
          </cell>
        </row>
        <row r="3563">
          <cell r="A3563">
            <v>147955</v>
          </cell>
        </row>
        <row r="3564">
          <cell r="A3564">
            <v>147983</v>
          </cell>
        </row>
        <row r="3565">
          <cell r="A3565">
            <v>148014</v>
          </cell>
        </row>
        <row r="3566">
          <cell r="A3566">
            <v>148044</v>
          </cell>
        </row>
        <row r="3567">
          <cell r="A3567">
            <v>148075</v>
          </cell>
        </row>
        <row r="3568">
          <cell r="A3568">
            <v>148105</v>
          </cell>
        </row>
        <row r="3569">
          <cell r="A3569">
            <v>148136</v>
          </cell>
        </row>
        <row r="3570">
          <cell r="A3570">
            <v>148167</v>
          </cell>
        </row>
        <row r="3571">
          <cell r="A3571">
            <v>148197</v>
          </cell>
        </row>
        <row r="3572">
          <cell r="A3572">
            <v>148228</v>
          </cell>
        </row>
        <row r="3573">
          <cell r="A3573">
            <v>148258</v>
          </cell>
        </row>
        <row r="3574">
          <cell r="A3574">
            <v>148289</v>
          </cell>
        </row>
        <row r="3575">
          <cell r="A3575">
            <v>148320</v>
          </cell>
        </row>
        <row r="3576">
          <cell r="A3576">
            <v>148348</v>
          </cell>
        </row>
        <row r="3577">
          <cell r="A3577">
            <v>148379</v>
          </cell>
        </row>
        <row r="3578">
          <cell r="A3578">
            <v>148409</v>
          </cell>
        </row>
        <row r="3579">
          <cell r="A3579">
            <v>148440</v>
          </cell>
        </row>
        <row r="3580">
          <cell r="A3580">
            <v>148470</v>
          </cell>
        </row>
        <row r="3581">
          <cell r="A3581">
            <v>148501</v>
          </cell>
        </row>
        <row r="3582">
          <cell r="A3582">
            <v>148532</v>
          </cell>
        </row>
        <row r="3583">
          <cell r="A3583">
            <v>148562</v>
          </cell>
        </row>
        <row r="3584">
          <cell r="A3584">
            <v>148593</v>
          </cell>
        </row>
        <row r="3585">
          <cell r="A3585">
            <v>148623</v>
          </cell>
        </row>
        <row r="3586">
          <cell r="A3586">
            <v>148654</v>
          </cell>
        </row>
        <row r="3587">
          <cell r="A3587">
            <v>148685</v>
          </cell>
        </row>
        <row r="3588">
          <cell r="A3588">
            <v>148713</v>
          </cell>
        </row>
        <row r="3589">
          <cell r="A3589">
            <v>148744</v>
          </cell>
        </row>
        <row r="3590">
          <cell r="A3590">
            <v>148774</v>
          </cell>
        </row>
        <row r="3591">
          <cell r="A3591">
            <v>148805</v>
          </cell>
        </row>
        <row r="3592">
          <cell r="A3592">
            <v>148835</v>
          </cell>
        </row>
        <row r="3593">
          <cell r="A3593">
            <v>148866</v>
          </cell>
        </row>
        <row r="3594">
          <cell r="A3594">
            <v>148897</v>
          </cell>
        </row>
        <row r="3595">
          <cell r="A3595">
            <v>148927</v>
          </cell>
        </row>
        <row r="3596">
          <cell r="A3596">
            <v>148958</v>
          </cell>
        </row>
        <row r="3597">
          <cell r="A3597">
            <v>148988</v>
          </cell>
        </row>
        <row r="3598">
          <cell r="A3598">
            <v>149019</v>
          </cell>
        </row>
        <row r="3599">
          <cell r="A3599">
            <v>149050</v>
          </cell>
        </row>
        <row r="3600">
          <cell r="A3600">
            <v>149079</v>
          </cell>
        </row>
        <row r="3601">
          <cell r="A3601">
            <v>149110</v>
          </cell>
        </row>
        <row r="3602">
          <cell r="A3602">
            <v>149140</v>
          </cell>
        </row>
        <row r="3603">
          <cell r="A3603">
            <v>149171</v>
          </cell>
        </row>
        <row r="3604">
          <cell r="A3604">
            <v>149201</v>
          </cell>
        </row>
        <row r="3605">
          <cell r="A3605">
            <v>149232</v>
          </cell>
        </row>
        <row r="3606">
          <cell r="A3606">
            <v>149263</v>
          </cell>
        </row>
        <row r="3607">
          <cell r="A3607">
            <v>149293</v>
          </cell>
        </row>
        <row r="3608">
          <cell r="A3608">
            <v>149324</v>
          </cell>
        </row>
        <row r="3609">
          <cell r="A3609">
            <v>149354</v>
          </cell>
        </row>
        <row r="3610">
          <cell r="A3610">
            <v>149385</v>
          </cell>
        </row>
        <row r="3611">
          <cell r="A3611">
            <v>149416</v>
          </cell>
        </row>
        <row r="3612">
          <cell r="A3612">
            <v>149444</v>
          </cell>
        </row>
        <row r="3613">
          <cell r="A3613">
            <v>149475</v>
          </cell>
        </row>
        <row r="3614">
          <cell r="A3614">
            <v>149505</v>
          </cell>
        </row>
        <row r="3615">
          <cell r="A3615">
            <v>149536</v>
          </cell>
        </row>
        <row r="3616">
          <cell r="A3616">
            <v>149566</v>
          </cell>
        </row>
        <row r="3617">
          <cell r="A3617">
            <v>149597</v>
          </cell>
        </row>
        <row r="3618">
          <cell r="A3618">
            <v>149628</v>
          </cell>
        </row>
        <row r="3619">
          <cell r="A3619">
            <v>149658</v>
          </cell>
        </row>
        <row r="3620">
          <cell r="A3620">
            <v>149689</v>
          </cell>
        </row>
        <row r="3621">
          <cell r="A3621">
            <v>149719</v>
          </cell>
        </row>
        <row r="3622">
          <cell r="A3622">
            <v>149750</v>
          </cell>
        </row>
        <row r="3623">
          <cell r="A3623">
            <v>149781</v>
          </cell>
        </row>
        <row r="3624">
          <cell r="A3624">
            <v>149809</v>
          </cell>
        </row>
        <row r="3625">
          <cell r="A3625">
            <v>149840</v>
          </cell>
        </row>
        <row r="3626">
          <cell r="A3626">
            <v>149870</v>
          </cell>
        </row>
        <row r="3627">
          <cell r="A3627">
            <v>149901</v>
          </cell>
        </row>
        <row r="3628">
          <cell r="A3628">
            <v>149931</v>
          </cell>
        </row>
        <row r="3629">
          <cell r="A3629">
            <v>149962</v>
          </cell>
        </row>
        <row r="3630">
          <cell r="A3630">
            <v>149993</v>
          </cell>
        </row>
        <row r="3631">
          <cell r="A3631">
            <v>150023</v>
          </cell>
        </row>
        <row r="3632">
          <cell r="A3632">
            <v>150054</v>
          </cell>
        </row>
        <row r="3633">
          <cell r="A3633">
            <v>150084</v>
          </cell>
        </row>
        <row r="3634">
          <cell r="A3634">
            <v>150115</v>
          </cell>
        </row>
        <row r="3635">
          <cell r="A3635">
            <v>150146</v>
          </cell>
        </row>
        <row r="3636">
          <cell r="A3636">
            <v>150174</v>
          </cell>
        </row>
        <row r="3637">
          <cell r="A3637">
            <v>150205</v>
          </cell>
        </row>
        <row r="3638">
          <cell r="A3638">
            <v>150235</v>
          </cell>
        </row>
        <row r="3639">
          <cell r="A3639">
            <v>150266</v>
          </cell>
        </row>
        <row r="3640">
          <cell r="A3640">
            <v>150296</v>
          </cell>
        </row>
        <row r="3641">
          <cell r="A3641">
            <v>150327</v>
          </cell>
        </row>
        <row r="3642">
          <cell r="A3642">
            <v>150358</v>
          </cell>
        </row>
        <row r="3643">
          <cell r="A3643">
            <v>150388</v>
          </cell>
        </row>
        <row r="3644">
          <cell r="A3644">
            <v>150419</v>
          </cell>
        </row>
        <row r="3645">
          <cell r="A3645">
            <v>150449</v>
          </cell>
        </row>
        <row r="3646">
          <cell r="A3646">
            <v>150480</v>
          </cell>
        </row>
        <row r="3647">
          <cell r="A3647">
            <v>150511</v>
          </cell>
        </row>
        <row r="3648">
          <cell r="A3648">
            <v>150540</v>
          </cell>
        </row>
        <row r="3649">
          <cell r="A3649">
            <v>150571</v>
          </cell>
        </row>
        <row r="3650">
          <cell r="A3650">
            <v>150601</v>
          </cell>
        </row>
        <row r="3651">
          <cell r="A3651">
            <v>150632</v>
          </cell>
        </row>
        <row r="3652">
          <cell r="A3652">
            <v>150662</v>
          </cell>
        </row>
        <row r="3653">
          <cell r="A3653">
            <v>150693</v>
          </cell>
        </row>
        <row r="3654">
          <cell r="A3654">
            <v>150724</v>
          </cell>
        </row>
        <row r="3655">
          <cell r="A3655">
            <v>150754</v>
          </cell>
        </row>
        <row r="3656">
          <cell r="A3656">
            <v>150785</v>
          </cell>
        </row>
        <row r="3657">
          <cell r="A3657">
            <v>150815</v>
          </cell>
        </row>
        <row r="3658">
          <cell r="A3658">
            <v>150846</v>
          </cell>
        </row>
        <row r="3659">
          <cell r="A3659">
            <v>150877</v>
          </cell>
        </row>
        <row r="3660">
          <cell r="A3660">
            <v>150905</v>
          </cell>
        </row>
        <row r="3661">
          <cell r="A3661">
            <v>150936</v>
          </cell>
        </row>
        <row r="3662">
          <cell r="A3662">
            <v>150966</v>
          </cell>
        </row>
        <row r="3663">
          <cell r="A3663">
            <v>150997</v>
          </cell>
        </row>
        <row r="3664">
          <cell r="A3664">
            <v>151027</v>
          </cell>
        </row>
        <row r="3665">
          <cell r="A3665">
            <v>151058</v>
          </cell>
        </row>
        <row r="3666">
          <cell r="A3666">
            <v>151089</v>
          </cell>
        </row>
        <row r="3667">
          <cell r="A3667">
            <v>151119</v>
          </cell>
        </row>
        <row r="3668">
          <cell r="A3668">
            <v>151150</v>
          </cell>
        </row>
        <row r="3669">
          <cell r="A3669">
            <v>151180</v>
          </cell>
        </row>
        <row r="3670">
          <cell r="A3670">
            <v>151211</v>
          </cell>
        </row>
        <row r="3671">
          <cell r="A3671">
            <v>151242</v>
          </cell>
        </row>
        <row r="3672">
          <cell r="A3672">
            <v>151270</v>
          </cell>
        </row>
        <row r="3673">
          <cell r="A3673">
            <v>151301</v>
          </cell>
        </row>
        <row r="3674">
          <cell r="A3674">
            <v>151331</v>
          </cell>
        </row>
        <row r="3675">
          <cell r="A3675">
            <v>151362</v>
          </cell>
        </row>
        <row r="3676">
          <cell r="A3676">
            <v>151392</v>
          </cell>
        </row>
        <row r="3677">
          <cell r="A3677">
            <v>151423</v>
          </cell>
        </row>
        <row r="3678">
          <cell r="A3678">
            <v>151454</v>
          </cell>
        </row>
        <row r="3679">
          <cell r="A3679">
            <v>151484</v>
          </cell>
        </row>
        <row r="3680">
          <cell r="A3680">
            <v>151515</v>
          </cell>
        </row>
        <row r="3681">
          <cell r="A3681">
            <v>151545</v>
          </cell>
        </row>
        <row r="3682">
          <cell r="A3682">
            <v>151576</v>
          </cell>
        </row>
        <row r="3683">
          <cell r="A3683">
            <v>151607</v>
          </cell>
        </row>
        <row r="3684">
          <cell r="A3684">
            <v>151635</v>
          </cell>
        </row>
        <row r="3685">
          <cell r="A3685">
            <v>151666</v>
          </cell>
        </row>
        <row r="3686">
          <cell r="A3686">
            <v>151696</v>
          </cell>
        </row>
        <row r="3687">
          <cell r="A3687">
            <v>151727</v>
          </cell>
        </row>
        <row r="3688">
          <cell r="A3688">
            <v>151757</v>
          </cell>
        </row>
        <row r="3689">
          <cell r="A3689">
            <v>151788</v>
          </cell>
        </row>
        <row r="3690">
          <cell r="A3690">
            <v>151819</v>
          </cell>
        </row>
        <row r="3691">
          <cell r="A3691">
            <v>151849</v>
          </cell>
        </row>
        <row r="3692">
          <cell r="A3692">
            <v>151880</v>
          </cell>
        </row>
        <row r="3693">
          <cell r="A3693">
            <v>151910</v>
          </cell>
        </row>
        <row r="3694">
          <cell r="A3694">
            <v>151941</v>
          </cell>
        </row>
        <row r="3695">
          <cell r="A3695">
            <v>151972</v>
          </cell>
        </row>
        <row r="3696">
          <cell r="A3696">
            <v>152001</v>
          </cell>
        </row>
        <row r="3697">
          <cell r="A3697">
            <v>152032</v>
          </cell>
        </row>
        <row r="3698">
          <cell r="A3698">
            <v>152062</v>
          </cell>
        </row>
        <row r="3699">
          <cell r="A3699">
            <v>152093</v>
          </cell>
        </row>
        <row r="3700">
          <cell r="A3700">
            <v>152123</v>
          </cell>
        </row>
        <row r="3701">
          <cell r="A3701">
            <v>152154</v>
          </cell>
        </row>
        <row r="3702">
          <cell r="A3702">
            <v>152185</v>
          </cell>
        </row>
        <row r="3703">
          <cell r="A3703">
            <v>152215</v>
          </cell>
        </row>
        <row r="3704">
          <cell r="A3704">
            <v>152246</v>
          </cell>
        </row>
        <row r="3705">
          <cell r="A3705">
            <v>152276</v>
          </cell>
        </row>
        <row r="3706">
          <cell r="A3706">
            <v>152307</v>
          </cell>
        </row>
        <row r="3707">
          <cell r="A3707">
            <v>152338</v>
          </cell>
        </row>
        <row r="3708">
          <cell r="A3708">
            <v>152366</v>
          </cell>
        </row>
        <row r="3709">
          <cell r="A3709">
            <v>152397</v>
          </cell>
        </row>
        <row r="3710">
          <cell r="A3710">
            <v>152427</v>
          </cell>
        </row>
        <row r="3711">
          <cell r="A3711">
            <v>152458</v>
          </cell>
        </row>
        <row r="3712">
          <cell r="A3712">
            <v>152488</v>
          </cell>
        </row>
        <row r="3713">
          <cell r="A3713">
            <v>152519</v>
          </cell>
        </row>
        <row r="3714">
          <cell r="A3714">
            <v>152550</v>
          </cell>
        </row>
        <row r="3715">
          <cell r="A3715">
            <v>152580</v>
          </cell>
        </row>
        <row r="3716">
          <cell r="A3716">
            <v>152611</v>
          </cell>
        </row>
        <row r="3717">
          <cell r="A3717">
            <v>152641</v>
          </cell>
        </row>
        <row r="3718">
          <cell r="A3718">
            <v>152672</v>
          </cell>
        </row>
        <row r="3719">
          <cell r="A3719">
            <v>152703</v>
          </cell>
        </row>
        <row r="3720">
          <cell r="A3720">
            <v>152731</v>
          </cell>
        </row>
        <row r="3721">
          <cell r="A3721">
            <v>152762</v>
          </cell>
        </row>
        <row r="3722">
          <cell r="A3722">
            <v>152792</v>
          </cell>
        </row>
        <row r="3723">
          <cell r="A3723">
            <v>152823</v>
          </cell>
        </row>
        <row r="3724">
          <cell r="A3724">
            <v>152853</v>
          </cell>
        </row>
        <row r="3725">
          <cell r="A3725">
            <v>152884</v>
          </cell>
        </row>
        <row r="3726">
          <cell r="A3726">
            <v>152915</v>
          </cell>
        </row>
        <row r="3727">
          <cell r="A3727">
            <v>152945</v>
          </cell>
        </row>
        <row r="3728">
          <cell r="A3728">
            <v>152976</v>
          </cell>
        </row>
        <row r="3729">
          <cell r="A3729">
            <v>153006</v>
          </cell>
        </row>
        <row r="3730">
          <cell r="A3730">
            <v>153037</v>
          </cell>
        </row>
        <row r="3731">
          <cell r="A3731">
            <v>153068</v>
          </cell>
        </row>
        <row r="3732">
          <cell r="A3732">
            <v>153096</v>
          </cell>
        </row>
        <row r="3733">
          <cell r="A3733">
            <v>153127</v>
          </cell>
        </row>
        <row r="3734">
          <cell r="A3734">
            <v>153157</v>
          </cell>
        </row>
        <row r="3735">
          <cell r="A3735">
            <v>153188</v>
          </cell>
        </row>
        <row r="3736">
          <cell r="A3736">
            <v>153218</v>
          </cell>
        </row>
        <row r="3737">
          <cell r="A3737">
            <v>153249</v>
          </cell>
        </row>
        <row r="3738">
          <cell r="A3738">
            <v>153280</v>
          </cell>
        </row>
        <row r="3739">
          <cell r="A3739">
            <v>153310</v>
          </cell>
        </row>
        <row r="3740">
          <cell r="A3740">
            <v>153341</v>
          </cell>
        </row>
        <row r="3741">
          <cell r="A3741">
            <v>153371</v>
          </cell>
        </row>
        <row r="3742">
          <cell r="A3742">
            <v>153402</v>
          </cell>
        </row>
        <row r="3743">
          <cell r="A3743">
            <v>153433</v>
          </cell>
        </row>
        <row r="3744">
          <cell r="A3744">
            <v>153462</v>
          </cell>
        </row>
        <row r="3745">
          <cell r="A3745">
            <v>153493</v>
          </cell>
        </row>
        <row r="3746">
          <cell r="A3746">
            <v>153523</v>
          </cell>
        </row>
        <row r="3747">
          <cell r="A3747">
            <v>153554</v>
          </cell>
        </row>
        <row r="3748">
          <cell r="A3748">
            <v>153584</v>
          </cell>
        </row>
        <row r="3749">
          <cell r="A3749">
            <v>153615</v>
          </cell>
        </row>
        <row r="3750">
          <cell r="A3750">
            <v>153646</v>
          </cell>
        </row>
        <row r="3751">
          <cell r="A3751">
            <v>153676</v>
          </cell>
        </row>
        <row r="3752">
          <cell r="A3752">
            <v>153707</v>
          </cell>
        </row>
        <row r="3753">
          <cell r="A3753">
            <v>153737</v>
          </cell>
        </row>
        <row r="3754">
          <cell r="A3754">
            <v>153768</v>
          </cell>
        </row>
        <row r="3755">
          <cell r="A3755">
            <v>153799</v>
          </cell>
        </row>
        <row r="3756">
          <cell r="A3756">
            <v>153827</v>
          </cell>
        </row>
        <row r="3757">
          <cell r="A3757">
            <v>153858</v>
          </cell>
        </row>
        <row r="3758">
          <cell r="A3758">
            <v>153888</v>
          </cell>
        </row>
        <row r="3759">
          <cell r="A3759">
            <v>153919</v>
          </cell>
        </row>
        <row r="3760">
          <cell r="A3760">
            <v>153949</v>
          </cell>
        </row>
        <row r="3761">
          <cell r="A3761">
            <v>153980</v>
          </cell>
        </row>
        <row r="3762">
          <cell r="A3762">
            <v>154011</v>
          </cell>
        </row>
        <row r="3763">
          <cell r="A3763">
            <v>154041</v>
          </cell>
        </row>
        <row r="3764">
          <cell r="A3764">
            <v>154072</v>
          </cell>
        </row>
        <row r="3765">
          <cell r="A3765">
            <v>154102</v>
          </cell>
        </row>
        <row r="3766">
          <cell r="A3766">
            <v>154133</v>
          </cell>
        </row>
        <row r="3767">
          <cell r="A3767">
            <v>154164</v>
          </cell>
        </row>
        <row r="3768">
          <cell r="A3768">
            <v>154192</v>
          </cell>
        </row>
        <row r="3769">
          <cell r="A3769">
            <v>154223</v>
          </cell>
        </row>
        <row r="3770">
          <cell r="A3770">
            <v>154253</v>
          </cell>
        </row>
        <row r="3771">
          <cell r="A3771">
            <v>154284</v>
          </cell>
        </row>
        <row r="3772">
          <cell r="A3772">
            <v>154314</v>
          </cell>
        </row>
        <row r="3773">
          <cell r="A3773">
            <v>154345</v>
          </cell>
        </row>
        <row r="3774">
          <cell r="A3774">
            <v>154376</v>
          </cell>
        </row>
        <row r="3775">
          <cell r="A3775">
            <v>154406</v>
          </cell>
        </row>
        <row r="3776">
          <cell r="A3776">
            <v>154437</v>
          </cell>
        </row>
        <row r="3777">
          <cell r="A3777">
            <v>154467</v>
          </cell>
        </row>
        <row r="3778">
          <cell r="A3778">
            <v>154498</v>
          </cell>
        </row>
        <row r="3779">
          <cell r="A3779">
            <v>154529</v>
          </cell>
        </row>
        <row r="3780">
          <cell r="A3780">
            <v>154557</v>
          </cell>
        </row>
        <row r="3781">
          <cell r="A3781">
            <v>154588</v>
          </cell>
        </row>
        <row r="3782">
          <cell r="A3782">
            <v>154618</v>
          </cell>
        </row>
        <row r="3783">
          <cell r="A3783">
            <v>154649</v>
          </cell>
        </row>
        <row r="3784">
          <cell r="A3784">
            <v>154679</v>
          </cell>
        </row>
        <row r="3785">
          <cell r="A3785">
            <v>154710</v>
          </cell>
        </row>
        <row r="3786">
          <cell r="A3786">
            <v>154741</v>
          </cell>
        </row>
        <row r="3787">
          <cell r="A3787">
            <v>154771</v>
          </cell>
        </row>
        <row r="3788">
          <cell r="A3788">
            <v>154802</v>
          </cell>
        </row>
        <row r="3789">
          <cell r="A3789">
            <v>154832</v>
          </cell>
        </row>
        <row r="3790">
          <cell r="A3790">
            <v>154863</v>
          </cell>
        </row>
        <row r="3791">
          <cell r="A3791">
            <v>154894</v>
          </cell>
        </row>
        <row r="3792">
          <cell r="A3792">
            <v>154923</v>
          </cell>
        </row>
        <row r="3793">
          <cell r="A3793">
            <v>154954</v>
          </cell>
        </row>
        <row r="3794">
          <cell r="A3794">
            <v>154984</v>
          </cell>
        </row>
        <row r="3795">
          <cell r="A3795">
            <v>155015</v>
          </cell>
        </row>
        <row r="3796">
          <cell r="A3796">
            <v>155045</v>
          </cell>
        </row>
        <row r="3797">
          <cell r="A3797">
            <v>155076</v>
          </cell>
        </row>
        <row r="3798">
          <cell r="A3798">
            <v>155107</v>
          </cell>
        </row>
        <row r="3799">
          <cell r="A3799">
            <v>155137</v>
          </cell>
        </row>
        <row r="3800">
          <cell r="A3800">
            <v>155168</v>
          </cell>
        </row>
        <row r="3801">
          <cell r="A3801">
            <v>155198</v>
          </cell>
        </row>
        <row r="3802">
          <cell r="A3802">
            <v>155229</v>
          </cell>
        </row>
        <row r="3803">
          <cell r="A3803">
            <v>155260</v>
          </cell>
        </row>
        <row r="3804">
          <cell r="A3804">
            <v>155288</v>
          </cell>
        </row>
        <row r="3805">
          <cell r="A3805">
            <v>155319</v>
          </cell>
        </row>
        <row r="3806">
          <cell r="A3806">
            <v>155349</v>
          </cell>
        </row>
        <row r="3807">
          <cell r="A3807">
            <v>155380</v>
          </cell>
        </row>
        <row r="3808">
          <cell r="A3808">
            <v>155410</v>
          </cell>
        </row>
        <row r="3809">
          <cell r="A3809">
            <v>155441</v>
          </cell>
        </row>
        <row r="3810">
          <cell r="A3810">
            <v>155472</v>
          </cell>
        </row>
        <row r="3811">
          <cell r="A3811">
            <v>155502</v>
          </cell>
        </row>
        <row r="3812">
          <cell r="A3812">
            <v>155533</v>
          </cell>
        </row>
        <row r="3813">
          <cell r="A3813">
            <v>155563</v>
          </cell>
        </row>
        <row r="3814">
          <cell r="A3814">
            <v>155594</v>
          </cell>
        </row>
        <row r="3815">
          <cell r="A3815">
            <v>155625</v>
          </cell>
        </row>
        <row r="3816">
          <cell r="A3816">
            <v>155653</v>
          </cell>
        </row>
        <row r="3817">
          <cell r="A3817">
            <v>155684</v>
          </cell>
        </row>
        <row r="3818">
          <cell r="A3818">
            <v>155714</v>
          </cell>
        </row>
        <row r="3819">
          <cell r="A3819">
            <v>155745</v>
          </cell>
        </row>
        <row r="3820">
          <cell r="A3820">
            <v>155775</v>
          </cell>
        </row>
        <row r="3821">
          <cell r="A3821">
            <v>155806</v>
          </cell>
        </row>
        <row r="3822">
          <cell r="A3822">
            <v>155837</v>
          </cell>
        </row>
        <row r="3823">
          <cell r="A3823">
            <v>155867</v>
          </cell>
        </row>
        <row r="3824">
          <cell r="A3824">
            <v>155898</v>
          </cell>
        </row>
        <row r="3825">
          <cell r="A3825">
            <v>155928</v>
          </cell>
        </row>
        <row r="3826">
          <cell r="A3826">
            <v>155959</v>
          </cell>
        </row>
        <row r="3827">
          <cell r="A3827">
            <v>155990</v>
          </cell>
        </row>
        <row r="3828">
          <cell r="A3828">
            <v>156018</v>
          </cell>
        </row>
        <row r="3829">
          <cell r="A3829">
            <v>156049</v>
          </cell>
        </row>
        <row r="3830">
          <cell r="A3830">
            <v>156079</v>
          </cell>
        </row>
        <row r="3831">
          <cell r="A3831">
            <v>156110</v>
          </cell>
        </row>
        <row r="3832">
          <cell r="A3832">
            <v>156140</v>
          </cell>
        </row>
        <row r="3833">
          <cell r="A3833">
            <v>156171</v>
          </cell>
        </row>
        <row r="3834">
          <cell r="A3834">
            <v>156202</v>
          </cell>
        </row>
        <row r="3835">
          <cell r="A3835">
            <v>156232</v>
          </cell>
        </row>
        <row r="3836">
          <cell r="A3836">
            <v>156263</v>
          </cell>
        </row>
        <row r="3837">
          <cell r="A3837">
            <v>156293</v>
          </cell>
        </row>
        <row r="3838">
          <cell r="A3838">
            <v>156324</v>
          </cell>
        </row>
        <row r="3839">
          <cell r="A3839">
            <v>156355</v>
          </cell>
        </row>
        <row r="3840">
          <cell r="A3840">
            <v>156384</v>
          </cell>
        </row>
        <row r="3841">
          <cell r="A3841">
            <v>156415</v>
          </cell>
        </row>
        <row r="3842">
          <cell r="A3842">
            <v>156445</v>
          </cell>
        </row>
        <row r="3843">
          <cell r="A3843">
            <v>156476</v>
          </cell>
        </row>
        <row r="3844">
          <cell r="A3844">
            <v>156506</v>
          </cell>
        </row>
        <row r="3845">
          <cell r="A3845">
            <v>156537</v>
          </cell>
        </row>
        <row r="3846">
          <cell r="A3846">
            <v>156568</v>
          </cell>
        </row>
        <row r="3847">
          <cell r="A3847">
            <v>156598</v>
          </cell>
        </row>
        <row r="3848">
          <cell r="A3848">
            <v>156629</v>
          </cell>
        </row>
        <row r="3849">
          <cell r="A3849">
            <v>156659</v>
          </cell>
        </row>
        <row r="3850">
          <cell r="A3850">
            <v>156690</v>
          </cell>
        </row>
        <row r="3851">
          <cell r="A3851">
            <v>156721</v>
          </cell>
        </row>
        <row r="3852">
          <cell r="A3852">
            <v>156749</v>
          </cell>
        </row>
        <row r="3853">
          <cell r="A3853">
            <v>156780</v>
          </cell>
        </row>
        <row r="3854">
          <cell r="A3854">
            <v>156810</v>
          </cell>
        </row>
        <row r="3855">
          <cell r="A3855">
            <v>156841</v>
          </cell>
        </row>
        <row r="3856">
          <cell r="A3856">
            <v>156871</v>
          </cell>
        </row>
        <row r="3857">
          <cell r="A3857">
            <v>156902</v>
          </cell>
        </row>
        <row r="3858">
          <cell r="A3858">
            <v>156933</v>
          </cell>
        </row>
        <row r="3859">
          <cell r="A3859">
            <v>156963</v>
          </cell>
        </row>
        <row r="3860">
          <cell r="A3860">
            <v>156994</v>
          </cell>
        </row>
        <row r="3861">
          <cell r="A3861">
            <v>157024</v>
          </cell>
        </row>
        <row r="3862">
          <cell r="A3862">
            <v>157055</v>
          </cell>
        </row>
        <row r="3863">
          <cell r="A3863">
            <v>157086</v>
          </cell>
        </row>
        <row r="3864">
          <cell r="A3864">
            <v>157114</v>
          </cell>
        </row>
        <row r="3865">
          <cell r="A3865">
            <v>157145</v>
          </cell>
        </row>
        <row r="3866">
          <cell r="A3866">
            <v>157175</v>
          </cell>
        </row>
        <row r="3867">
          <cell r="A3867">
            <v>157206</v>
          </cell>
        </row>
        <row r="3868">
          <cell r="A3868">
            <v>157236</v>
          </cell>
        </row>
        <row r="3869">
          <cell r="A3869">
            <v>157267</v>
          </cell>
        </row>
        <row r="3870">
          <cell r="A3870">
            <v>157298</v>
          </cell>
        </row>
        <row r="3871">
          <cell r="A3871">
            <v>157328</v>
          </cell>
        </row>
        <row r="3872">
          <cell r="A3872">
            <v>157359</v>
          </cell>
        </row>
        <row r="3873">
          <cell r="A3873">
            <v>157389</v>
          </cell>
        </row>
        <row r="3874">
          <cell r="A3874">
            <v>157420</v>
          </cell>
        </row>
        <row r="3875">
          <cell r="A3875">
            <v>157451</v>
          </cell>
        </row>
        <row r="3876">
          <cell r="A3876">
            <v>157479</v>
          </cell>
        </row>
        <row r="3877">
          <cell r="A3877">
            <v>157510</v>
          </cell>
        </row>
        <row r="3878">
          <cell r="A3878">
            <v>157540</v>
          </cell>
        </row>
        <row r="3879">
          <cell r="A3879">
            <v>157571</v>
          </cell>
        </row>
        <row r="3880">
          <cell r="A3880">
            <v>157601</v>
          </cell>
        </row>
        <row r="3881">
          <cell r="A3881">
            <v>157632</v>
          </cell>
        </row>
        <row r="3882">
          <cell r="A3882">
            <v>157663</v>
          </cell>
        </row>
        <row r="3883">
          <cell r="A3883">
            <v>157693</v>
          </cell>
        </row>
        <row r="3884">
          <cell r="A3884">
            <v>157724</v>
          </cell>
        </row>
        <row r="3885">
          <cell r="A3885">
            <v>157754</v>
          </cell>
        </row>
        <row r="3886">
          <cell r="A3886">
            <v>157785</v>
          </cell>
        </row>
        <row r="3887">
          <cell r="A3887">
            <v>157816</v>
          </cell>
        </row>
        <row r="3888">
          <cell r="A3888">
            <v>157845</v>
          </cell>
        </row>
        <row r="3889">
          <cell r="A3889">
            <v>157876</v>
          </cell>
        </row>
        <row r="3890">
          <cell r="A3890">
            <v>157906</v>
          </cell>
        </row>
        <row r="3891">
          <cell r="A3891">
            <v>157937</v>
          </cell>
        </row>
        <row r="3892">
          <cell r="A3892">
            <v>157967</v>
          </cell>
        </row>
        <row r="3893">
          <cell r="A3893">
            <v>157998</v>
          </cell>
        </row>
        <row r="3894">
          <cell r="A3894">
            <v>158029</v>
          </cell>
        </row>
        <row r="3895">
          <cell r="A3895">
            <v>158059</v>
          </cell>
        </row>
        <row r="3896">
          <cell r="A3896">
            <v>158090</v>
          </cell>
        </row>
        <row r="3897">
          <cell r="A3897">
            <v>158120</v>
          </cell>
        </row>
        <row r="3898">
          <cell r="A3898">
            <v>158151</v>
          </cell>
        </row>
        <row r="3899">
          <cell r="A3899">
            <v>158182</v>
          </cell>
        </row>
        <row r="3900">
          <cell r="A3900">
            <v>158210</v>
          </cell>
        </row>
        <row r="3901">
          <cell r="A3901">
            <v>158241</v>
          </cell>
        </row>
        <row r="3902">
          <cell r="A3902">
            <v>158271</v>
          </cell>
        </row>
        <row r="3903">
          <cell r="A3903">
            <v>158302</v>
          </cell>
        </row>
        <row r="3904">
          <cell r="A3904">
            <v>158332</v>
          </cell>
        </row>
        <row r="3905">
          <cell r="A3905">
            <v>158363</v>
          </cell>
        </row>
        <row r="3906">
          <cell r="A3906">
            <v>158394</v>
          </cell>
        </row>
        <row r="3907">
          <cell r="A3907">
            <v>158424</v>
          </cell>
        </row>
        <row r="3908">
          <cell r="A3908">
            <v>158455</v>
          </cell>
        </row>
        <row r="3909">
          <cell r="A3909">
            <v>158485</v>
          </cell>
        </row>
        <row r="3910">
          <cell r="A3910">
            <v>158516</v>
          </cell>
        </row>
        <row r="3911">
          <cell r="A3911">
            <v>158547</v>
          </cell>
        </row>
        <row r="3912">
          <cell r="A3912">
            <v>158575</v>
          </cell>
        </row>
        <row r="3913">
          <cell r="A3913">
            <v>158606</v>
          </cell>
        </row>
        <row r="3914">
          <cell r="A3914">
            <v>158636</v>
          </cell>
        </row>
        <row r="3915">
          <cell r="A3915">
            <v>158667</v>
          </cell>
        </row>
        <row r="3916">
          <cell r="A3916">
            <v>158697</v>
          </cell>
        </row>
        <row r="3917">
          <cell r="A3917">
            <v>158728</v>
          </cell>
        </row>
        <row r="3918">
          <cell r="A3918">
            <v>158759</v>
          </cell>
        </row>
        <row r="3919">
          <cell r="A3919">
            <v>158789</v>
          </cell>
        </row>
        <row r="3920">
          <cell r="A3920">
            <v>158820</v>
          </cell>
        </row>
        <row r="3921">
          <cell r="A3921">
            <v>158850</v>
          </cell>
        </row>
        <row r="3922">
          <cell r="A3922">
            <v>158881</v>
          </cell>
        </row>
        <row r="3923">
          <cell r="A3923">
            <v>158912</v>
          </cell>
        </row>
        <row r="3924">
          <cell r="A3924">
            <v>158940</v>
          </cell>
        </row>
        <row r="3925">
          <cell r="A3925">
            <v>158971</v>
          </cell>
        </row>
        <row r="3926">
          <cell r="A3926">
            <v>159001</v>
          </cell>
        </row>
        <row r="3927">
          <cell r="A3927">
            <v>159032</v>
          </cell>
        </row>
        <row r="3928">
          <cell r="A3928">
            <v>159062</v>
          </cell>
        </row>
        <row r="3929">
          <cell r="A3929">
            <v>159093</v>
          </cell>
        </row>
        <row r="3930">
          <cell r="A3930">
            <v>159124</v>
          </cell>
        </row>
        <row r="3931">
          <cell r="A3931">
            <v>159154</v>
          </cell>
        </row>
        <row r="3932">
          <cell r="A3932">
            <v>159185</v>
          </cell>
        </row>
        <row r="3933">
          <cell r="A3933">
            <v>159215</v>
          </cell>
        </row>
        <row r="3934">
          <cell r="A3934">
            <v>159246</v>
          </cell>
        </row>
        <row r="3935">
          <cell r="A3935">
            <v>159277</v>
          </cell>
        </row>
        <row r="3936">
          <cell r="A3936">
            <v>159306</v>
          </cell>
        </row>
        <row r="3937">
          <cell r="A3937">
            <v>159337</v>
          </cell>
        </row>
        <row r="3938">
          <cell r="A3938">
            <v>159367</v>
          </cell>
        </row>
        <row r="3939">
          <cell r="A3939">
            <v>159398</v>
          </cell>
        </row>
        <row r="3940">
          <cell r="A3940">
            <v>159428</v>
          </cell>
        </row>
        <row r="3941">
          <cell r="A3941">
            <v>159459</v>
          </cell>
        </row>
        <row r="3942">
          <cell r="A3942">
            <v>159490</v>
          </cell>
        </row>
        <row r="3943">
          <cell r="A3943">
            <v>159520</v>
          </cell>
        </row>
        <row r="3944">
          <cell r="A3944">
            <v>159551</v>
          </cell>
        </row>
        <row r="3945">
          <cell r="A3945">
            <v>159581</v>
          </cell>
        </row>
        <row r="3946">
          <cell r="A3946">
            <v>159612</v>
          </cell>
        </row>
        <row r="3947">
          <cell r="A3947">
            <v>159643</v>
          </cell>
        </row>
        <row r="3948">
          <cell r="A3948">
            <v>159671</v>
          </cell>
        </row>
        <row r="3949">
          <cell r="A3949">
            <v>159702</v>
          </cell>
        </row>
        <row r="3950">
          <cell r="A3950">
            <v>159732</v>
          </cell>
        </row>
        <row r="3951">
          <cell r="A3951">
            <v>159763</v>
          </cell>
        </row>
        <row r="3952">
          <cell r="A3952">
            <v>159793</v>
          </cell>
        </row>
        <row r="3953">
          <cell r="A3953">
            <v>159824</v>
          </cell>
        </row>
        <row r="3954">
          <cell r="A3954">
            <v>159855</v>
          </cell>
        </row>
        <row r="3955">
          <cell r="A3955">
            <v>159885</v>
          </cell>
        </row>
        <row r="3956">
          <cell r="A3956">
            <v>159916</v>
          </cell>
        </row>
        <row r="3957">
          <cell r="A3957">
            <v>159946</v>
          </cell>
        </row>
        <row r="3958">
          <cell r="A3958">
            <v>159977</v>
          </cell>
        </row>
        <row r="3959">
          <cell r="A3959">
            <v>160008</v>
          </cell>
        </row>
        <row r="3960">
          <cell r="A3960">
            <v>160036</v>
          </cell>
        </row>
        <row r="3961">
          <cell r="A3961">
            <v>160067</v>
          </cell>
        </row>
        <row r="3962">
          <cell r="A3962">
            <v>160097</v>
          </cell>
        </row>
        <row r="3963">
          <cell r="A3963">
            <v>160128</v>
          </cell>
        </row>
        <row r="3964">
          <cell r="A3964">
            <v>160158</v>
          </cell>
        </row>
        <row r="3965">
          <cell r="A3965">
            <v>160189</v>
          </cell>
        </row>
        <row r="3966">
          <cell r="A3966">
            <v>160220</v>
          </cell>
        </row>
        <row r="3967">
          <cell r="A3967">
            <v>160250</v>
          </cell>
        </row>
        <row r="3968">
          <cell r="A3968">
            <v>160281</v>
          </cell>
        </row>
        <row r="3969">
          <cell r="A3969">
            <v>160311</v>
          </cell>
        </row>
        <row r="3970">
          <cell r="A3970">
            <v>160342</v>
          </cell>
        </row>
        <row r="3971">
          <cell r="A3971">
            <v>160373</v>
          </cell>
        </row>
        <row r="3972">
          <cell r="A3972">
            <v>160401</v>
          </cell>
        </row>
        <row r="3973">
          <cell r="A3973">
            <v>160432</v>
          </cell>
        </row>
        <row r="3974">
          <cell r="A3974">
            <v>160462</v>
          </cell>
        </row>
        <row r="3975">
          <cell r="A3975">
            <v>160493</v>
          </cell>
        </row>
        <row r="3976">
          <cell r="A3976">
            <v>160523</v>
          </cell>
        </row>
        <row r="3977">
          <cell r="A3977">
            <v>160554</v>
          </cell>
        </row>
        <row r="3978">
          <cell r="A3978">
            <v>160585</v>
          </cell>
        </row>
        <row r="3979">
          <cell r="A3979">
            <v>160615</v>
          </cell>
        </row>
        <row r="3980">
          <cell r="A3980">
            <v>160646</v>
          </cell>
        </row>
        <row r="3981">
          <cell r="A3981">
            <v>160676</v>
          </cell>
        </row>
        <row r="3982">
          <cell r="A3982">
            <v>160707</v>
          </cell>
        </row>
        <row r="3983">
          <cell r="A3983">
            <v>160738</v>
          </cell>
        </row>
        <row r="3984">
          <cell r="A3984">
            <v>160767</v>
          </cell>
        </row>
        <row r="3985">
          <cell r="A3985">
            <v>160798</v>
          </cell>
        </row>
        <row r="3986">
          <cell r="A3986">
            <v>160828</v>
          </cell>
        </row>
        <row r="3987">
          <cell r="A3987">
            <v>160859</v>
          </cell>
        </row>
        <row r="3988">
          <cell r="A3988">
            <v>160889</v>
          </cell>
        </row>
        <row r="3989">
          <cell r="A3989">
            <v>160920</v>
          </cell>
        </row>
        <row r="3990">
          <cell r="A3990">
            <v>160951</v>
          </cell>
        </row>
        <row r="3991">
          <cell r="A3991">
            <v>160981</v>
          </cell>
        </row>
        <row r="3992">
          <cell r="A3992">
            <v>161012</v>
          </cell>
        </row>
        <row r="3993">
          <cell r="A3993">
            <v>161042</v>
          </cell>
        </row>
        <row r="3994">
          <cell r="A3994">
            <v>161073</v>
          </cell>
        </row>
        <row r="3995">
          <cell r="A3995">
            <v>161104</v>
          </cell>
        </row>
        <row r="3996">
          <cell r="A3996">
            <v>161132</v>
          </cell>
        </row>
        <row r="3997">
          <cell r="A3997">
            <v>161163</v>
          </cell>
        </row>
        <row r="3998">
          <cell r="A3998">
            <v>161193</v>
          </cell>
        </row>
        <row r="3999">
          <cell r="A3999">
            <v>161224</v>
          </cell>
        </row>
        <row r="4000">
          <cell r="A4000">
            <v>161254</v>
          </cell>
        </row>
        <row r="4001">
          <cell r="A4001">
            <v>161285</v>
          </cell>
        </row>
        <row r="4002">
          <cell r="A4002">
            <v>161316</v>
          </cell>
        </row>
        <row r="4003">
          <cell r="A4003">
            <v>161346</v>
          </cell>
        </row>
        <row r="4004">
          <cell r="A4004">
            <v>161377</v>
          </cell>
        </row>
        <row r="4005">
          <cell r="A4005">
            <v>161407</v>
          </cell>
        </row>
        <row r="4006">
          <cell r="A4006">
            <v>161438</v>
          </cell>
        </row>
        <row r="4007">
          <cell r="A4007">
            <v>161469</v>
          </cell>
        </row>
        <row r="4008">
          <cell r="A4008">
            <v>161497</v>
          </cell>
        </row>
        <row r="4009">
          <cell r="A4009">
            <v>161528</v>
          </cell>
        </row>
        <row r="4010">
          <cell r="A4010">
            <v>161558</v>
          </cell>
        </row>
        <row r="4011">
          <cell r="A4011">
            <v>161589</v>
          </cell>
        </row>
        <row r="4012">
          <cell r="A4012">
            <v>161619</v>
          </cell>
        </row>
        <row r="4013">
          <cell r="A4013">
            <v>161650</v>
          </cell>
        </row>
        <row r="4014">
          <cell r="A4014">
            <v>161681</v>
          </cell>
        </row>
        <row r="4015">
          <cell r="A4015">
            <v>161711</v>
          </cell>
        </row>
        <row r="4016">
          <cell r="A4016">
            <v>161742</v>
          </cell>
        </row>
        <row r="4017">
          <cell r="A4017">
            <v>161772</v>
          </cell>
        </row>
        <row r="4018">
          <cell r="A4018">
            <v>161803</v>
          </cell>
        </row>
        <row r="4019">
          <cell r="A4019">
            <v>161834</v>
          </cell>
        </row>
        <row r="4020">
          <cell r="A4020">
            <v>161862</v>
          </cell>
        </row>
        <row r="4021">
          <cell r="A4021">
            <v>161893</v>
          </cell>
        </row>
        <row r="4022">
          <cell r="A4022">
            <v>161923</v>
          </cell>
        </row>
        <row r="4023">
          <cell r="A4023">
            <v>161954</v>
          </cell>
        </row>
        <row r="4024">
          <cell r="A4024">
            <v>161984</v>
          </cell>
        </row>
        <row r="4025">
          <cell r="A4025">
            <v>162015</v>
          </cell>
        </row>
        <row r="4026">
          <cell r="A4026">
            <v>162046</v>
          </cell>
        </row>
        <row r="4027">
          <cell r="A4027">
            <v>162076</v>
          </cell>
        </row>
        <row r="4028">
          <cell r="A4028">
            <v>162107</v>
          </cell>
        </row>
        <row r="4029">
          <cell r="A4029">
            <v>162137</v>
          </cell>
        </row>
        <row r="4030">
          <cell r="A4030">
            <v>162168</v>
          </cell>
        </row>
        <row r="4031">
          <cell r="A4031">
            <v>162199</v>
          </cell>
        </row>
        <row r="4032">
          <cell r="A4032">
            <v>162228</v>
          </cell>
        </row>
        <row r="4033">
          <cell r="A4033">
            <v>162259</v>
          </cell>
        </row>
        <row r="4034">
          <cell r="A4034">
            <v>162289</v>
          </cell>
        </row>
        <row r="4035">
          <cell r="A4035">
            <v>162320</v>
          </cell>
        </row>
        <row r="4036">
          <cell r="A4036">
            <v>162350</v>
          </cell>
        </row>
        <row r="4037">
          <cell r="A4037">
            <v>162381</v>
          </cell>
        </row>
        <row r="4038">
          <cell r="A4038">
            <v>162412</v>
          </cell>
        </row>
        <row r="4039">
          <cell r="A4039">
            <v>162442</v>
          </cell>
        </row>
        <row r="4040">
          <cell r="A4040">
            <v>162473</v>
          </cell>
        </row>
        <row r="4041">
          <cell r="A4041">
            <v>162503</v>
          </cell>
        </row>
        <row r="4042">
          <cell r="A4042">
            <v>162534</v>
          </cell>
        </row>
        <row r="4043">
          <cell r="A4043">
            <v>162565</v>
          </cell>
        </row>
        <row r="4044">
          <cell r="A4044">
            <v>162593</v>
          </cell>
        </row>
        <row r="4045">
          <cell r="A4045">
            <v>162624</v>
          </cell>
        </row>
        <row r="4046">
          <cell r="A4046">
            <v>162654</v>
          </cell>
        </row>
        <row r="4047">
          <cell r="A4047">
            <v>162685</v>
          </cell>
        </row>
        <row r="4048">
          <cell r="A4048">
            <v>162715</v>
          </cell>
        </row>
        <row r="4049">
          <cell r="A4049">
            <v>162746</v>
          </cell>
        </row>
        <row r="4050">
          <cell r="A4050">
            <v>162777</v>
          </cell>
        </row>
        <row r="4051">
          <cell r="A4051">
            <v>162807</v>
          </cell>
        </row>
        <row r="4052">
          <cell r="A4052">
            <v>162838</v>
          </cell>
        </row>
        <row r="4053">
          <cell r="A4053">
            <v>162868</v>
          </cell>
        </row>
        <row r="4054">
          <cell r="A4054">
            <v>162899</v>
          </cell>
        </row>
        <row r="4055">
          <cell r="A4055">
            <v>162930</v>
          </cell>
        </row>
        <row r="4056">
          <cell r="A4056">
            <v>162958</v>
          </cell>
        </row>
        <row r="4057">
          <cell r="A4057">
            <v>162989</v>
          </cell>
        </row>
        <row r="4058">
          <cell r="A4058">
            <v>163019</v>
          </cell>
        </row>
        <row r="4059">
          <cell r="A4059">
            <v>163050</v>
          </cell>
        </row>
        <row r="4060">
          <cell r="A4060">
            <v>163080</v>
          </cell>
        </row>
        <row r="4061">
          <cell r="A4061">
            <v>163111</v>
          </cell>
        </row>
        <row r="4062">
          <cell r="A4062">
            <v>163142</v>
          </cell>
        </row>
        <row r="4063">
          <cell r="A4063">
            <v>163172</v>
          </cell>
        </row>
        <row r="4064">
          <cell r="A4064">
            <v>163203</v>
          </cell>
        </row>
        <row r="4065">
          <cell r="A4065">
            <v>163233</v>
          </cell>
        </row>
        <row r="4066">
          <cell r="A4066">
            <v>163264</v>
          </cell>
        </row>
        <row r="4067">
          <cell r="A4067">
            <v>163295</v>
          </cell>
        </row>
        <row r="4068">
          <cell r="A4068">
            <v>163323</v>
          </cell>
        </row>
        <row r="4069">
          <cell r="A4069">
            <v>163354</v>
          </cell>
        </row>
        <row r="4070">
          <cell r="A4070">
            <v>163384</v>
          </cell>
        </row>
        <row r="4071">
          <cell r="A4071">
            <v>163415</v>
          </cell>
        </row>
        <row r="4072">
          <cell r="A4072">
            <v>163445</v>
          </cell>
        </row>
        <row r="4073">
          <cell r="A4073">
            <v>163476</v>
          </cell>
        </row>
        <row r="4074">
          <cell r="A4074">
            <v>163507</v>
          </cell>
        </row>
        <row r="4075">
          <cell r="A4075">
            <v>163537</v>
          </cell>
        </row>
        <row r="4076">
          <cell r="A4076">
            <v>163568</v>
          </cell>
        </row>
        <row r="4077">
          <cell r="A4077">
            <v>163598</v>
          </cell>
        </row>
        <row r="4078">
          <cell r="A4078">
            <v>163629</v>
          </cell>
        </row>
        <row r="4079">
          <cell r="A4079">
            <v>163660</v>
          </cell>
        </row>
        <row r="4080">
          <cell r="A4080">
            <v>163689</v>
          </cell>
        </row>
        <row r="4081">
          <cell r="A4081">
            <v>163720</v>
          </cell>
        </row>
        <row r="4082">
          <cell r="A4082">
            <v>163750</v>
          </cell>
        </row>
        <row r="4083">
          <cell r="A4083">
            <v>163781</v>
          </cell>
        </row>
        <row r="4084">
          <cell r="A4084">
            <v>163811</v>
          </cell>
        </row>
        <row r="4085">
          <cell r="A4085">
            <v>163842</v>
          </cell>
        </row>
        <row r="4086">
          <cell r="A4086">
            <v>163873</v>
          </cell>
        </row>
        <row r="4087">
          <cell r="A4087">
            <v>163903</v>
          </cell>
        </row>
        <row r="4088">
          <cell r="A4088">
            <v>163934</v>
          </cell>
        </row>
        <row r="4089">
          <cell r="A4089">
            <v>163964</v>
          </cell>
        </row>
        <row r="4090">
          <cell r="A4090">
            <v>163995</v>
          </cell>
        </row>
        <row r="4091">
          <cell r="A4091">
            <v>164026</v>
          </cell>
        </row>
        <row r="4092">
          <cell r="A4092">
            <v>164054</v>
          </cell>
        </row>
        <row r="4093">
          <cell r="A4093">
            <v>164085</v>
          </cell>
        </row>
        <row r="4094">
          <cell r="A4094">
            <v>164115</v>
          </cell>
        </row>
        <row r="4095">
          <cell r="A4095">
            <v>164146</v>
          </cell>
        </row>
        <row r="4096">
          <cell r="A4096">
            <v>164176</v>
          </cell>
        </row>
        <row r="4097">
          <cell r="A4097">
            <v>164207</v>
          </cell>
        </row>
        <row r="4098">
          <cell r="A4098">
            <v>164238</v>
          </cell>
        </row>
        <row r="4099">
          <cell r="A4099">
            <v>164268</v>
          </cell>
        </row>
        <row r="4100">
          <cell r="A4100">
            <v>164299</v>
          </cell>
        </row>
        <row r="4101">
          <cell r="A4101">
            <v>164329</v>
          </cell>
        </row>
        <row r="4102">
          <cell r="A4102">
            <v>164360</v>
          </cell>
        </row>
        <row r="4103">
          <cell r="A4103">
            <v>164391</v>
          </cell>
        </row>
        <row r="4104">
          <cell r="A4104">
            <v>164419</v>
          </cell>
        </row>
        <row r="4105">
          <cell r="A4105">
            <v>164450</v>
          </cell>
        </row>
        <row r="4106">
          <cell r="A4106">
            <v>164480</v>
          </cell>
        </row>
        <row r="4107">
          <cell r="A4107">
            <v>164511</v>
          </cell>
        </row>
        <row r="4108">
          <cell r="A4108">
            <v>164541</v>
          </cell>
        </row>
        <row r="4109">
          <cell r="A4109">
            <v>164572</v>
          </cell>
        </row>
        <row r="4110">
          <cell r="A4110">
            <v>164603</v>
          </cell>
        </row>
        <row r="4111">
          <cell r="A4111">
            <v>164633</v>
          </cell>
        </row>
        <row r="4112">
          <cell r="A4112">
            <v>164664</v>
          </cell>
        </row>
        <row r="4113">
          <cell r="A4113">
            <v>164694</v>
          </cell>
        </row>
        <row r="4114">
          <cell r="A4114">
            <v>164725</v>
          </cell>
        </row>
        <row r="4115">
          <cell r="A4115">
            <v>164756</v>
          </cell>
        </row>
        <row r="4116">
          <cell r="A4116">
            <v>164784</v>
          </cell>
        </row>
        <row r="4117">
          <cell r="A4117">
            <v>164815</v>
          </cell>
        </row>
        <row r="4118">
          <cell r="A4118">
            <v>164845</v>
          </cell>
        </row>
        <row r="4119">
          <cell r="A4119">
            <v>164876</v>
          </cell>
        </row>
        <row r="4120">
          <cell r="A4120">
            <v>164906</v>
          </cell>
        </row>
        <row r="4121">
          <cell r="A4121">
            <v>164937</v>
          </cell>
        </row>
        <row r="4122">
          <cell r="A4122">
            <v>164968</v>
          </cell>
        </row>
        <row r="4123">
          <cell r="A4123">
            <v>164998</v>
          </cell>
        </row>
        <row r="4124">
          <cell r="A4124">
            <v>165029</v>
          </cell>
        </row>
        <row r="4125">
          <cell r="A4125">
            <v>165059</v>
          </cell>
        </row>
        <row r="4126">
          <cell r="A4126">
            <v>165090</v>
          </cell>
        </row>
        <row r="4127">
          <cell r="A4127">
            <v>165121</v>
          </cell>
        </row>
        <row r="4128">
          <cell r="A4128">
            <v>165150</v>
          </cell>
        </row>
        <row r="4129">
          <cell r="A4129">
            <v>165181</v>
          </cell>
        </row>
        <row r="4130">
          <cell r="A4130">
            <v>165211</v>
          </cell>
        </row>
        <row r="4131">
          <cell r="A4131">
            <v>165242</v>
          </cell>
        </row>
        <row r="4132">
          <cell r="A4132">
            <v>165272</v>
          </cell>
        </row>
        <row r="4133">
          <cell r="A4133">
            <v>165303</v>
          </cell>
        </row>
        <row r="4134">
          <cell r="A4134">
            <v>165334</v>
          </cell>
        </row>
        <row r="4135">
          <cell r="A4135">
            <v>165364</v>
          </cell>
        </row>
        <row r="4136">
          <cell r="A4136">
            <v>165395</v>
          </cell>
        </row>
        <row r="4137">
          <cell r="A4137">
            <v>165425</v>
          </cell>
        </row>
        <row r="4138">
          <cell r="A4138">
            <v>165456</v>
          </cell>
        </row>
        <row r="4139">
          <cell r="A4139">
            <v>165487</v>
          </cell>
        </row>
        <row r="4140">
          <cell r="A4140">
            <v>165515</v>
          </cell>
        </row>
        <row r="4141">
          <cell r="A4141">
            <v>165546</v>
          </cell>
        </row>
        <row r="4142">
          <cell r="A4142">
            <v>165576</v>
          </cell>
        </row>
        <row r="4143">
          <cell r="A4143">
            <v>165607</v>
          </cell>
        </row>
        <row r="4144">
          <cell r="A4144">
            <v>165637</v>
          </cell>
        </row>
        <row r="4145">
          <cell r="A4145">
            <v>165668</v>
          </cell>
        </row>
        <row r="4146">
          <cell r="A4146">
            <v>165699</v>
          </cell>
        </row>
        <row r="4147">
          <cell r="A4147">
            <v>165729</v>
          </cell>
        </row>
        <row r="4148">
          <cell r="A4148">
            <v>165760</v>
          </cell>
        </row>
        <row r="4149">
          <cell r="A4149">
            <v>165790</v>
          </cell>
        </row>
        <row r="4150">
          <cell r="A4150">
            <v>165821</v>
          </cell>
        </row>
        <row r="4151">
          <cell r="A4151">
            <v>165852</v>
          </cell>
        </row>
        <row r="4152">
          <cell r="A4152">
            <v>165880</v>
          </cell>
        </row>
        <row r="4153">
          <cell r="A4153">
            <v>165911</v>
          </cell>
        </row>
        <row r="4154">
          <cell r="A4154">
            <v>165941</v>
          </cell>
        </row>
        <row r="4155">
          <cell r="A4155">
            <v>165972</v>
          </cell>
        </row>
        <row r="4156">
          <cell r="A4156">
            <v>166002</v>
          </cell>
        </row>
        <row r="4157">
          <cell r="A4157">
            <v>166033</v>
          </cell>
        </row>
        <row r="4158">
          <cell r="A4158">
            <v>166064</v>
          </cell>
        </row>
        <row r="4159">
          <cell r="A4159">
            <v>166094</v>
          </cell>
        </row>
        <row r="4160">
          <cell r="A4160">
            <v>166125</v>
          </cell>
        </row>
        <row r="4161">
          <cell r="A4161">
            <v>166155</v>
          </cell>
        </row>
        <row r="4162">
          <cell r="A4162">
            <v>166186</v>
          </cell>
        </row>
        <row r="4163">
          <cell r="A4163">
            <v>166217</v>
          </cell>
        </row>
        <row r="4164">
          <cell r="A4164">
            <v>166245</v>
          </cell>
        </row>
        <row r="4165">
          <cell r="A4165">
            <v>166276</v>
          </cell>
        </row>
        <row r="4166">
          <cell r="A4166">
            <v>166306</v>
          </cell>
        </row>
        <row r="4167">
          <cell r="A4167">
            <v>166337</v>
          </cell>
        </row>
        <row r="4168">
          <cell r="A4168">
            <v>166367</v>
          </cell>
        </row>
        <row r="4169">
          <cell r="A4169">
            <v>166398</v>
          </cell>
        </row>
        <row r="4170">
          <cell r="A4170">
            <v>166429</v>
          </cell>
        </row>
        <row r="4171">
          <cell r="A4171">
            <v>166459</v>
          </cell>
        </row>
        <row r="4172">
          <cell r="A4172">
            <v>166490</v>
          </cell>
        </row>
        <row r="4173">
          <cell r="A4173">
            <v>166520</v>
          </cell>
        </row>
        <row r="4174">
          <cell r="A4174">
            <v>166551</v>
          </cell>
        </row>
        <row r="4175">
          <cell r="A4175">
            <v>166582</v>
          </cell>
        </row>
        <row r="4176">
          <cell r="A4176">
            <v>166611</v>
          </cell>
        </row>
        <row r="4177">
          <cell r="A4177">
            <v>166642</v>
          </cell>
        </row>
        <row r="4178">
          <cell r="A4178">
            <v>166672</v>
          </cell>
        </row>
        <row r="4179">
          <cell r="A4179">
            <v>166703</v>
          </cell>
        </row>
        <row r="4180">
          <cell r="A4180">
            <v>166733</v>
          </cell>
        </row>
        <row r="4181">
          <cell r="A4181">
            <v>166764</v>
          </cell>
        </row>
        <row r="4182">
          <cell r="A4182">
            <v>166795</v>
          </cell>
        </row>
        <row r="4183">
          <cell r="A4183">
            <v>166825</v>
          </cell>
        </row>
        <row r="4184">
          <cell r="A4184">
            <v>166856</v>
          </cell>
        </row>
        <row r="4185">
          <cell r="A4185">
            <v>166886</v>
          </cell>
        </row>
        <row r="4186">
          <cell r="A4186">
            <v>166917</v>
          </cell>
        </row>
        <row r="4187">
          <cell r="A4187">
            <v>166948</v>
          </cell>
        </row>
        <row r="4188">
          <cell r="A4188">
            <v>166976</v>
          </cell>
        </row>
        <row r="4189">
          <cell r="A4189">
            <v>167007</v>
          </cell>
        </row>
        <row r="4190">
          <cell r="A4190">
            <v>167037</v>
          </cell>
        </row>
        <row r="4191">
          <cell r="A4191">
            <v>167068</v>
          </cell>
        </row>
        <row r="4192">
          <cell r="A4192">
            <v>167098</v>
          </cell>
        </row>
        <row r="4193">
          <cell r="A4193">
            <v>167129</v>
          </cell>
        </row>
        <row r="4194">
          <cell r="A4194">
            <v>167160</v>
          </cell>
        </row>
        <row r="4195">
          <cell r="A4195">
            <v>167190</v>
          </cell>
        </row>
        <row r="4196">
          <cell r="A4196">
            <v>167221</v>
          </cell>
        </row>
        <row r="4197">
          <cell r="A4197">
            <v>167251</v>
          </cell>
        </row>
        <row r="4198">
          <cell r="A4198">
            <v>167282</v>
          </cell>
        </row>
        <row r="4199">
          <cell r="A4199">
            <v>167313</v>
          </cell>
        </row>
        <row r="4200">
          <cell r="A4200">
            <v>167341</v>
          </cell>
        </row>
        <row r="4201">
          <cell r="A4201">
            <v>167372</v>
          </cell>
        </row>
        <row r="4202">
          <cell r="A4202">
            <v>167402</v>
          </cell>
        </row>
        <row r="4203">
          <cell r="A4203">
            <v>167433</v>
          </cell>
        </row>
        <row r="4204">
          <cell r="A4204">
            <v>167463</v>
          </cell>
        </row>
        <row r="4205">
          <cell r="A4205">
            <v>167494</v>
          </cell>
        </row>
        <row r="4206">
          <cell r="A4206">
            <v>167525</v>
          </cell>
        </row>
        <row r="4207">
          <cell r="A4207">
            <v>167555</v>
          </cell>
        </row>
        <row r="4208">
          <cell r="A4208">
            <v>167586</v>
          </cell>
        </row>
        <row r="4209">
          <cell r="A4209">
            <v>167616</v>
          </cell>
        </row>
        <row r="4210">
          <cell r="A4210">
            <v>167647</v>
          </cell>
        </row>
        <row r="4211">
          <cell r="A4211">
            <v>167678</v>
          </cell>
        </row>
        <row r="4212">
          <cell r="A4212">
            <v>167706</v>
          </cell>
        </row>
        <row r="4213">
          <cell r="A4213">
            <v>167737</v>
          </cell>
        </row>
        <row r="4214">
          <cell r="A4214">
            <v>167767</v>
          </cell>
        </row>
        <row r="4215">
          <cell r="A4215">
            <v>167798</v>
          </cell>
        </row>
        <row r="4216">
          <cell r="A4216">
            <v>167828</v>
          </cell>
        </row>
        <row r="4217">
          <cell r="A4217">
            <v>167859</v>
          </cell>
        </row>
        <row r="4218">
          <cell r="A4218">
            <v>167890</v>
          </cell>
        </row>
        <row r="4219">
          <cell r="A4219">
            <v>167920</v>
          </cell>
        </row>
        <row r="4220">
          <cell r="A4220">
            <v>167951</v>
          </cell>
        </row>
        <row r="4221">
          <cell r="A4221">
            <v>167981</v>
          </cell>
        </row>
        <row r="4222">
          <cell r="A4222">
            <v>168012</v>
          </cell>
        </row>
        <row r="4223">
          <cell r="A4223">
            <v>168043</v>
          </cell>
        </row>
        <row r="4224">
          <cell r="A4224">
            <v>168072</v>
          </cell>
        </row>
        <row r="4225">
          <cell r="A4225">
            <v>168103</v>
          </cell>
        </row>
        <row r="4226">
          <cell r="A4226">
            <v>168133</v>
          </cell>
        </row>
        <row r="4227">
          <cell r="A4227">
            <v>168164</v>
          </cell>
        </row>
        <row r="4228">
          <cell r="A4228">
            <v>168194</v>
          </cell>
        </row>
        <row r="4229">
          <cell r="A4229">
            <v>168225</v>
          </cell>
        </row>
        <row r="4230">
          <cell r="A4230">
            <v>168256</v>
          </cell>
        </row>
        <row r="4231">
          <cell r="A4231">
            <v>168286</v>
          </cell>
        </row>
        <row r="4232">
          <cell r="A4232">
            <v>168317</v>
          </cell>
        </row>
        <row r="4233">
          <cell r="A4233">
            <v>168347</v>
          </cell>
        </row>
        <row r="4234">
          <cell r="A4234">
            <v>168378</v>
          </cell>
        </row>
        <row r="4235">
          <cell r="A4235">
            <v>168409</v>
          </cell>
        </row>
        <row r="4236">
          <cell r="A4236">
            <v>168437</v>
          </cell>
        </row>
        <row r="4237">
          <cell r="A4237">
            <v>168468</v>
          </cell>
        </row>
        <row r="4238">
          <cell r="A4238">
            <v>168498</v>
          </cell>
        </row>
        <row r="4239">
          <cell r="A4239">
            <v>168529</v>
          </cell>
        </row>
        <row r="4240">
          <cell r="A4240">
            <v>168559</v>
          </cell>
        </row>
        <row r="4241">
          <cell r="A4241">
            <v>168590</v>
          </cell>
        </row>
        <row r="4242">
          <cell r="A4242">
            <v>168621</v>
          </cell>
        </row>
        <row r="4243">
          <cell r="A4243">
            <v>168651</v>
          </cell>
        </row>
        <row r="4244">
          <cell r="A4244">
            <v>168682</v>
          </cell>
        </row>
        <row r="4245">
          <cell r="A4245">
            <v>168712</v>
          </cell>
        </row>
        <row r="4246">
          <cell r="A4246">
            <v>168743</v>
          </cell>
        </row>
        <row r="4247">
          <cell r="A4247">
            <v>168774</v>
          </cell>
        </row>
        <row r="4248">
          <cell r="A4248">
            <v>168802</v>
          </cell>
        </row>
        <row r="4249">
          <cell r="A4249">
            <v>168833</v>
          </cell>
        </row>
        <row r="4250">
          <cell r="A4250">
            <v>168863</v>
          </cell>
        </row>
        <row r="4251">
          <cell r="A4251">
            <v>168894</v>
          </cell>
        </row>
        <row r="4252">
          <cell r="A4252">
            <v>168924</v>
          </cell>
        </row>
        <row r="4253">
          <cell r="A4253">
            <v>168955</v>
          </cell>
        </row>
        <row r="4254">
          <cell r="A4254">
            <v>168986</v>
          </cell>
        </row>
        <row r="4255">
          <cell r="A4255">
            <v>169016</v>
          </cell>
        </row>
        <row r="4256">
          <cell r="A4256">
            <v>169047</v>
          </cell>
        </row>
        <row r="4257">
          <cell r="A4257">
            <v>169077</v>
          </cell>
        </row>
        <row r="4258">
          <cell r="A4258">
            <v>169108</v>
          </cell>
        </row>
        <row r="4259">
          <cell r="A4259">
            <v>169139</v>
          </cell>
        </row>
        <row r="4260">
          <cell r="A4260">
            <v>169167</v>
          </cell>
        </row>
        <row r="4261">
          <cell r="A4261">
            <v>169198</v>
          </cell>
        </row>
        <row r="4262">
          <cell r="A4262">
            <v>169228</v>
          </cell>
        </row>
        <row r="4263">
          <cell r="A4263">
            <v>169259</v>
          </cell>
        </row>
        <row r="4264">
          <cell r="A4264">
            <v>169289</v>
          </cell>
        </row>
        <row r="4265">
          <cell r="A4265">
            <v>169320</v>
          </cell>
        </row>
        <row r="4266">
          <cell r="A4266">
            <v>169351</v>
          </cell>
        </row>
        <row r="4267">
          <cell r="A4267">
            <v>169381</v>
          </cell>
        </row>
        <row r="4268">
          <cell r="A4268">
            <v>169412</v>
          </cell>
        </row>
        <row r="4269">
          <cell r="A4269">
            <v>169442</v>
          </cell>
        </row>
        <row r="4270">
          <cell r="A4270">
            <v>169473</v>
          </cell>
        </row>
        <row r="4271">
          <cell r="A4271">
            <v>169504</v>
          </cell>
        </row>
        <row r="4272">
          <cell r="A4272">
            <v>169533</v>
          </cell>
        </row>
        <row r="4273">
          <cell r="A4273">
            <v>169564</v>
          </cell>
        </row>
        <row r="4274">
          <cell r="A4274">
            <v>169594</v>
          </cell>
        </row>
        <row r="4275">
          <cell r="A4275">
            <v>169625</v>
          </cell>
        </row>
        <row r="4276">
          <cell r="A4276">
            <v>169655</v>
          </cell>
        </row>
        <row r="4277">
          <cell r="A4277">
            <v>169686</v>
          </cell>
        </row>
        <row r="4278">
          <cell r="A4278">
            <v>169717</v>
          </cell>
        </row>
        <row r="4279">
          <cell r="A4279">
            <v>169747</v>
          </cell>
        </row>
        <row r="4280">
          <cell r="A4280">
            <v>169778</v>
          </cell>
        </row>
        <row r="4281">
          <cell r="A4281">
            <v>169808</v>
          </cell>
        </row>
        <row r="4282">
          <cell r="A4282">
            <v>169839</v>
          </cell>
        </row>
        <row r="4283">
          <cell r="A4283">
            <v>169870</v>
          </cell>
        </row>
        <row r="4284">
          <cell r="A4284">
            <v>169898</v>
          </cell>
        </row>
        <row r="4285">
          <cell r="A4285">
            <v>169929</v>
          </cell>
        </row>
        <row r="4286">
          <cell r="A4286">
            <v>169959</v>
          </cell>
        </row>
        <row r="4287">
          <cell r="A4287">
            <v>169990</v>
          </cell>
        </row>
        <row r="4288">
          <cell r="A4288">
            <v>170020</v>
          </cell>
        </row>
        <row r="4289">
          <cell r="A4289">
            <v>170051</v>
          </cell>
        </row>
        <row r="4290">
          <cell r="A4290">
            <v>170082</v>
          </cell>
        </row>
        <row r="4291">
          <cell r="A4291">
            <v>170112</v>
          </cell>
        </row>
        <row r="4292">
          <cell r="A4292">
            <v>170143</v>
          </cell>
        </row>
        <row r="4293">
          <cell r="A4293">
            <v>170173</v>
          </cell>
        </row>
        <row r="4294">
          <cell r="A4294">
            <v>170204</v>
          </cell>
        </row>
        <row r="4295">
          <cell r="A4295">
            <v>170235</v>
          </cell>
        </row>
        <row r="4296">
          <cell r="A4296">
            <v>170263</v>
          </cell>
        </row>
        <row r="4297">
          <cell r="A4297">
            <v>170294</v>
          </cell>
        </row>
        <row r="4298">
          <cell r="A4298">
            <v>170324</v>
          </cell>
        </row>
        <row r="4299">
          <cell r="A4299">
            <v>170355</v>
          </cell>
        </row>
        <row r="4300">
          <cell r="A4300">
            <v>170385</v>
          </cell>
        </row>
        <row r="4301">
          <cell r="A4301">
            <v>170416</v>
          </cell>
        </row>
        <row r="4302">
          <cell r="A4302">
            <v>170447</v>
          </cell>
        </row>
        <row r="4303">
          <cell r="A4303">
            <v>170477</v>
          </cell>
        </row>
        <row r="4304">
          <cell r="A4304">
            <v>170508</v>
          </cell>
        </row>
        <row r="4305">
          <cell r="A4305">
            <v>170538</v>
          </cell>
        </row>
        <row r="4306">
          <cell r="A4306">
            <v>170569</v>
          </cell>
        </row>
        <row r="4307">
          <cell r="A4307">
            <v>170600</v>
          </cell>
        </row>
        <row r="4308">
          <cell r="A4308">
            <v>170628</v>
          </cell>
        </row>
        <row r="4309">
          <cell r="A4309">
            <v>170659</v>
          </cell>
        </row>
        <row r="4310">
          <cell r="A4310">
            <v>170689</v>
          </cell>
        </row>
        <row r="4311">
          <cell r="A4311">
            <v>170720</v>
          </cell>
        </row>
        <row r="4312">
          <cell r="A4312">
            <v>170750</v>
          </cell>
        </row>
        <row r="4313">
          <cell r="A4313">
            <v>170781</v>
          </cell>
        </row>
        <row r="4314">
          <cell r="A4314">
            <v>170812</v>
          </cell>
        </row>
        <row r="4315">
          <cell r="A4315">
            <v>170842</v>
          </cell>
        </row>
        <row r="4316">
          <cell r="A4316">
            <v>170873</v>
          </cell>
        </row>
        <row r="4317">
          <cell r="A4317">
            <v>170903</v>
          </cell>
        </row>
        <row r="4318">
          <cell r="A4318">
            <v>170934</v>
          </cell>
        </row>
        <row r="4319">
          <cell r="A4319">
            <v>170965</v>
          </cell>
        </row>
        <row r="4320">
          <cell r="A4320">
            <v>170994</v>
          </cell>
        </row>
        <row r="4321">
          <cell r="A4321">
            <v>171025</v>
          </cell>
        </row>
        <row r="4322">
          <cell r="A4322">
            <v>171055</v>
          </cell>
        </row>
        <row r="4323">
          <cell r="A4323">
            <v>171086</v>
          </cell>
        </row>
        <row r="4324">
          <cell r="A4324">
            <v>171116</v>
          </cell>
        </row>
        <row r="4325">
          <cell r="A4325">
            <v>171147</v>
          </cell>
        </row>
        <row r="4326">
          <cell r="A4326">
            <v>171178</v>
          </cell>
        </row>
        <row r="4327">
          <cell r="A4327">
            <v>171208</v>
          </cell>
        </row>
        <row r="4328">
          <cell r="A4328">
            <v>171239</v>
          </cell>
        </row>
        <row r="4329">
          <cell r="A4329">
            <v>171269</v>
          </cell>
        </row>
        <row r="4330">
          <cell r="A4330">
            <v>171300</v>
          </cell>
        </row>
        <row r="4331">
          <cell r="A4331">
            <v>171331</v>
          </cell>
        </row>
        <row r="4332">
          <cell r="A4332">
            <v>171359</v>
          </cell>
        </row>
        <row r="4333">
          <cell r="A4333">
            <v>171390</v>
          </cell>
        </row>
        <row r="4334">
          <cell r="A4334">
            <v>171420</v>
          </cell>
        </row>
        <row r="4335">
          <cell r="A4335">
            <v>171451</v>
          </cell>
        </row>
        <row r="4336">
          <cell r="A4336">
            <v>171481</v>
          </cell>
        </row>
        <row r="4337">
          <cell r="A4337">
            <v>171512</v>
          </cell>
        </row>
        <row r="4338">
          <cell r="A4338">
            <v>171543</v>
          </cell>
        </row>
        <row r="4339">
          <cell r="A4339">
            <v>171573</v>
          </cell>
        </row>
        <row r="4340">
          <cell r="A4340">
            <v>171604</v>
          </cell>
        </row>
        <row r="4341">
          <cell r="A4341">
            <v>171634</v>
          </cell>
        </row>
        <row r="4342">
          <cell r="A4342">
            <v>171665</v>
          </cell>
        </row>
        <row r="4343">
          <cell r="A4343">
            <v>171696</v>
          </cell>
        </row>
        <row r="4344">
          <cell r="A4344">
            <v>171724</v>
          </cell>
        </row>
        <row r="4345">
          <cell r="A4345">
            <v>171755</v>
          </cell>
        </row>
        <row r="4346">
          <cell r="A4346">
            <v>171785</v>
          </cell>
        </row>
        <row r="4347">
          <cell r="A4347">
            <v>171816</v>
          </cell>
        </row>
        <row r="4348">
          <cell r="A4348">
            <v>171846</v>
          </cell>
        </row>
        <row r="4349">
          <cell r="A4349">
            <v>171877</v>
          </cell>
        </row>
        <row r="4350">
          <cell r="A4350">
            <v>171908</v>
          </cell>
        </row>
        <row r="4351">
          <cell r="A4351">
            <v>171938</v>
          </cell>
        </row>
        <row r="4352">
          <cell r="A4352">
            <v>171969</v>
          </cell>
        </row>
        <row r="4353">
          <cell r="A4353">
            <v>171999</v>
          </cell>
        </row>
        <row r="4354">
          <cell r="A4354">
            <v>172030</v>
          </cell>
        </row>
        <row r="4355">
          <cell r="A4355">
            <v>172061</v>
          </cell>
        </row>
        <row r="4356">
          <cell r="A4356">
            <v>172089</v>
          </cell>
        </row>
        <row r="4357">
          <cell r="A4357">
            <v>172120</v>
          </cell>
        </row>
        <row r="4358">
          <cell r="A4358">
            <v>172150</v>
          </cell>
        </row>
        <row r="4359">
          <cell r="A4359">
            <v>172181</v>
          </cell>
        </row>
        <row r="4360">
          <cell r="A4360">
            <v>172211</v>
          </cell>
        </row>
        <row r="4361">
          <cell r="A4361">
            <v>172242</v>
          </cell>
        </row>
        <row r="4362">
          <cell r="A4362">
            <v>172273</v>
          </cell>
        </row>
        <row r="4363">
          <cell r="A4363">
            <v>172303</v>
          </cell>
        </row>
        <row r="4364">
          <cell r="A4364">
            <v>172334</v>
          </cell>
        </row>
        <row r="4365">
          <cell r="A4365">
            <v>172364</v>
          </cell>
        </row>
        <row r="4366">
          <cell r="A4366">
            <v>172395</v>
          </cell>
        </row>
        <row r="4367">
          <cell r="A4367">
            <v>172426</v>
          </cell>
        </row>
        <row r="4368">
          <cell r="A4368">
            <v>172455</v>
          </cell>
        </row>
        <row r="4369">
          <cell r="A4369">
            <v>172486</v>
          </cell>
        </row>
        <row r="4370">
          <cell r="A4370">
            <v>172516</v>
          </cell>
        </row>
        <row r="4371">
          <cell r="A4371">
            <v>172547</v>
          </cell>
        </row>
        <row r="4372">
          <cell r="A4372">
            <v>172577</v>
          </cell>
        </row>
        <row r="4373">
          <cell r="A4373">
            <v>172608</v>
          </cell>
        </row>
        <row r="4374">
          <cell r="A4374">
            <v>172639</v>
          </cell>
        </row>
        <row r="4375">
          <cell r="A4375">
            <v>172669</v>
          </cell>
        </row>
        <row r="4376">
          <cell r="A4376">
            <v>172700</v>
          </cell>
        </row>
        <row r="4377">
          <cell r="A4377">
            <v>172730</v>
          </cell>
        </row>
        <row r="4378">
          <cell r="A4378">
            <v>172761</v>
          </cell>
        </row>
        <row r="4379">
          <cell r="A4379">
            <v>172792</v>
          </cell>
        </row>
        <row r="4380">
          <cell r="A4380">
            <v>172820</v>
          </cell>
        </row>
        <row r="4381">
          <cell r="A4381">
            <v>172851</v>
          </cell>
        </row>
        <row r="4382">
          <cell r="A4382">
            <v>172881</v>
          </cell>
        </row>
        <row r="4383">
          <cell r="A4383">
            <v>172912</v>
          </cell>
        </row>
        <row r="4384">
          <cell r="A4384">
            <v>172942</v>
          </cell>
        </row>
        <row r="4385">
          <cell r="A4385">
            <v>172973</v>
          </cell>
        </row>
        <row r="4386">
          <cell r="A4386">
            <v>173004</v>
          </cell>
        </row>
        <row r="4387">
          <cell r="A4387">
            <v>173034</v>
          </cell>
        </row>
        <row r="4388">
          <cell r="A4388">
            <v>173065</v>
          </cell>
        </row>
        <row r="4389">
          <cell r="A4389">
            <v>173095</v>
          </cell>
        </row>
        <row r="4390">
          <cell r="A4390">
            <v>173126</v>
          </cell>
        </row>
        <row r="4391">
          <cell r="A4391">
            <v>173157</v>
          </cell>
        </row>
        <row r="4392">
          <cell r="A4392">
            <v>173185</v>
          </cell>
        </row>
        <row r="4393">
          <cell r="A4393">
            <v>173216</v>
          </cell>
        </row>
        <row r="4394">
          <cell r="A4394">
            <v>173246</v>
          </cell>
        </row>
        <row r="4395">
          <cell r="A4395">
            <v>173277</v>
          </cell>
        </row>
        <row r="4396">
          <cell r="A4396">
            <v>173307</v>
          </cell>
        </row>
        <row r="4397">
          <cell r="A4397">
            <v>173338</v>
          </cell>
        </row>
        <row r="4398">
          <cell r="A4398">
            <v>173369</v>
          </cell>
        </row>
        <row r="4399">
          <cell r="A4399">
            <v>173399</v>
          </cell>
        </row>
        <row r="4400">
          <cell r="A4400">
            <v>173430</v>
          </cell>
        </row>
        <row r="4401">
          <cell r="A4401">
            <v>173460</v>
          </cell>
        </row>
        <row r="4402">
          <cell r="A4402">
            <v>173491</v>
          </cell>
        </row>
        <row r="4403">
          <cell r="A4403">
            <v>173522</v>
          </cell>
        </row>
        <row r="4404">
          <cell r="A4404">
            <v>173550</v>
          </cell>
        </row>
        <row r="4405">
          <cell r="A4405">
            <v>173581</v>
          </cell>
        </row>
        <row r="4406">
          <cell r="A4406">
            <v>173611</v>
          </cell>
        </row>
        <row r="4407">
          <cell r="A4407">
            <v>173642</v>
          </cell>
        </row>
        <row r="4408">
          <cell r="A4408">
            <v>173672</v>
          </cell>
        </row>
        <row r="4409">
          <cell r="A4409">
            <v>173703</v>
          </cell>
        </row>
        <row r="4410">
          <cell r="A4410">
            <v>173734</v>
          </cell>
        </row>
        <row r="4411">
          <cell r="A4411">
            <v>173764</v>
          </cell>
        </row>
        <row r="4412">
          <cell r="A4412">
            <v>173795</v>
          </cell>
        </row>
        <row r="4413">
          <cell r="A4413">
            <v>173825</v>
          </cell>
        </row>
        <row r="4414">
          <cell r="A4414">
            <v>173856</v>
          </cell>
        </row>
        <row r="4415">
          <cell r="A4415">
            <v>173887</v>
          </cell>
        </row>
        <row r="4416">
          <cell r="A4416">
            <v>173916</v>
          </cell>
        </row>
        <row r="4417">
          <cell r="A4417">
            <v>173947</v>
          </cell>
        </row>
        <row r="4418">
          <cell r="A4418">
            <v>173977</v>
          </cell>
        </row>
        <row r="4419">
          <cell r="A4419">
            <v>174008</v>
          </cell>
        </row>
        <row r="4420">
          <cell r="A4420">
            <v>174038</v>
          </cell>
        </row>
        <row r="4421">
          <cell r="A4421">
            <v>174069</v>
          </cell>
        </row>
        <row r="4422">
          <cell r="A4422">
            <v>174100</v>
          </cell>
        </row>
        <row r="4423">
          <cell r="A4423">
            <v>174130</v>
          </cell>
        </row>
        <row r="4424">
          <cell r="A4424">
            <v>174161</v>
          </cell>
        </row>
        <row r="4425">
          <cell r="A4425">
            <v>174191</v>
          </cell>
        </row>
        <row r="4426">
          <cell r="A4426">
            <v>174222</v>
          </cell>
        </row>
        <row r="4427">
          <cell r="A4427">
            <v>174253</v>
          </cell>
        </row>
        <row r="4428">
          <cell r="A4428">
            <v>174281</v>
          </cell>
        </row>
        <row r="4429">
          <cell r="A4429">
            <v>174312</v>
          </cell>
        </row>
        <row r="4430">
          <cell r="A4430">
            <v>174342</v>
          </cell>
        </row>
        <row r="4431">
          <cell r="A4431">
            <v>174373</v>
          </cell>
        </row>
        <row r="4432">
          <cell r="A4432">
            <v>174403</v>
          </cell>
        </row>
        <row r="4433">
          <cell r="A4433">
            <v>174434</v>
          </cell>
        </row>
        <row r="4434">
          <cell r="A4434">
            <v>174465</v>
          </cell>
        </row>
        <row r="4435">
          <cell r="A4435">
            <v>174495</v>
          </cell>
        </row>
        <row r="4436">
          <cell r="A4436">
            <v>174526</v>
          </cell>
        </row>
        <row r="4437">
          <cell r="A4437">
            <v>174556</v>
          </cell>
        </row>
        <row r="4438">
          <cell r="A4438">
            <v>174587</v>
          </cell>
        </row>
        <row r="4439">
          <cell r="A4439">
            <v>174618</v>
          </cell>
        </row>
        <row r="4440">
          <cell r="A4440">
            <v>174646</v>
          </cell>
        </row>
        <row r="4441">
          <cell r="A4441">
            <v>174677</v>
          </cell>
        </row>
        <row r="4442">
          <cell r="A4442">
            <v>174707</v>
          </cell>
        </row>
        <row r="4443">
          <cell r="A4443">
            <v>174738</v>
          </cell>
        </row>
        <row r="4444">
          <cell r="A4444">
            <v>174768</v>
          </cell>
        </row>
        <row r="4445">
          <cell r="A4445">
            <v>174799</v>
          </cell>
        </row>
        <row r="4446">
          <cell r="A4446">
            <v>174830</v>
          </cell>
        </row>
        <row r="4447">
          <cell r="A4447">
            <v>174860</v>
          </cell>
        </row>
        <row r="4448">
          <cell r="A4448">
            <v>174891</v>
          </cell>
        </row>
        <row r="4449">
          <cell r="A4449">
            <v>174921</v>
          </cell>
        </row>
        <row r="4450">
          <cell r="A4450">
            <v>174952</v>
          </cell>
        </row>
        <row r="4451">
          <cell r="A4451">
            <v>174983</v>
          </cell>
        </row>
        <row r="4452">
          <cell r="A4452">
            <v>175011</v>
          </cell>
        </row>
        <row r="4453">
          <cell r="A4453">
            <v>175042</v>
          </cell>
        </row>
        <row r="4454">
          <cell r="A4454">
            <v>175072</v>
          </cell>
        </row>
        <row r="4455">
          <cell r="A4455">
            <v>175103</v>
          </cell>
        </row>
        <row r="4456">
          <cell r="A4456">
            <v>175133</v>
          </cell>
        </row>
        <row r="4457">
          <cell r="A4457">
            <v>175164</v>
          </cell>
        </row>
        <row r="4458">
          <cell r="A4458">
            <v>175195</v>
          </cell>
        </row>
        <row r="4459">
          <cell r="A4459">
            <v>175225</v>
          </cell>
        </row>
        <row r="4460">
          <cell r="A4460">
            <v>175256</v>
          </cell>
        </row>
        <row r="4461">
          <cell r="A4461">
            <v>175286</v>
          </cell>
        </row>
        <row r="4462">
          <cell r="A4462">
            <v>175317</v>
          </cell>
        </row>
        <row r="4463">
          <cell r="A4463">
            <v>175348</v>
          </cell>
        </row>
        <row r="4464">
          <cell r="A4464">
            <v>175377</v>
          </cell>
        </row>
        <row r="4465">
          <cell r="A4465">
            <v>175408</v>
          </cell>
        </row>
        <row r="4466">
          <cell r="A4466">
            <v>175438</v>
          </cell>
        </row>
        <row r="4467">
          <cell r="A4467">
            <v>175469</v>
          </cell>
        </row>
        <row r="4468">
          <cell r="A4468">
            <v>175499</v>
          </cell>
        </row>
        <row r="4469">
          <cell r="A4469">
            <v>175530</v>
          </cell>
        </row>
        <row r="4470">
          <cell r="A4470">
            <v>175561</v>
          </cell>
        </row>
        <row r="4471">
          <cell r="A4471">
            <v>175591</v>
          </cell>
        </row>
        <row r="4472">
          <cell r="A4472">
            <v>175622</v>
          </cell>
        </row>
        <row r="4473">
          <cell r="A4473">
            <v>175652</v>
          </cell>
        </row>
        <row r="4474">
          <cell r="A4474">
            <v>175683</v>
          </cell>
        </row>
        <row r="4475">
          <cell r="A4475">
            <v>175714</v>
          </cell>
        </row>
        <row r="4476">
          <cell r="A4476">
            <v>175742</v>
          </cell>
        </row>
        <row r="4477">
          <cell r="A4477">
            <v>175773</v>
          </cell>
        </row>
        <row r="4478">
          <cell r="A4478">
            <v>175803</v>
          </cell>
        </row>
        <row r="4479">
          <cell r="A4479">
            <v>175834</v>
          </cell>
        </row>
        <row r="4480">
          <cell r="A4480">
            <v>175864</v>
          </cell>
        </row>
        <row r="4481">
          <cell r="A4481">
            <v>175895</v>
          </cell>
        </row>
        <row r="4482">
          <cell r="A4482">
            <v>175926</v>
          </cell>
        </row>
        <row r="4483">
          <cell r="A4483">
            <v>175956</v>
          </cell>
        </row>
        <row r="4484">
          <cell r="A4484">
            <v>175987</v>
          </cell>
        </row>
        <row r="4485">
          <cell r="A4485">
            <v>176017</v>
          </cell>
        </row>
        <row r="4486">
          <cell r="A4486">
            <v>176048</v>
          </cell>
        </row>
        <row r="4487">
          <cell r="A4487">
            <v>176079</v>
          </cell>
        </row>
        <row r="4488">
          <cell r="A4488">
            <v>176107</v>
          </cell>
        </row>
        <row r="4489">
          <cell r="A4489">
            <v>176138</v>
          </cell>
        </row>
        <row r="4490">
          <cell r="A4490">
            <v>176168</v>
          </cell>
        </row>
        <row r="4491">
          <cell r="A4491">
            <v>176199</v>
          </cell>
        </row>
        <row r="4492">
          <cell r="A4492">
            <v>176229</v>
          </cell>
        </row>
        <row r="4493">
          <cell r="A4493">
            <v>176260</v>
          </cell>
        </row>
        <row r="4494">
          <cell r="A4494">
            <v>176291</v>
          </cell>
        </row>
        <row r="4495">
          <cell r="A4495">
            <v>176321</v>
          </cell>
        </row>
        <row r="4496">
          <cell r="A4496">
            <v>176352</v>
          </cell>
        </row>
        <row r="4497">
          <cell r="A4497">
            <v>176382</v>
          </cell>
        </row>
        <row r="4498">
          <cell r="A4498">
            <v>176413</v>
          </cell>
        </row>
        <row r="4499">
          <cell r="A4499">
            <v>176444</v>
          </cell>
        </row>
        <row r="4500">
          <cell r="A4500">
            <v>176472</v>
          </cell>
        </row>
        <row r="4501">
          <cell r="A4501">
            <v>176503</v>
          </cell>
        </row>
        <row r="4502">
          <cell r="A4502">
            <v>176533</v>
          </cell>
        </row>
        <row r="4503">
          <cell r="A4503">
            <v>176564</v>
          </cell>
        </row>
        <row r="4504">
          <cell r="A4504">
            <v>176594</v>
          </cell>
        </row>
        <row r="4505">
          <cell r="A4505">
            <v>176625</v>
          </cell>
        </row>
        <row r="4506">
          <cell r="A4506">
            <v>176656</v>
          </cell>
        </row>
        <row r="4507">
          <cell r="A4507">
            <v>176686</v>
          </cell>
        </row>
        <row r="4508">
          <cell r="A4508">
            <v>176717</v>
          </cell>
        </row>
        <row r="4509">
          <cell r="A4509">
            <v>176747</v>
          </cell>
        </row>
        <row r="4510">
          <cell r="A4510">
            <v>176778</v>
          </cell>
        </row>
        <row r="4511">
          <cell r="A4511">
            <v>176809</v>
          </cell>
        </row>
        <row r="4512">
          <cell r="A4512">
            <v>176838</v>
          </cell>
        </row>
        <row r="4513">
          <cell r="A4513">
            <v>176869</v>
          </cell>
        </row>
        <row r="4514">
          <cell r="A4514">
            <v>176899</v>
          </cell>
        </row>
        <row r="4515">
          <cell r="A4515">
            <v>176930</v>
          </cell>
        </row>
        <row r="4516">
          <cell r="A4516">
            <v>176960</v>
          </cell>
        </row>
        <row r="4517">
          <cell r="A4517">
            <v>176991</v>
          </cell>
        </row>
        <row r="4518">
          <cell r="A4518">
            <v>177022</v>
          </cell>
        </row>
        <row r="4519">
          <cell r="A4519">
            <v>177052</v>
          </cell>
        </row>
        <row r="4520">
          <cell r="A4520">
            <v>177083</v>
          </cell>
        </row>
        <row r="4521">
          <cell r="A4521">
            <v>177113</v>
          </cell>
        </row>
        <row r="4522">
          <cell r="A4522">
            <v>177144</v>
          </cell>
        </row>
        <row r="4523">
          <cell r="A4523">
            <v>177175</v>
          </cell>
        </row>
        <row r="4524">
          <cell r="A4524">
            <v>177203</v>
          </cell>
        </row>
        <row r="4525">
          <cell r="A4525">
            <v>177234</v>
          </cell>
        </row>
        <row r="4526">
          <cell r="A4526">
            <v>177264</v>
          </cell>
        </row>
        <row r="4527">
          <cell r="A4527">
            <v>177295</v>
          </cell>
        </row>
        <row r="4528">
          <cell r="A4528">
            <v>177325</v>
          </cell>
        </row>
        <row r="4529">
          <cell r="A4529">
            <v>177356</v>
          </cell>
        </row>
        <row r="4530">
          <cell r="A4530">
            <v>177387</v>
          </cell>
        </row>
        <row r="4531">
          <cell r="A4531">
            <v>177417</v>
          </cell>
        </row>
        <row r="4532">
          <cell r="A4532">
            <v>177448</v>
          </cell>
        </row>
        <row r="4533">
          <cell r="A4533">
            <v>177478</v>
          </cell>
        </row>
        <row r="4534">
          <cell r="A4534">
            <v>177509</v>
          </cell>
        </row>
        <row r="4535">
          <cell r="A4535">
            <v>177540</v>
          </cell>
        </row>
        <row r="4536">
          <cell r="A4536">
            <v>177568</v>
          </cell>
        </row>
        <row r="4537">
          <cell r="A4537">
            <v>177599</v>
          </cell>
        </row>
        <row r="4538">
          <cell r="A4538">
            <v>177629</v>
          </cell>
        </row>
        <row r="4539">
          <cell r="A4539">
            <v>177660</v>
          </cell>
        </row>
        <row r="4540">
          <cell r="A4540">
            <v>177690</v>
          </cell>
        </row>
        <row r="4541">
          <cell r="A4541">
            <v>177721</v>
          </cell>
        </row>
        <row r="4542">
          <cell r="A4542">
            <v>177752</v>
          </cell>
        </row>
        <row r="4543">
          <cell r="A4543">
            <v>177782</v>
          </cell>
        </row>
        <row r="4544">
          <cell r="A4544">
            <v>177813</v>
          </cell>
        </row>
        <row r="4545">
          <cell r="A4545">
            <v>177843</v>
          </cell>
        </row>
        <row r="4546">
          <cell r="A4546">
            <v>177874</v>
          </cell>
        </row>
        <row r="4547">
          <cell r="A4547">
            <v>177905</v>
          </cell>
        </row>
        <row r="4548">
          <cell r="A4548">
            <v>177933</v>
          </cell>
        </row>
        <row r="4549">
          <cell r="A4549">
            <v>177964</v>
          </cell>
        </row>
        <row r="4550">
          <cell r="A4550">
            <v>177994</v>
          </cell>
        </row>
        <row r="4551">
          <cell r="A4551">
            <v>178025</v>
          </cell>
        </row>
        <row r="4552">
          <cell r="A4552">
            <v>178055</v>
          </cell>
        </row>
        <row r="4553">
          <cell r="A4553">
            <v>178086</v>
          </cell>
        </row>
        <row r="4554">
          <cell r="A4554">
            <v>178117</v>
          </cell>
        </row>
        <row r="4555">
          <cell r="A4555">
            <v>178147</v>
          </cell>
        </row>
        <row r="4556">
          <cell r="A4556">
            <v>178178</v>
          </cell>
        </row>
        <row r="4557">
          <cell r="A4557">
            <v>178208</v>
          </cell>
        </row>
        <row r="4558">
          <cell r="A4558">
            <v>178239</v>
          </cell>
        </row>
        <row r="4559">
          <cell r="A4559">
            <v>178270</v>
          </cell>
        </row>
        <row r="4560">
          <cell r="A4560">
            <v>178299</v>
          </cell>
        </row>
        <row r="4561">
          <cell r="A4561">
            <v>178330</v>
          </cell>
        </row>
        <row r="4562">
          <cell r="A4562">
            <v>178360</v>
          </cell>
        </row>
        <row r="4563">
          <cell r="A4563">
            <v>178391</v>
          </cell>
        </row>
        <row r="4564">
          <cell r="A4564">
            <v>178421</v>
          </cell>
        </row>
        <row r="4565">
          <cell r="A4565">
            <v>178452</v>
          </cell>
        </row>
        <row r="4566">
          <cell r="A4566">
            <v>178483</v>
          </cell>
        </row>
        <row r="4567">
          <cell r="A4567">
            <v>178513</v>
          </cell>
        </row>
        <row r="4568">
          <cell r="A4568">
            <v>178544</v>
          </cell>
        </row>
        <row r="4569">
          <cell r="A4569">
            <v>178574</v>
          </cell>
        </row>
        <row r="4570">
          <cell r="A4570">
            <v>178605</v>
          </cell>
        </row>
        <row r="4571">
          <cell r="A4571">
            <v>178636</v>
          </cell>
        </row>
        <row r="4572">
          <cell r="A4572">
            <v>178664</v>
          </cell>
        </row>
        <row r="4573">
          <cell r="A4573">
            <v>178695</v>
          </cell>
        </row>
        <row r="4574">
          <cell r="A4574">
            <v>178725</v>
          </cell>
        </row>
        <row r="4575">
          <cell r="A4575">
            <v>178756</v>
          </cell>
        </row>
        <row r="4576">
          <cell r="A4576">
            <v>178786</v>
          </cell>
        </row>
        <row r="4577">
          <cell r="A4577">
            <v>178817</v>
          </cell>
        </row>
        <row r="4578">
          <cell r="A4578">
            <v>178848</v>
          </cell>
        </row>
        <row r="4579">
          <cell r="A4579">
            <v>178878</v>
          </cell>
        </row>
        <row r="4580">
          <cell r="A4580">
            <v>178909</v>
          </cell>
        </row>
        <row r="4581">
          <cell r="A4581">
            <v>178939</v>
          </cell>
        </row>
        <row r="4582">
          <cell r="A4582">
            <v>178970</v>
          </cell>
        </row>
        <row r="4583">
          <cell r="A4583">
            <v>179001</v>
          </cell>
        </row>
        <row r="4584">
          <cell r="A4584">
            <v>179029</v>
          </cell>
        </row>
        <row r="4585">
          <cell r="A4585">
            <v>179060</v>
          </cell>
        </row>
        <row r="4586">
          <cell r="A4586">
            <v>179090</v>
          </cell>
        </row>
        <row r="4587">
          <cell r="A4587">
            <v>179121</v>
          </cell>
        </row>
        <row r="4588">
          <cell r="A4588">
            <v>179151</v>
          </cell>
        </row>
        <row r="4589">
          <cell r="A4589">
            <v>179182</v>
          </cell>
        </row>
        <row r="4590">
          <cell r="A4590">
            <v>179213</v>
          </cell>
        </row>
        <row r="4591">
          <cell r="A4591">
            <v>179243</v>
          </cell>
        </row>
        <row r="4592">
          <cell r="A4592">
            <v>179274</v>
          </cell>
        </row>
        <row r="4593">
          <cell r="A4593">
            <v>179304</v>
          </cell>
        </row>
        <row r="4594">
          <cell r="A4594">
            <v>179335</v>
          </cell>
        </row>
        <row r="4595">
          <cell r="A4595">
            <v>179366</v>
          </cell>
        </row>
        <row r="4596">
          <cell r="A4596">
            <v>179394</v>
          </cell>
        </row>
        <row r="4597">
          <cell r="A4597">
            <v>179425</v>
          </cell>
        </row>
        <row r="4598">
          <cell r="A4598">
            <v>179455</v>
          </cell>
        </row>
        <row r="4599">
          <cell r="A4599">
            <v>179486</v>
          </cell>
        </row>
        <row r="4600">
          <cell r="A4600">
            <v>179516</v>
          </cell>
        </row>
        <row r="4601">
          <cell r="A4601">
            <v>179547</v>
          </cell>
        </row>
        <row r="4602">
          <cell r="A4602">
            <v>179578</v>
          </cell>
        </row>
        <row r="4603">
          <cell r="A4603">
            <v>179608</v>
          </cell>
        </row>
        <row r="4604">
          <cell r="A4604">
            <v>179639</v>
          </cell>
        </row>
        <row r="4605">
          <cell r="A4605">
            <v>179669</v>
          </cell>
        </row>
        <row r="4606">
          <cell r="A4606">
            <v>179700</v>
          </cell>
        </row>
        <row r="4607">
          <cell r="A4607">
            <v>179731</v>
          </cell>
        </row>
        <row r="4608">
          <cell r="A4608">
            <v>179760</v>
          </cell>
        </row>
        <row r="4609">
          <cell r="A4609">
            <v>179791</v>
          </cell>
        </row>
        <row r="4610">
          <cell r="A4610">
            <v>179821</v>
          </cell>
        </row>
        <row r="4611">
          <cell r="A4611">
            <v>179852</v>
          </cell>
        </row>
        <row r="4612">
          <cell r="A4612">
            <v>179882</v>
          </cell>
        </row>
        <row r="4613">
          <cell r="A4613">
            <v>179913</v>
          </cell>
        </row>
        <row r="4614">
          <cell r="A4614">
            <v>179944</v>
          </cell>
        </row>
        <row r="4615">
          <cell r="A4615">
            <v>179974</v>
          </cell>
        </row>
        <row r="4616">
          <cell r="A4616">
            <v>180005</v>
          </cell>
        </row>
        <row r="4617">
          <cell r="A4617">
            <v>180035</v>
          </cell>
        </row>
        <row r="4618">
          <cell r="A4618">
            <v>180066</v>
          </cell>
        </row>
        <row r="4619">
          <cell r="A4619">
            <v>180097</v>
          </cell>
        </row>
        <row r="4620">
          <cell r="A4620">
            <v>180125</v>
          </cell>
        </row>
        <row r="4621">
          <cell r="A4621">
            <v>180156</v>
          </cell>
        </row>
        <row r="4622">
          <cell r="A4622">
            <v>180186</v>
          </cell>
        </row>
        <row r="4623">
          <cell r="A4623">
            <v>180217</v>
          </cell>
        </row>
        <row r="4624">
          <cell r="A4624">
            <v>180247</v>
          </cell>
        </row>
        <row r="4625">
          <cell r="A4625">
            <v>180278</v>
          </cell>
        </row>
        <row r="4626">
          <cell r="A4626">
            <v>180309</v>
          </cell>
        </row>
        <row r="4627">
          <cell r="A4627">
            <v>180339</v>
          </cell>
        </row>
        <row r="4628">
          <cell r="A4628">
            <v>180370</v>
          </cell>
        </row>
        <row r="4629">
          <cell r="A4629">
            <v>180400</v>
          </cell>
        </row>
        <row r="4630">
          <cell r="A4630">
            <v>180431</v>
          </cell>
        </row>
        <row r="4631">
          <cell r="A4631">
            <v>180462</v>
          </cell>
        </row>
        <row r="4632">
          <cell r="A4632">
            <v>180490</v>
          </cell>
        </row>
        <row r="4633">
          <cell r="A4633">
            <v>180521</v>
          </cell>
        </row>
        <row r="4634">
          <cell r="A4634">
            <v>180551</v>
          </cell>
        </row>
        <row r="4635">
          <cell r="A4635">
            <v>180582</v>
          </cell>
        </row>
        <row r="4636">
          <cell r="A4636">
            <v>180612</v>
          </cell>
        </row>
        <row r="4637">
          <cell r="A4637">
            <v>180643</v>
          </cell>
        </row>
        <row r="4638">
          <cell r="A4638">
            <v>180674</v>
          </cell>
        </row>
        <row r="4639">
          <cell r="A4639">
            <v>180704</v>
          </cell>
        </row>
        <row r="4640">
          <cell r="A4640">
            <v>180735</v>
          </cell>
        </row>
        <row r="4641">
          <cell r="A4641">
            <v>180765</v>
          </cell>
        </row>
        <row r="4642">
          <cell r="A4642">
            <v>180796</v>
          </cell>
        </row>
        <row r="4643">
          <cell r="A4643">
            <v>180827</v>
          </cell>
        </row>
        <row r="4644">
          <cell r="A4644">
            <v>180855</v>
          </cell>
        </row>
        <row r="4645">
          <cell r="A4645">
            <v>180886</v>
          </cell>
        </row>
        <row r="4646">
          <cell r="A4646">
            <v>180916</v>
          </cell>
        </row>
        <row r="4647">
          <cell r="A4647">
            <v>180947</v>
          </cell>
        </row>
        <row r="4648">
          <cell r="A4648">
            <v>180977</v>
          </cell>
        </row>
        <row r="4649">
          <cell r="A4649">
            <v>181008</v>
          </cell>
        </row>
        <row r="4650">
          <cell r="A4650">
            <v>181039</v>
          </cell>
        </row>
        <row r="4651">
          <cell r="A4651">
            <v>181069</v>
          </cell>
        </row>
        <row r="4652">
          <cell r="A4652">
            <v>181100</v>
          </cell>
        </row>
        <row r="4653">
          <cell r="A4653">
            <v>181130</v>
          </cell>
        </row>
        <row r="4654">
          <cell r="A4654">
            <v>181161</v>
          </cell>
        </row>
        <row r="4655">
          <cell r="A4655">
            <v>181192</v>
          </cell>
        </row>
        <row r="4656">
          <cell r="A4656">
            <v>181221</v>
          </cell>
        </row>
        <row r="4657">
          <cell r="A4657">
            <v>181252</v>
          </cell>
        </row>
        <row r="4658">
          <cell r="A4658">
            <v>181282</v>
          </cell>
        </row>
        <row r="4659">
          <cell r="A4659">
            <v>181313</v>
          </cell>
        </row>
        <row r="4660">
          <cell r="A4660">
            <v>181343</v>
          </cell>
        </row>
        <row r="4661">
          <cell r="A4661">
            <v>181374</v>
          </cell>
        </row>
        <row r="4662">
          <cell r="A4662">
            <v>181405</v>
          </cell>
        </row>
        <row r="4663">
          <cell r="A4663">
            <v>181435</v>
          </cell>
        </row>
        <row r="4664">
          <cell r="A4664">
            <v>181466</v>
          </cell>
        </row>
        <row r="4665">
          <cell r="A4665">
            <v>181496</v>
          </cell>
        </row>
        <row r="4666">
          <cell r="A4666">
            <v>181527</v>
          </cell>
        </row>
        <row r="4667">
          <cell r="A4667">
            <v>181558</v>
          </cell>
        </row>
        <row r="4668">
          <cell r="A4668">
            <v>181586</v>
          </cell>
        </row>
        <row r="4669">
          <cell r="A4669">
            <v>181617</v>
          </cell>
        </row>
        <row r="4670">
          <cell r="A4670">
            <v>181647</v>
          </cell>
        </row>
        <row r="4671">
          <cell r="A4671">
            <v>181678</v>
          </cell>
        </row>
        <row r="4672">
          <cell r="A4672">
            <v>181708</v>
          </cell>
        </row>
        <row r="4673">
          <cell r="A4673">
            <v>181739</v>
          </cell>
        </row>
        <row r="4674">
          <cell r="A4674">
            <v>181770</v>
          </cell>
        </row>
        <row r="4675">
          <cell r="A4675">
            <v>181800</v>
          </cell>
        </row>
        <row r="4676">
          <cell r="A4676">
            <v>181831</v>
          </cell>
        </row>
        <row r="4677">
          <cell r="A4677">
            <v>181861</v>
          </cell>
        </row>
        <row r="4678">
          <cell r="A4678">
            <v>181892</v>
          </cell>
        </row>
        <row r="4679">
          <cell r="A4679">
            <v>181923</v>
          </cell>
        </row>
        <row r="4680">
          <cell r="A4680">
            <v>181951</v>
          </cell>
        </row>
        <row r="4681">
          <cell r="A4681">
            <v>181982</v>
          </cell>
        </row>
        <row r="4682">
          <cell r="A4682">
            <v>182012</v>
          </cell>
        </row>
        <row r="4683">
          <cell r="A4683">
            <v>182043</v>
          </cell>
        </row>
        <row r="4684">
          <cell r="A4684">
            <v>182073</v>
          </cell>
        </row>
        <row r="4685">
          <cell r="A4685">
            <v>182104</v>
          </cell>
        </row>
        <row r="4686">
          <cell r="A4686">
            <v>182135</v>
          </cell>
        </row>
        <row r="4687">
          <cell r="A4687">
            <v>182165</v>
          </cell>
        </row>
        <row r="4688">
          <cell r="A4688">
            <v>182196</v>
          </cell>
        </row>
        <row r="4689">
          <cell r="A4689">
            <v>182226</v>
          </cell>
        </row>
        <row r="4690">
          <cell r="A4690">
            <v>182257</v>
          </cell>
        </row>
        <row r="4691">
          <cell r="A4691">
            <v>182288</v>
          </cell>
        </row>
        <row r="4692">
          <cell r="A4692">
            <v>182316</v>
          </cell>
        </row>
        <row r="4693">
          <cell r="A4693">
            <v>182347</v>
          </cell>
        </row>
        <row r="4694">
          <cell r="A4694">
            <v>182377</v>
          </cell>
        </row>
        <row r="4695">
          <cell r="A4695">
            <v>182408</v>
          </cell>
        </row>
        <row r="4696">
          <cell r="A4696">
            <v>182438</v>
          </cell>
        </row>
        <row r="4697">
          <cell r="A4697">
            <v>182469</v>
          </cell>
        </row>
        <row r="4698">
          <cell r="A4698">
            <v>182500</v>
          </cell>
        </row>
        <row r="4699">
          <cell r="A4699">
            <v>182530</v>
          </cell>
        </row>
        <row r="4700">
          <cell r="A4700">
            <v>182561</v>
          </cell>
        </row>
        <row r="4701">
          <cell r="A4701">
            <v>182591</v>
          </cell>
        </row>
        <row r="4702">
          <cell r="A4702">
            <v>182622</v>
          </cell>
        </row>
        <row r="4703">
          <cell r="A4703">
            <v>182653</v>
          </cell>
        </row>
        <row r="4704">
          <cell r="A4704">
            <v>182682</v>
          </cell>
        </row>
        <row r="4705">
          <cell r="A4705">
            <v>182713</v>
          </cell>
        </row>
        <row r="4706">
          <cell r="A4706">
            <v>182743</v>
          </cell>
        </row>
        <row r="4707">
          <cell r="A4707">
            <v>182774</v>
          </cell>
        </row>
        <row r="4708">
          <cell r="A4708">
            <v>182804</v>
          </cell>
        </row>
        <row r="4709">
          <cell r="A4709">
            <v>182835</v>
          </cell>
        </row>
        <row r="4710">
          <cell r="A4710">
            <v>182866</v>
          </cell>
        </row>
        <row r="4711">
          <cell r="A4711">
            <v>182896</v>
          </cell>
        </row>
        <row r="4712">
          <cell r="A4712">
            <v>182927</v>
          </cell>
        </row>
        <row r="4713">
          <cell r="A4713">
            <v>182957</v>
          </cell>
        </row>
        <row r="4714">
          <cell r="A4714">
            <v>182988</v>
          </cell>
        </row>
        <row r="4715">
          <cell r="A4715">
            <v>183019</v>
          </cell>
        </row>
        <row r="4716">
          <cell r="A4716">
            <v>183047</v>
          </cell>
        </row>
        <row r="4717">
          <cell r="A4717">
            <v>183078</v>
          </cell>
        </row>
        <row r="4718">
          <cell r="A4718">
            <v>183108</v>
          </cell>
        </row>
        <row r="4719">
          <cell r="A4719">
            <v>183139</v>
          </cell>
        </row>
        <row r="4720">
          <cell r="A4720">
            <v>183169</v>
          </cell>
        </row>
        <row r="4721">
          <cell r="A4721">
            <v>183200</v>
          </cell>
        </row>
        <row r="4722">
          <cell r="A4722">
            <v>183231</v>
          </cell>
        </row>
        <row r="4723">
          <cell r="A4723">
            <v>183261</v>
          </cell>
        </row>
        <row r="4724">
          <cell r="A4724">
            <v>183292</v>
          </cell>
        </row>
        <row r="4725">
          <cell r="A4725">
            <v>183322</v>
          </cell>
        </row>
        <row r="4726">
          <cell r="A4726">
            <v>183353</v>
          </cell>
        </row>
        <row r="4727">
          <cell r="A4727">
            <v>183384</v>
          </cell>
        </row>
        <row r="4728">
          <cell r="A4728">
            <v>183412</v>
          </cell>
        </row>
        <row r="4729">
          <cell r="A4729">
            <v>183443</v>
          </cell>
        </row>
        <row r="4730">
          <cell r="A4730">
            <v>183473</v>
          </cell>
        </row>
        <row r="4731">
          <cell r="A4731">
            <v>183504</v>
          </cell>
        </row>
        <row r="4732">
          <cell r="A4732">
            <v>183534</v>
          </cell>
        </row>
        <row r="4733">
          <cell r="A4733">
            <v>183565</v>
          </cell>
        </row>
        <row r="4734">
          <cell r="A4734">
            <v>183596</v>
          </cell>
        </row>
        <row r="4735">
          <cell r="A4735">
            <v>183626</v>
          </cell>
        </row>
        <row r="4736">
          <cell r="A4736">
            <v>183657</v>
          </cell>
        </row>
        <row r="4737">
          <cell r="A4737">
            <v>183687</v>
          </cell>
        </row>
        <row r="4738">
          <cell r="A4738">
            <v>183718</v>
          </cell>
        </row>
        <row r="4739">
          <cell r="A4739">
            <v>183749</v>
          </cell>
        </row>
        <row r="4740">
          <cell r="A4740">
            <v>183777</v>
          </cell>
        </row>
        <row r="4741">
          <cell r="A4741">
            <v>183808</v>
          </cell>
        </row>
        <row r="4742">
          <cell r="A4742">
            <v>183838</v>
          </cell>
        </row>
        <row r="4743">
          <cell r="A4743">
            <v>183869</v>
          </cell>
        </row>
        <row r="4744">
          <cell r="A4744">
            <v>183899</v>
          </cell>
        </row>
        <row r="4745">
          <cell r="A4745">
            <v>183930</v>
          </cell>
        </row>
        <row r="4746">
          <cell r="A4746">
            <v>183961</v>
          </cell>
        </row>
        <row r="4747">
          <cell r="A4747">
            <v>183991</v>
          </cell>
        </row>
        <row r="4748">
          <cell r="A4748">
            <v>184022</v>
          </cell>
        </row>
        <row r="4749">
          <cell r="A4749">
            <v>184052</v>
          </cell>
        </row>
        <row r="4750">
          <cell r="A4750">
            <v>184083</v>
          </cell>
        </row>
        <row r="4751">
          <cell r="A4751">
            <v>184114</v>
          </cell>
        </row>
        <row r="4752">
          <cell r="A4752">
            <v>184143</v>
          </cell>
        </row>
        <row r="4753">
          <cell r="A4753">
            <v>184174</v>
          </cell>
        </row>
        <row r="4754">
          <cell r="A4754">
            <v>184204</v>
          </cell>
        </row>
        <row r="4755">
          <cell r="A4755">
            <v>184235</v>
          </cell>
        </row>
        <row r="4756">
          <cell r="A4756">
            <v>184265</v>
          </cell>
        </row>
        <row r="4757">
          <cell r="A4757">
            <v>184296</v>
          </cell>
        </row>
        <row r="4758">
          <cell r="A4758">
            <v>184327</v>
          </cell>
        </row>
        <row r="4759">
          <cell r="A4759">
            <v>184357</v>
          </cell>
        </row>
        <row r="4760">
          <cell r="A4760">
            <v>184388</v>
          </cell>
        </row>
        <row r="4761">
          <cell r="A4761">
            <v>184418</v>
          </cell>
        </row>
        <row r="4762">
          <cell r="A4762">
            <v>184449</v>
          </cell>
        </row>
        <row r="4763">
          <cell r="A4763">
            <v>184480</v>
          </cell>
        </row>
        <row r="4764">
          <cell r="A4764">
            <v>184508</v>
          </cell>
        </row>
        <row r="4765">
          <cell r="A4765">
            <v>184539</v>
          </cell>
        </row>
        <row r="4766">
          <cell r="A4766">
            <v>184569</v>
          </cell>
        </row>
        <row r="4767">
          <cell r="A4767">
            <v>184600</v>
          </cell>
        </row>
        <row r="4768">
          <cell r="A4768">
            <v>184630</v>
          </cell>
        </row>
        <row r="4769">
          <cell r="A4769">
            <v>184661</v>
          </cell>
        </row>
        <row r="4770">
          <cell r="A4770">
            <v>184692</v>
          </cell>
        </row>
        <row r="4771">
          <cell r="A4771">
            <v>184722</v>
          </cell>
        </row>
        <row r="4772">
          <cell r="A4772">
            <v>184753</v>
          </cell>
        </row>
        <row r="4773">
          <cell r="A4773">
            <v>184783</v>
          </cell>
        </row>
        <row r="4774">
          <cell r="A4774">
            <v>184814</v>
          </cell>
        </row>
        <row r="4775">
          <cell r="A4775">
            <v>184845</v>
          </cell>
        </row>
        <row r="4776">
          <cell r="A4776">
            <v>184873</v>
          </cell>
        </row>
        <row r="4777">
          <cell r="A4777">
            <v>184904</v>
          </cell>
        </row>
        <row r="4778">
          <cell r="A4778">
            <v>184934</v>
          </cell>
        </row>
        <row r="4779">
          <cell r="A4779">
            <v>184965</v>
          </cell>
        </row>
        <row r="4780">
          <cell r="A4780">
            <v>184995</v>
          </cell>
        </row>
        <row r="4781">
          <cell r="A4781">
            <v>185026</v>
          </cell>
        </row>
        <row r="4782">
          <cell r="A4782">
            <v>185057</v>
          </cell>
        </row>
        <row r="4783">
          <cell r="A4783">
            <v>185087</v>
          </cell>
        </row>
        <row r="4784">
          <cell r="A4784">
            <v>185118</v>
          </cell>
        </row>
        <row r="4785">
          <cell r="A4785">
            <v>185148</v>
          </cell>
        </row>
        <row r="4786">
          <cell r="A4786">
            <v>185179</v>
          </cell>
        </row>
        <row r="4787">
          <cell r="A4787">
            <v>185210</v>
          </cell>
        </row>
        <row r="4788">
          <cell r="A4788">
            <v>185238</v>
          </cell>
        </row>
        <row r="4789">
          <cell r="A4789">
            <v>185269</v>
          </cell>
        </row>
        <row r="4790">
          <cell r="A4790">
            <v>185299</v>
          </cell>
        </row>
        <row r="4791">
          <cell r="A4791">
            <v>185330</v>
          </cell>
        </row>
        <row r="4792">
          <cell r="A4792">
            <v>185360</v>
          </cell>
        </row>
        <row r="4793">
          <cell r="A4793">
            <v>185391</v>
          </cell>
        </row>
        <row r="4794">
          <cell r="A4794">
            <v>185422</v>
          </cell>
        </row>
        <row r="4795">
          <cell r="A4795">
            <v>185452</v>
          </cell>
        </row>
        <row r="4796">
          <cell r="A4796">
            <v>185483</v>
          </cell>
        </row>
        <row r="4797">
          <cell r="A4797">
            <v>185513</v>
          </cell>
        </row>
        <row r="4798">
          <cell r="A4798">
            <v>185544</v>
          </cell>
        </row>
        <row r="4799">
          <cell r="A4799">
            <v>185575</v>
          </cell>
        </row>
        <row r="4800">
          <cell r="A4800">
            <v>185604</v>
          </cell>
        </row>
        <row r="4801">
          <cell r="A4801">
            <v>185635</v>
          </cell>
        </row>
        <row r="4802">
          <cell r="A4802">
            <v>185665</v>
          </cell>
        </row>
        <row r="4803">
          <cell r="A4803">
            <v>185696</v>
          </cell>
        </row>
        <row r="4804">
          <cell r="A4804">
            <v>185726</v>
          </cell>
        </row>
        <row r="4805">
          <cell r="A4805">
            <v>185757</v>
          </cell>
        </row>
        <row r="4806">
          <cell r="A4806">
            <v>185788</v>
          </cell>
        </row>
        <row r="4807">
          <cell r="A4807">
            <v>185818</v>
          </cell>
        </row>
        <row r="4808">
          <cell r="A4808">
            <v>185849</v>
          </cell>
        </row>
        <row r="4809">
          <cell r="A4809">
            <v>185879</v>
          </cell>
        </row>
        <row r="4810">
          <cell r="A4810">
            <v>185910</v>
          </cell>
        </row>
        <row r="4811">
          <cell r="A4811">
            <v>185941</v>
          </cell>
        </row>
        <row r="4812">
          <cell r="A4812">
            <v>185969</v>
          </cell>
        </row>
        <row r="4813">
          <cell r="A4813">
            <v>186000</v>
          </cell>
        </row>
        <row r="4814">
          <cell r="A4814">
            <v>186030</v>
          </cell>
        </row>
        <row r="4815">
          <cell r="A4815">
            <v>186061</v>
          </cell>
        </row>
        <row r="4816">
          <cell r="A4816">
            <v>186091</v>
          </cell>
        </row>
        <row r="4817">
          <cell r="A4817">
            <v>186122</v>
          </cell>
        </row>
        <row r="4818">
          <cell r="A4818">
            <v>186153</v>
          </cell>
        </row>
        <row r="4819">
          <cell r="A4819">
            <v>186183</v>
          </cell>
        </row>
        <row r="4820">
          <cell r="A4820">
            <v>186214</v>
          </cell>
        </row>
        <row r="4821">
          <cell r="A4821">
            <v>186244</v>
          </cell>
        </row>
        <row r="4822">
          <cell r="A4822">
            <v>186275</v>
          </cell>
        </row>
        <row r="4823">
          <cell r="A4823">
            <v>186306</v>
          </cell>
        </row>
        <row r="4824">
          <cell r="A4824">
            <v>186334</v>
          </cell>
        </row>
        <row r="4825">
          <cell r="A4825">
            <v>186365</v>
          </cell>
        </row>
        <row r="4826">
          <cell r="A4826">
            <v>186395</v>
          </cell>
        </row>
        <row r="4827">
          <cell r="A4827">
            <v>186426</v>
          </cell>
        </row>
        <row r="4828">
          <cell r="A4828">
            <v>186456</v>
          </cell>
        </row>
        <row r="4829">
          <cell r="A4829">
            <v>186487</v>
          </cell>
        </row>
        <row r="4830">
          <cell r="A4830">
            <v>186518</v>
          </cell>
        </row>
        <row r="4831">
          <cell r="A4831">
            <v>186548</v>
          </cell>
        </row>
        <row r="4832">
          <cell r="A4832">
            <v>186579</v>
          </cell>
        </row>
        <row r="4833">
          <cell r="A4833">
            <v>186609</v>
          </cell>
        </row>
        <row r="4834">
          <cell r="A4834">
            <v>186640</v>
          </cell>
        </row>
        <row r="4835">
          <cell r="A4835">
            <v>186671</v>
          </cell>
        </row>
        <row r="4836">
          <cell r="A4836">
            <v>186699</v>
          </cell>
        </row>
        <row r="4837">
          <cell r="A4837">
            <v>186730</v>
          </cell>
        </row>
        <row r="4838">
          <cell r="A4838">
            <v>186760</v>
          </cell>
        </row>
        <row r="4839">
          <cell r="A4839">
            <v>186791</v>
          </cell>
        </row>
        <row r="4840">
          <cell r="A4840">
            <v>186821</v>
          </cell>
        </row>
        <row r="4841">
          <cell r="A4841">
            <v>186852</v>
          </cell>
        </row>
        <row r="4842">
          <cell r="A4842">
            <v>186883</v>
          </cell>
        </row>
        <row r="4843">
          <cell r="A4843">
            <v>186913</v>
          </cell>
        </row>
        <row r="4844">
          <cell r="A4844">
            <v>186944</v>
          </cell>
        </row>
        <row r="4845">
          <cell r="A4845">
            <v>186974</v>
          </cell>
        </row>
        <row r="4846">
          <cell r="A4846">
            <v>187005</v>
          </cell>
        </row>
        <row r="4847">
          <cell r="A4847">
            <v>187036</v>
          </cell>
        </row>
        <row r="4848">
          <cell r="A4848">
            <v>187065</v>
          </cell>
        </row>
        <row r="4849">
          <cell r="A4849">
            <v>187096</v>
          </cell>
        </row>
        <row r="4850">
          <cell r="A4850">
            <v>187126</v>
          </cell>
        </row>
        <row r="4851">
          <cell r="A4851">
            <v>187157</v>
          </cell>
        </row>
        <row r="4852">
          <cell r="A4852">
            <v>187187</v>
          </cell>
        </row>
        <row r="4853">
          <cell r="A4853">
            <v>187218</v>
          </cell>
        </row>
        <row r="4854">
          <cell r="A4854">
            <v>187249</v>
          </cell>
        </row>
        <row r="4855">
          <cell r="A4855">
            <v>187279</v>
          </cell>
        </row>
        <row r="4856">
          <cell r="A4856">
            <v>187310</v>
          </cell>
        </row>
        <row r="4857">
          <cell r="A4857">
            <v>187340</v>
          </cell>
        </row>
        <row r="4858">
          <cell r="A4858">
            <v>187371</v>
          </cell>
        </row>
        <row r="4859">
          <cell r="A4859">
            <v>187402</v>
          </cell>
        </row>
        <row r="4860">
          <cell r="A4860">
            <v>187430</v>
          </cell>
        </row>
        <row r="4861">
          <cell r="A4861">
            <v>187461</v>
          </cell>
        </row>
        <row r="4862">
          <cell r="A4862">
            <v>187491</v>
          </cell>
        </row>
        <row r="4863">
          <cell r="A4863">
            <v>187522</v>
          </cell>
        </row>
        <row r="4864">
          <cell r="A4864">
            <v>187552</v>
          </cell>
        </row>
        <row r="4865">
          <cell r="A4865">
            <v>187583</v>
          </cell>
        </row>
        <row r="4866">
          <cell r="A4866">
            <v>187614</v>
          </cell>
        </row>
        <row r="4867">
          <cell r="A4867">
            <v>187644</v>
          </cell>
        </row>
        <row r="4868">
          <cell r="A4868">
            <v>187675</v>
          </cell>
        </row>
        <row r="4869">
          <cell r="A4869">
            <v>187705</v>
          </cell>
        </row>
        <row r="4870">
          <cell r="A4870">
            <v>187736</v>
          </cell>
        </row>
        <row r="4871">
          <cell r="A4871">
            <v>187767</v>
          </cell>
        </row>
        <row r="4872">
          <cell r="A4872">
            <v>187795</v>
          </cell>
        </row>
        <row r="4873">
          <cell r="A4873">
            <v>187826</v>
          </cell>
        </row>
        <row r="4874">
          <cell r="A4874">
            <v>187856</v>
          </cell>
        </row>
        <row r="4875">
          <cell r="A4875">
            <v>187887</v>
          </cell>
        </row>
        <row r="4876">
          <cell r="A4876">
            <v>187917</v>
          </cell>
        </row>
        <row r="4877">
          <cell r="A4877">
            <v>187948</v>
          </cell>
        </row>
        <row r="4878">
          <cell r="A4878">
            <v>187979</v>
          </cell>
        </row>
        <row r="4879">
          <cell r="A4879">
            <v>188009</v>
          </cell>
        </row>
        <row r="4880">
          <cell r="A4880">
            <v>188040</v>
          </cell>
        </row>
        <row r="4881">
          <cell r="A4881">
            <v>188070</v>
          </cell>
        </row>
        <row r="4882">
          <cell r="A4882">
            <v>188101</v>
          </cell>
        </row>
        <row r="4883">
          <cell r="A4883">
            <v>188132</v>
          </cell>
        </row>
        <row r="4884">
          <cell r="A4884">
            <v>188160</v>
          </cell>
        </row>
        <row r="4885">
          <cell r="A4885">
            <v>188191</v>
          </cell>
        </row>
        <row r="4886">
          <cell r="A4886">
            <v>188221</v>
          </cell>
        </row>
        <row r="4887">
          <cell r="A4887">
            <v>188252</v>
          </cell>
        </row>
        <row r="4888">
          <cell r="A4888">
            <v>188282</v>
          </cell>
        </row>
        <row r="4889">
          <cell r="A4889">
            <v>188313</v>
          </cell>
        </row>
        <row r="4890">
          <cell r="A4890">
            <v>188344</v>
          </cell>
        </row>
        <row r="4891">
          <cell r="A4891">
            <v>188374</v>
          </cell>
        </row>
        <row r="4892">
          <cell r="A4892">
            <v>188405</v>
          </cell>
        </row>
        <row r="4893">
          <cell r="A4893">
            <v>188435</v>
          </cell>
        </row>
        <row r="4894">
          <cell r="A4894">
            <v>188466</v>
          </cell>
        </row>
        <row r="4895">
          <cell r="A4895">
            <v>188497</v>
          </cell>
        </row>
        <row r="4896">
          <cell r="A4896">
            <v>188526</v>
          </cell>
        </row>
        <row r="4897">
          <cell r="A4897">
            <v>188557</v>
          </cell>
        </row>
        <row r="4898">
          <cell r="A4898">
            <v>188587</v>
          </cell>
        </row>
        <row r="4899">
          <cell r="A4899">
            <v>188618</v>
          </cell>
        </row>
        <row r="4900">
          <cell r="A4900">
            <v>188648</v>
          </cell>
        </row>
        <row r="4901">
          <cell r="A4901">
            <v>188679</v>
          </cell>
        </row>
        <row r="4902">
          <cell r="A4902">
            <v>188710</v>
          </cell>
        </row>
        <row r="4903">
          <cell r="A4903">
            <v>188740</v>
          </cell>
        </row>
        <row r="4904">
          <cell r="A4904">
            <v>188771</v>
          </cell>
        </row>
        <row r="4905">
          <cell r="A4905">
            <v>188801</v>
          </cell>
        </row>
        <row r="4906">
          <cell r="A4906">
            <v>188832</v>
          </cell>
        </row>
        <row r="4907">
          <cell r="A4907">
            <v>188863</v>
          </cell>
        </row>
        <row r="4908">
          <cell r="A4908">
            <v>188891</v>
          </cell>
        </row>
        <row r="4909">
          <cell r="A4909">
            <v>188922</v>
          </cell>
        </row>
        <row r="4910">
          <cell r="A4910">
            <v>188952</v>
          </cell>
        </row>
        <row r="4911">
          <cell r="A4911">
            <v>188983</v>
          </cell>
        </row>
        <row r="4912">
          <cell r="A4912">
            <v>189013</v>
          </cell>
        </row>
        <row r="4913">
          <cell r="A4913">
            <v>189044</v>
          </cell>
        </row>
        <row r="4914">
          <cell r="A4914">
            <v>189075</v>
          </cell>
        </row>
        <row r="4915">
          <cell r="A4915">
            <v>189105</v>
          </cell>
        </row>
        <row r="4916">
          <cell r="A4916">
            <v>189136</v>
          </cell>
        </row>
        <row r="4917">
          <cell r="A4917">
            <v>189166</v>
          </cell>
        </row>
        <row r="4918">
          <cell r="A4918">
            <v>189197</v>
          </cell>
        </row>
        <row r="4919">
          <cell r="A4919">
            <v>189228</v>
          </cell>
        </row>
        <row r="4920">
          <cell r="A4920">
            <v>189256</v>
          </cell>
        </row>
        <row r="4921">
          <cell r="A4921">
            <v>189287</v>
          </cell>
        </row>
        <row r="4922">
          <cell r="A4922">
            <v>189317</v>
          </cell>
        </row>
        <row r="4923">
          <cell r="A4923">
            <v>189348</v>
          </cell>
        </row>
        <row r="4924">
          <cell r="A4924">
            <v>189378</v>
          </cell>
        </row>
        <row r="4925">
          <cell r="A4925">
            <v>189409</v>
          </cell>
        </row>
        <row r="4926">
          <cell r="A4926">
            <v>189440</v>
          </cell>
        </row>
        <row r="4927">
          <cell r="A4927">
            <v>189470</v>
          </cell>
        </row>
        <row r="4928">
          <cell r="A4928">
            <v>189501</v>
          </cell>
        </row>
        <row r="4929">
          <cell r="A4929">
            <v>189531</v>
          </cell>
        </row>
        <row r="4930">
          <cell r="A4930">
            <v>189562</v>
          </cell>
        </row>
        <row r="4931">
          <cell r="A4931">
            <v>189593</v>
          </cell>
        </row>
        <row r="4932">
          <cell r="A4932">
            <v>189621</v>
          </cell>
        </row>
        <row r="4933">
          <cell r="A4933">
            <v>189652</v>
          </cell>
        </row>
        <row r="4934">
          <cell r="A4934">
            <v>189682</v>
          </cell>
        </row>
        <row r="4935">
          <cell r="A4935">
            <v>189713</v>
          </cell>
        </row>
        <row r="4936">
          <cell r="A4936">
            <v>189743</v>
          </cell>
        </row>
        <row r="4937">
          <cell r="A4937">
            <v>189774</v>
          </cell>
        </row>
        <row r="4938">
          <cell r="A4938">
            <v>189805</v>
          </cell>
        </row>
        <row r="4939">
          <cell r="A4939">
            <v>189835</v>
          </cell>
        </row>
        <row r="4940">
          <cell r="A4940">
            <v>189866</v>
          </cell>
        </row>
        <row r="4941">
          <cell r="A4941">
            <v>189896</v>
          </cell>
        </row>
        <row r="4942">
          <cell r="A4942">
            <v>189927</v>
          </cell>
        </row>
        <row r="4943">
          <cell r="A4943">
            <v>189958</v>
          </cell>
        </row>
        <row r="4944">
          <cell r="A4944">
            <v>189987</v>
          </cell>
        </row>
        <row r="4945">
          <cell r="A4945">
            <v>190018</v>
          </cell>
        </row>
        <row r="4946">
          <cell r="A4946">
            <v>190048</v>
          </cell>
        </row>
        <row r="4947">
          <cell r="A4947">
            <v>190079</v>
          </cell>
        </row>
        <row r="4948">
          <cell r="A4948">
            <v>190109</v>
          </cell>
        </row>
        <row r="4949">
          <cell r="A4949">
            <v>190140</v>
          </cell>
        </row>
        <row r="4950">
          <cell r="A4950">
            <v>190171</v>
          </cell>
        </row>
        <row r="4951">
          <cell r="A4951">
            <v>190201</v>
          </cell>
        </row>
        <row r="4952">
          <cell r="A4952">
            <v>190232</v>
          </cell>
        </row>
        <row r="4953">
          <cell r="A4953">
            <v>190262</v>
          </cell>
        </row>
        <row r="4954">
          <cell r="A4954">
            <v>190293</v>
          </cell>
        </row>
        <row r="4955">
          <cell r="A4955">
            <v>190324</v>
          </cell>
        </row>
        <row r="4956">
          <cell r="A4956">
            <v>190352</v>
          </cell>
        </row>
        <row r="4957">
          <cell r="A4957">
            <v>190383</v>
          </cell>
        </row>
        <row r="4958">
          <cell r="A4958">
            <v>190413</v>
          </cell>
        </row>
        <row r="4959">
          <cell r="A4959">
            <v>190444</v>
          </cell>
        </row>
        <row r="4960">
          <cell r="A4960">
            <v>190474</v>
          </cell>
        </row>
        <row r="4961">
          <cell r="A4961">
            <v>190505</v>
          </cell>
        </row>
        <row r="4962">
          <cell r="A4962">
            <v>190536</v>
          </cell>
        </row>
        <row r="4963">
          <cell r="A4963">
            <v>190566</v>
          </cell>
        </row>
        <row r="4964">
          <cell r="A4964">
            <v>190597</v>
          </cell>
        </row>
        <row r="4965">
          <cell r="A4965">
            <v>190627</v>
          </cell>
        </row>
        <row r="4966">
          <cell r="A4966">
            <v>190658</v>
          </cell>
        </row>
        <row r="4967">
          <cell r="A4967">
            <v>190689</v>
          </cell>
        </row>
        <row r="4968">
          <cell r="A4968">
            <v>190717</v>
          </cell>
        </row>
        <row r="4969">
          <cell r="A4969">
            <v>190748</v>
          </cell>
        </row>
        <row r="4970">
          <cell r="A4970">
            <v>190778</v>
          </cell>
        </row>
        <row r="4971">
          <cell r="A4971">
            <v>190809</v>
          </cell>
        </row>
        <row r="4972">
          <cell r="A4972">
            <v>190839</v>
          </cell>
        </row>
        <row r="4973">
          <cell r="A4973">
            <v>190870</v>
          </cell>
        </row>
        <row r="4974">
          <cell r="A4974">
            <v>190901</v>
          </cell>
        </row>
        <row r="4975">
          <cell r="A4975">
            <v>190931</v>
          </cell>
        </row>
        <row r="4976">
          <cell r="A4976">
            <v>190962</v>
          </cell>
        </row>
        <row r="4977">
          <cell r="A4977">
            <v>190992</v>
          </cell>
        </row>
        <row r="4978">
          <cell r="A4978">
            <v>191023</v>
          </cell>
        </row>
        <row r="4979">
          <cell r="A4979">
            <v>191054</v>
          </cell>
        </row>
        <row r="4980">
          <cell r="A4980">
            <v>191082</v>
          </cell>
        </row>
        <row r="4981">
          <cell r="A4981">
            <v>191113</v>
          </cell>
        </row>
        <row r="4982">
          <cell r="A4982">
            <v>191143</v>
          </cell>
        </row>
        <row r="4983">
          <cell r="A4983">
            <v>191174</v>
          </cell>
        </row>
        <row r="4984">
          <cell r="A4984">
            <v>191204</v>
          </cell>
        </row>
        <row r="4985">
          <cell r="A4985">
            <v>191235</v>
          </cell>
        </row>
        <row r="4986">
          <cell r="A4986">
            <v>191266</v>
          </cell>
        </row>
        <row r="4987">
          <cell r="A4987">
            <v>191296</v>
          </cell>
        </row>
        <row r="4988">
          <cell r="A4988">
            <v>191327</v>
          </cell>
        </row>
        <row r="4989">
          <cell r="A4989">
            <v>191357</v>
          </cell>
        </row>
        <row r="4990">
          <cell r="A4990">
            <v>191388</v>
          </cell>
        </row>
        <row r="4991">
          <cell r="A4991">
            <v>191419</v>
          </cell>
        </row>
        <row r="4992">
          <cell r="A4992">
            <v>191448</v>
          </cell>
        </row>
        <row r="4993">
          <cell r="A4993">
            <v>191479</v>
          </cell>
        </row>
        <row r="4994">
          <cell r="A4994">
            <v>191509</v>
          </cell>
        </row>
        <row r="4995">
          <cell r="A4995">
            <v>191540</v>
          </cell>
        </row>
        <row r="4996">
          <cell r="A4996">
            <v>191570</v>
          </cell>
        </row>
        <row r="4997">
          <cell r="A4997">
            <v>191601</v>
          </cell>
        </row>
        <row r="4998">
          <cell r="A4998">
            <v>191632</v>
          </cell>
        </row>
        <row r="4999">
          <cell r="A4999">
            <v>191662</v>
          </cell>
        </row>
        <row r="5000">
          <cell r="A5000">
            <v>191693</v>
          </cell>
        </row>
        <row r="5001">
          <cell r="A5001">
            <v>191723</v>
          </cell>
        </row>
        <row r="5002">
          <cell r="A5002">
            <v>191754</v>
          </cell>
        </row>
        <row r="5003">
          <cell r="A5003">
            <v>191785</v>
          </cell>
        </row>
        <row r="5004">
          <cell r="A5004">
            <v>191813</v>
          </cell>
        </row>
        <row r="5005">
          <cell r="A5005">
            <v>191844</v>
          </cell>
        </row>
        <row r="5006">
          <cell r="A5006">
            <v>191874</v>
          </cell>
        </row>
        <row r="5007">
          <cell r="A5007">
            <v>191905</v>
          </cell>
        </row>
        <row r="5008">
          <cell r="A5008">
            <v>191935</v>
          </cell>
        </row>
        <row r="5009">
          <cell r="A5009">
            <v>191966</v>
          </cell>
        </row>
        <row r="5010">
          <cell r="A5010">
            <v>191997</v>
          </cell>
        </row>
        <row r="5011">
          <cell r="A5011">
            <v>192027</v>
          </cell>
        </row>
        <row r="5012">
          <cell r="A5012">
            <v>192058</v>
          </cell>
        </row>
        <row r="5013">
          <cell r="A5013">
            <v>192088</v>
          </cell>
        </row>
        <row r="5014">
          <cell r="A5014">
            <v>192119</v>
          </cell>
        </row>
        <row r="5015">
          <cell r="A5015">
            <v>192150</v>
          </cell>
        </row>
        <row r="5016">
          <cell r="A5016">
            <v>192178</v>
          </cell>
        </row>
        <row r="5017">
          <cell r="A5017">
            <v>192209</v>
          </cell>
        </row>
        <row r="5018">
          <cell r="A5018">
            <v>192239</v>
          </cell>
        </row>
        <row r="5019">
          <cell r="A5019">
            <v>192270</v>
          </cell>
        </row>
        <row r="5020">
          <cell r="A5020">
            <v>192300</v>
          </cell>
        </row>
        <row r="5021">
          <cell r="A5021">
            <v>192331</v>
          </cell>
        </row>
        <row r="5022">
          <cell r="A5022">
            <v>192362</v>
          </cell>
        </row>
        <row r="5023">
          <cell r="A5023">
            <v>192392</v>
          </cell>
        </row>
        <row r="5024">
          <cell r="A5024">
            <v>192423</v>
          </cell>
        </row>
        <row r="5025">
          <cell r="A5025">
            <v>192453</v>
          </cell>
        </row>
        <row r="5026">
          <cell r="A5026">
            <v>192484</v>
          </cell>
        </row>
        <row r="5027">
          <cell r="A5027">
            <v>192515</v>
          </cell>
        </row>
        <row r="5028">
          <cell r="A5028">
            <v>192543</v>
          </cell>
        </row>
        <row r="5029">
          <cell r="A5029">
            <v>192574</v>
          </cell>
        </row>
        <row r="5030">
          <cell r="A5030">
            <v>192604</v>
          </cell>
        </row>
        <row r="5031">
          <cell r="A5031">
            <v>192635</v>
          </cell>
        </row>
        <row r="5032">
          <cell r="A5032">
            <v>192665</v>
          </cell>
        </row>
        <row r="5033">
          <cell r="A5033">
            <v>192696</v>
          </cell>
        </row>
        <row r="5034">
          <cell r="A5034">
            <v>192727</v>
          </cell>
        </row>
        <row r="5035">
          <cell r="A5035">
            <v>192757</v>
          </cell>
        </row>
        <row r="5036">
          <cell r="A5036">
            <v>192788</v>
          </cell>
        </row>
        <row r="5037">
          <cell r="A5037">
            <v>192818</v>
          </cell>
        </row>
        <row r="5038">
          <cell r="A5038">
            <v>192849</v>
          </cell>
        </row>
        <row r="5039">
          <cell r="A5039">
            <v>192880</v>
          </cell>
        </row>
        <row r="5040">
          <cell r="A5040">
            <v>192909</v>
          </cell>
        </row>
        <row r="5041">
          <cell r="A5041">
            <v>192940</v>
          </cell>
        </row>
        <row r="5042">
          <cell r="A5042">
            <v>192970</v>
          </cell>
        </row>
        <row r="5043">
          <cell r="A5043">
            <v>193001</v>
          </cell>
        </row>
        <row r="5044">
          <cell r="A5044">
            <v>193031</v>
          </cell>
        </row>
        <row r="5045">
          <cell r="A5045">
            <v>193062</v>
          </cell>
        </row>
        <row r="5046">
          <cell r="A5046">
            <v>193093</v>
          </cell>
        </row>
        <row r="5047">
          <cell r="A5047">
            <v>193123</v>
          </cell>
        </row>
        <row r="5048">
          <cell r="A5048">
            <v>193154</v>
          </cell>
        </row>
        <row r="5049">
          <cell r="A5049">
            <v>193184</v>
          </cell>
        </row>
        <row r="5050">
          <cell r="A5050">
            <v>193215</v>
          </cell>
        </row>
        <row r="5051">
          <cell r="A5051">
            <v>193246</v>
          </cell>
        </row>
        <row r="5052">
          <cell r="A5052">
            <v>193274</v>
          </cell>
        </row>
        <row r="5053">
          <cell r="A5053">
            <v>193305</v>
          </cell>
        </row>
        <row r="5054">
          <cell r="A5054">
            <v>193335</v>
          </cell>
        </row>
        <row r="5055">
          <cell r="A5055">
            <v>193366</v>
          </cell>
        </row>
        <row r="5056">
          <cell r="A5056">
            <v>193396</v>
          </cell>
        </row>
        <row r="5057">
          <cell r="A5057">
            <v>193427</v>
          </cell>
        </row>
        <row r="5058">
          <cell r="A5058">
            <v>193458</v>
          </cell>
        </row>
        <row r="5059">
          <cell r="A5059">
            <v>193488</v>
          </cell>
        </row>
        <row r="5060">
          <cell r="A5060">
            <v>193519</v>
          </cell>
        </row>
        <row r="5061">
          <cell r="A5061">
            <v>193549</v>
          </cell>
        </row>
        <row r="5062">
          <cell r="A5062">
            <v>193580</v>
          </cell>
        </row>
        <row r="5063">
          <cell r="A5063">
            <v>193611</v>
          </cell>
        </row>
        <row r="5064">
          <cell r="A5064">
            <v>193639</v>
          </cell>
        </row>
        <row r="5065">
          <cell r="A5065">
            <v>193670</v>
          </cell>
        </row>
        <row r="5066">
          <cell r="A5066">
            <v>193700</v>
          </cell>
        </row>
        <row r="5067">
          <cell r="A5067">
            <v>193731</v>
          </cell>
        </row>
        <row r="5068">
          <cell r="A5068">
            <v>193761</v>
          </cell>
        </row>
        <row r="5069">
          <cell r="A5069">
            <v>193792</v>
          </cell>
        </row>
        <row r="5070">
          <cell r="A5070">
            <v>193823</v>
          </cell>
        </row>
        <row r="5071">
          <cell r="A5071">
            <v>193853</v>
          </cell>
        </row>
        <row r="5072">
          <cell r="A5072">
            <v>193884</v>
          </cell>
        </row>
        <row r="5073">
          <cell r="A5073">
            <v>193914</v>
          </cell>
        </row>
        <row r="5074">
          <cell r="A5074">
            <v>193945</v>
          </cell>
        </row>
        <row r="5075">
          <cell r="A5075">
            <v>193976</v>
          </cell>
        </row>
        <row r="5076">
          <cell r="A5076">
            <v>194004</v>
          </cell>
        </row>
        <row r="5077">
          <cell r="A5077">
            <v>194035</v>
          </cell>
        </row>
        <row r="5078">
          <cell r="A5078">
            <v>194065</v>
          </cell>
        </row>
        <row r="5079">
          <cell r="A5079">
            <v>194096</v>
          </cell>
        </row>
        <row r="5080">
          <cell r="A5080">
            <v>194126</v>
          </cell>
        </row>
        <row r="5081">
          <cell r="A5081">
            <v>194157</v>
          </cell>
        </row>
        <row r="5082">
          <cell r="A5082">
            <v>194188</v>
          </cell>
        </row>
        <row r="5083">
          <cell r="A5083">
            <v>194218</v>
          </cell>
        </row>
        <row r="5084">
          <cell r="A5084">
            <v>194249</v>
          </cell>
        </row>
        <row r="5085">
          <cell r="A5085">
            <v>194279</v>
          </cell>
        </row>
        <row r="5086">
          <cell r="A5086">
            <v>194310</v>
          </cell>
        </row>
        <row r="5087">
          <cell r="A5087">
            <v>194341</v>
          </cell>
        </row>
        <row r="5088">
          <cell r="A5088">
            <v>194370</v>
          </cell>
        </row>
        <row r="5089">
          <cell r="A5089">
            <v>194401</v>
          </cell>
        </row>
        <row r="5090">
          <cell r="A5090">
            <v>194431</v>
          </cell>
        </row>
        <row r="5091">
          <cell r="A5091">
            <v>194462</v>
          </cell>
        </row>
        <row r="5092">
          <cell r="A5092">
            <v>194492</v>
          </cell>
        </row>
        <row r="5093">
          <cell r="A5093">
            <v>194523</v>
          </cell>
        </row>
        <row r="5094">
          <cell r="A5094">
            <v>194554</v>
          </cell>
        </row>
        <row r="5095">
          <cell r="A5095">
            <v>194584</v>
          </cell>
        </row>
        <row r="5096">
          <cell r="A5096">
            <v>194615</v>
          </cell>
        </row>
        <row r="5097">
          <cell r="A5097">
            <v>194645</v>
          </cell>
        </row>
        <row r="5098">
          <cell r="A5098">
            <v>194676</v>
          </cell>
        </row>
        <row r="5099">
          <cell r="A5099">
            <v>194707</v>
          </cell>
        </row>
        <row r="5100">
          <cell r="A5100">
            <v>194735</v>
          </cell>
        </row>
        <row r="5101">
          <cell r="A5101">
            <v>194766</v>
          </cell>
        </row>
        <row r="5102">
          <cell r="A5102">
            <v>194796</v>
          </cell>
        </row>
        <row r="5103">
          <cell r="A5103">
            <v>194827</v>
          </cell>
        </row>
        <row r="5104">
          <cell r="A5104">
            <v>194857</v>
          </cell>
        </row>
        <row r="5105">
          <cell r="A5105">
            <v>194888</v>
          </cell>
        </row>
        <row r="5106">
          <cell r="A5106">
            <v>194919</v>
          </cell>
        </row>
        <row r="5107">
          <cell r="A5107">
            <v>194949</v>
          </cell>
        </row>
        <row r="5108">
          <cell r="A5108">
            <v>194980</v>
          </cell>
        </row>
        <row r="5109">
          <cell r="A5109">
            <v>195010</v>
          </cell>
        </row>
        <row r="5110">
          <cell r="A5110">
            <v>195041</v>
          </cell>
        </row>
        <row r="5111">
          <cell r="A5111">
            <v>195072</v>
          </cell>
        </row>
        <row r="5112">
          <cell r="A5112">
            <v>195100</v>
          </cell>
        </row>
        <row r="5113">
          <cell r="A5113">
            <v>195131</v>
          </cell>
        </row>
        <row r="5114">
          <cell r="A5114">
            <v>195161</v>
          </cell>
        </row>
        <row r="5115">
          <cell r="A5115">
            <v>195192</v>
          </cell>
        </row>
        <row r="5116">
          <cell r="A5116">
            <v>195222</v>
          </cell>
        </row>
        <row r="5117">
          <cell r="A5117">
            <v>195253</v>
          </cell>
        </row>
        <row r="5118">
          <cell r="A5118">
            <v>195284</v>
          </cell>
        </row>
        <row r="5119">
          <cell r="A5119">
            <v>195314</v>
          </cell>
        </row>
        <row r="5120">
          <cell r="A5120">
            <v>195345</v>
          </cell>
        </row>
        <row r="5121">
          <cell r="A5121">
            <v>195375</v>
          </cell>
        </row>
        <row r="5122">
          <cell r="A5122">
            <v>195406</v>
          </cell>
        </row>
        <row r="5123">
          <cell r="A5123">
            <v>195437</v>
          </cell>
        </row>
        <row r="5124">
          <cell r="A5124">
            <v>195465</v>
          </cell>
        </row>
        <row r="5125">
          <cell r="A5125">
            <v>195496</v>
          </cell>
        </row>
        <row r="5126">
          <cell r="A5126">
            <v>195526</v>
          </cell>
        </row>
        <row r="5127">
          <cell r="A5127">
            <v>195557</v>
          </cell>
        </row>
        <row r="5128">
          <cell r="A5128">
            <v>195587</v>
          </cell>
        </row>
        <row r="5129">
          <cell r="A5129">
            <v>195618</v>
          </cell>
        </row>
        <row r="5130">
          <cell r="A5130">
            <v>195649</v>
          </cell>
        </row>
        <row r="5131">
          <cell r="A5131">
            <v>195679</v>
          </cell>
        </row>
        <row r="5132">
          <cell r="A5132">
            <v>195710</v>
          </cell>
        </row>
        <row r="5133">
          <cell r="A5133">
            <v>195740</v>
          </cell>
        </row>
        <row r="5134">
          <cell r="A5134">
            <v>195771</v>
          </cell>
        </row>
        <row r="5135">
          <cell r="A5135">
            <v>195802</v>
          </cell>
        </row>
        <row r="5136">
          <cell r="A5136">
            <v>195831</v>
          </cell>
        </row>
        <row r="5137">
          <cell r="A5137">
            <v>195862</v>
          </cell>
        </row>
        <row r="5138">
          <cell r="A5138">
            <v>195892</v>
          </cell>
        </row>
        <row r="5139">
          <cell r="A5139">
            <v>195923</v>
          </cell>
        </row>
        <row r="5140">
          <cell r="A5140">
            <v>195953</v>
          </cell>
        </row>
        <row r="5141">
          <cell r="A5141">
            <v>195984</v>
          </cell>
        </row>
        <row r="5142">
          <cell r="A5142">
            <v>196015</v>
          </cell>
        </row>
        <row r="5143">
          <cell r="A5143">
            <v>196045</v>
          </cell>
        </row>
        <row r="5144">
          <cell r="A5144">
            <v>196076</v>
          </cell>
        </row>
        <row r="5145">
          <cell r="A5145">
            <v>196106</v>
          </cell>
        </row>
        <row r="5146">
          <cell r="A5146">
            <v>196137</v>
          </cell>
        </row>
        <row r="5147">
          <cell r="A5147">
            <v>196168</v>
          </cell>
        </row>
        <row r="5148">
          <cell r="A5148">
            <v>196196</v>
          </cell>
        </row>
        <row r="5149">
          <cell r="A5149">
            <v>196227</v>
          </cell>
        </row>
        <row r="5150">
          <cell r="A5150">
            <v>196257</v>
          </cell>
        </row>
        <row r="5151">
          <cell r="A5151">
            <v>196288</v>
          </cell>
        </row>
        <row r="5152">
          <cell r="A5152">
            <v>196318</v>
          </cell>
        </row>
        <row r="5153">
          <cell r="A5153">
            <v>196349</v>
          </cell>
        </row>
        <row r="5154">
          <cell r="A5154">
            <v>196380</v>
          </cell>
        </row>
        <row r="5155">
          <cell r="A5155">
            <v>196410</v>
          </cell>
        </row>
        <row r="5156">
          <cell r="A5156">
            <v>196441</v>
          </cell>
        </row>
        <row r="5157">
          <cell r="A5157">
            <v>196471</v>
          </cell>
        </row>
        <row r="5158">
          <cell r="A5158">
            <v>196502</v>
          </cell>
        </row>
        <row r="5159">
          <cell r="A5159">
            <v>196533</v>
          </cell>
        </row>
        <row r="5160">
          <cell r="A5160">
            <v>196561</v>
          </cell>
        </row>
        <row r="5161">
          <cell r="A5161">
            <v>196592</v>
          </cell>
        </row>
        <row r="5162">
          <cell r="A5162">
            <v>196622</v>
          </cell>
        </row>
        <row r="5163">
          <cell r="A5163">
            <v>196653</v>
          </cell>
        </row>
        <row r="5164">
          <cell r="A5164">
            <v>196683</v>
          </cell>
        </row>
        <row r="5165">
          <cell r="A5165">
            <v>196714</v>
          </cell>
        </row>
        <row r="5166">
          <cell r="A5166">
            <v>196745</v>
          </cell>
        </row>
        <row r="5167">
          <cell r="A5167">
            <v>196775</v>
          </cell>
        </row>
        <row r="5168">
          <cell r="A5168">
            <v>196806</v>
          </cell>
        </row>
        <row r="5169">
          <cell r="A5169">
            <v>196836</v>
          </cell>
        </row>
        <row r="5170">
          <cell r="A5170">
            <v>196867</v>
          </cell>
        </row>
        <row r="5171">
          <cell r="A5171">
            <v>196898</v>
          </cell>
        </row>
        <row r="5172">
          <cell r="A5172">
            <v>196926</v>
          </cell>
        </row>
        <row r="5173">
          <cell r="A5173">
            <v>196957</v>
          </cell>
        </row>
        <row r="5174">
          <cell r="A5174">
            <v>196987</v>
          </cell>
        </row>
        <row r="5175">
          <cell r="A5175">
            <v>197018</v>
          </cell>
        </row>
        <row r="5176">
          <cell r="A5176">
            <v>197048</v>
          </cell>
        </row>
        <row r="5177">
          <cell r="A5177">
            <v>197079</v>
          </cell>
        </row>
        <row r="5178">
          <cell r="A5178">
            <v>197110</v>
          </cell>
        </row>
        <row r="5179">
          <cell r="A5179">
            <v>197140</v>
          </cell>
        </row>
        <row r="5180">
          <cell r="A5180">
            <v>197171</v>
          </cell>
        </row>
        <row r="5181">
          <cell r="A5181">
            <v>197201</v>
          </cell>
        </row>
        <row r="5182">
          <cell r="A5182">
            <v>197232</v>
          </cell>
        </row>
        <row r="5183">
          <cell r="A5183">
            <v>197263</v>
          </cell>
        </row>
        <row r="5184">
          <cell r="A5184">
            <v>197292</v>
          </cell>
        </row>
        <row r="5185">
          <cell r="A5185">
            <v>197323</v>
          </cell>
        </row>
        <row r="5186">
          <cell r="A5186">
            <v>197353</v>
          </cell>
        </row>
        <row r="5187">
          <cell r="A5187">
            <v>197384</v>
          </cell>
        </row>
        <row r="5188">
          <cell r="A5188">
            <v>197414</v>
          </cell>
        </row>
        <row r="5189">
          <cell r="A5189">
            <v>197445</v>
          </cell>
        </row>
        <row r="5190">
          <cell r="A5190">
            <v>197476</v>
          </cell>
        </row>
        <row r="5191">
          <cell r="A5191">
            <v>197506</v>
          </cell>
        </row>
        <row r="5192">
          <cell r="A5192">
            <v>197537</v>
          </cell>
        </row>
        <row r="5193">
          <cell r="A5193">
            <v>197567</v>
          </cell>
        </row>
        <row r="5194">
          <cell r="A5194">
            <v>197598</v>
          </cell>
        </row>
        <row r="5195">
          <cell r="A5195">
            <v>197629</v>
          </cell>
        </row>
        <row r="5196">
          <cell r="A5196">
            <v>197657</v>
          </cell>
        </row>
        <row r="5197">
          <cell r="A5197">
            <v>197688</v>
          </cell>
        </row>
        <row r="5198">
          <cell r="A5198">
            <v>197718</v>
          </cell>
        </row>
        <row r="5199">
          <cell r="A5199">
            <v>197749</v>
          </cell>
        </row>
        <row r="5200">
          <cell r="A5200">
            <v>197779</v>
          </cell>
        </row>
        <row r="5201">
          <cell r="A5201">
            <v>197810</v>
          </cell>
        </row>
        <row r="5202">
          <cell r="A5202">
            <v>197841</v>
          </cell>
        </row>
        <row r="5203">
          <cell r="A5203">
            <v>197871</v>
          </cell>
        </row>
        <row r="5204">
          <cell r="A5204">
            <v>197902</v>
          </cell>
        </row>
        <row r="5205">
          <cell r="A5205">
            <v>197932</v>
          </cell>
        </row>
        <row r="5206">
          <cell r="A5206">
            <v>197963</v>
          </cell>
        </row>
        <row r="5207">
          <cell r="A5207">
            <v>197994</v>
          </cell>
        </row>
        <row r="5208">
          <cell r="A5208">
            <v>198022</v>
          </cell>
        </row>
        <row r="5209">
          <cell r="A5209">
            <v>198053</v>
          </cell>
        </row>
        <row r="5210">
          <cell r="A5210">
            <v>198083</v>
          </cell>
        </row>
        <row r="5211">
          <cell r="A5211">
            <v>198114</v>
          </cell>
        </row>
        <row r="5212">
          <cell r="A5212">
            <v>198144</v>
          </cell>
        </row>
        <row r="5213">
          <cell r="A5213">
            <v>198175</v>
          </cell>
        </row>
        <row r="5214">
          <cell r="A5214">
            <v>198206</v>
          </cell>
        </row>
        <row r="5215">
          <cell r="A5215">
            <v>198236</v>
          </cell>
        </row>
        <row r="5216">
          <cell r="A5216">
            <v>198267</v>
          </cell>
        </row>
        <row r="5217">
          <cell r="A5217">
            <v>198297</v>
          </cell>
        </row>
        <row r="5218">
          <cell r="A5218">
            <v>198328</v>
          </cell>
        </row>
        <row r="5219">
          <cell r="A5219">
            <v>198359</v>
          </cell>
        </row>
        <row r="5220">
          <cell r="A5220">
            <v>198387</v>
          </cell>
        </row>
        <row r="5221">
          <cell r="A5221">
            <v>198418</v>
          </cell>
        </row>
        <row r="5222">
          <cell r="A5222">
            <v>198448</v>
          </cell>
        </row>
        <row r="5223">
          <cell r="A5223">
            <v>198479</v>
          </cell>
        </row>
        <row r="5224">
          <cell r="A5224">
            <v>198509</v>
          </cell>
        </row>
        <row r="5225">
          <cell r="A5225">
            <v>198540</v>
          </cell>
        </row>
        <row r="5226">
          <cell r="A5226">
            <v>198571</v>
          </cell>
        </row>
        <row r="5227">
          <cell r="A5227">
            <v>198601</v>
          </cell>
        </row>
        <row r="5228">
          <cell r="A5228">
            <v>198632</v>
          </cell>
        </row>
        <row r="5229">
          <cell r="A5229">
            <v>198662</v>
          </cell>
        </row>
        <row r="5230">
          <cell r="A5230">
            <v>198693</v>
          </cell>
        </row>
        <row r="5231">
          <cell r="A5231">
            <v>198724</v>
          </cell>
        </row>
        <row r="5232">
          <cell r="A5232">
            <v>198753</v>
          </cell>
        </row>
        <row r="5233">
          <cell r="A5233">
            <v>198784</v>
          </cell>
        </row>
        <row r="5234">
          <cell r="A5234">
            <v>198814</v>
          </cell>
        </row>
        <row r="5235">
          <cell r="A5235">
            <v>198845</v>
          </cell>
        </row>
        <row r="5236">
          <cell r="A5236">
            <v>198875</v>
          </cell>
        </row>
        <row r="5237">
          <cell r="A5237">
            <v>198906</v>
          </cell>
        </row>
        <row r="5238">
          <cell r="A5238">
            <v>198937</v>
          </cell>
        </row>
        <row r="5239">
          <cell r="A5239">
            <v>198967</v>
          </cell>
        </row>
        <row r="5240">
          <cell r="A5240">
            <v>198998</v>
          </cell>
        </row>
        <row r="5241">
          <cell r="A5241">
            <v>199028</v>
          </cell>
        </row>
        <row r="5242">
          <cell r="A5242">
            <v>199059</v>
          </cell>
        </row>
        <row r="5243">
          <cell r="A5243">
            <v>199090</v>
          </cell>
        </row>
        <row r="5244">
          <cell r="A5244">
            <v>199118</v>
          </cell>
        </row>
        <row r="5245">
          <cell r="A5245">
            <v>199149</v>
          </cell>
        </row>
        <row r="5246">
          <cell r="A5246">
            <v>199179</v>
          </cell>
        </row>
        <row r="5247">
          <cell r="A5247">
            <v>199210</v>
          </cell>
        </row>
        <row r="5248">
          <cell r="A5248">
            <v>199240</v>
          </cell>
        </row>
        <row r="5249">
          <cell r="A5249">
            <v>199271</v>
          </cell>
        </row>
        <row r="5250">
          <cell r="A5250">
            <v>199302</v>
          </cell>
        </row>
        <row r="5251">
          <cell r="A5251">
            <v>199332</v>
          </cell>
        </row>
        <row r="5252">
          <cell r="A5252">
            <v>199363</v>
          </cell>
        </row>
        <row r="5253">
          <cell r="A5253">
            <v>199393</v>
          </cell>
        </row>
        <row r="5254">
          <cell r="A5254">
            <v>199424</v>
          </cell>
        </row>
        <row r="5255">
          <cell r="A5255">
            <v>199455</v>
          </cell>
        </row>
        <row r="5256">
          <cell r="A5256">
            <v>199483</v>
          </cell>
        </row>
        <row r="5257">
          <cell r="A5257">
            <v>199514</v>
          </cell>
        </row>
        <row r="5258">
          <cell r="A5258">
            <v>199544</v>
          </cell>
        </row>
        <row r="5259">
          <cell r="A5259">
            <v>199575</v>
          </cell>
        </row>
        <row r="5260">
          <cell r="A5260">
            <v>199605</v>
          </cell>
        </row>
        <row r="5261">
          <cell r="A5261">
            <v>199636</v>
          </cell>
        </row>
        <row r="5262">
          <cell r="A5262">
            <v>199667</v>
          </cell>
        </row>
        <row r="5263">
          <cell r="A5263">
            <v>199697</v>
          </cell>
        </row>
        <row r="5264">
          <cell r="A5264">
            <v>199728</v>
          </cell>
        </row>
        <row r="5265">
          <cell r="A5265">
            <v>199758</v>
          </cell>
        </row>
        <row r="5266">
          <cell r="A5266">
            <v>199789</v>
          </cell>
        </row>
        <row r="5267">
          <cell r="A5267">
            <v>199820</v>
          </cell>
        </row>
        <row r="5268">
          <cell r="A5268">
            <v>199848</v>
          </cell>
        </row>
        <row r="5269">
          <cell r="A5269">
            <v>199879</v>
          </cell>
        </row>
        <row r="5270">
          <cell r="A5270">
            <v>199909</v>
          </cell>
        </row>
        <row r="5271">
          <cell r="A5271">
            <v>199940</v>
          </cell>
        </row>
        <row r="5272">
          <cell r="A5272">
            <v>199970</v>
          </cell>
        </row>
        <row r="5273">
          <cell r="A5273">
            <v>200001</v>
          </cell>
        </row>
        <row r="5274">
          <cell r="A5274">
            <v>200032</v>
          </cell>
        </row>
        <row r="5275">
          <cell r="A5275">
            <v>200062</v>
          </cell>
        </row>
        <row r="5276">
          <cell r="A5276">
            <v>200093</v>
          </cell>
        </row>
        <row r="5277">
          <cell r="A5277">
            <v>200123</v>
          </cell>
        </row>
        <row r="5278">
          <cell r="A5278">
            <v>200154</v>
          </cell>
        </row>
        <row r="5279">
          <cell r="A5279">
            <v>200185</v>
          </cell>
        </row>
        <row r="5280">
          <cell r="A5280">
            <v>200214</v>
          </cell>
        </row>
        <row r="5281">
          <cell r="A5281">
            <v>200245</v>
          </cell>
        </row>
        <row r="5282">
          <cell r="A5282">
            <v>200275</v>
          </cell>
        </row>
        <row r="5283">
          <cell r="A5283">
            <v>200306</v>
          </cell>
        </row>
        <row r="5284">
          <cell r="A5284">
            <v>200336</v>
          </cell>
        </row>
        <row r="5285">
          <cell r="A5285">
            <v>200367</v>
          </cell>
        </row>
        <row r="5286">
          <cell r="A5286">
            <v>200398</v>
          </cell>
        </row>
        <row r="5287">
          <cell r="A5287">
            <v>200428</v>
          </cell>
        </row>
        <row r="5288">
          <cell r="A5288">
            <v>200459</v>
          </cell>
        </row>
        <row r="5289">
          <cell r="A5289">
            <v>200489</v>
          </cell>
        </row>
        <row r="5290">
          <cell r="A5290">
            <v>200520</v>
          </cell>
        </row>
        <row r="5291">
          <cell r="A5291">
            <v>200551</v>
          </cell>
        </row>
        <row r="5292">
          <cell r="A5292">
            <v>200579</v>
          </cell>
        </row>
        <row r="5293">
          <cell r="A5293">
            <v>200610</v>
          </cell>
        </row>
        <row r="5294">
          <cell r="A5294">
            <v>200640</v>
          </cell>
        </row>
        <row r="5295">
          <cell r="A5295">
            <v>200671</v>
          </cell>
        </row>
        <row r="5296">
          <cell r="A5296">
            <v>200701</v>
          </cell>
        </row>
        <row r="5297">
          <cell r="A5297">
            <v>200732</v>
          </cell>
        </row>
        <row r="5298">
          <cell r="A5298">
            <v>200763</v>
          </cell>
        </row>
        <row r="5299">
          <cell r="A5299">
            <v>200793</v>
          </cell>
        </row>
        <row r="5300">
          <cell r="A5300">
            <v>200824</v>
          </cell>
        </row>
        <row r="5301">
          <cell r="A5301">
            <v>200854</v>
          </cell>
        </row>
        <row r="5302">
          <cell r="A5302">
            <v>200885</v>
          </cell>
        </row>
        <row r="5303">
          <cell r="A5303">
            <v>200916</v>
          </cell>
        </row>
        <row r="5304">
          <cell r="A5304">
            <v>200944</v>
          </cell>
        </row>
        <row r="5305">
          <cell r="A5305">
            <v>200975</v>
          </cell>
        </row>
        <row r="5306">
          <cell r="A5306">
            <v>201005</v>
          </cell>
        </row>
        <row r="5307">
          <cell r="A5307">
            <v>201036</v>
          </cell>
        </row>
        <row r="5308">
          <cell r="A5308">
            <v>201066</v>
          </cell>
        </row>
        <row r="5309">
          <cell r="A5309">
            <v>201097</v>
          </cell>
        </row>
        <row r="5310">
          <cell r="A5310">
            <v>201128</v>
          </cell>
        </row>
        <row r="5311">
          <cell r="A5311">
            <v>201158</v>
          </cell>
        </row>
        <row r="5312">
          <cell r="A5312">
            <v>201189</v>
          </cell>
        </row>
        <row r="5313">
          <cell r="A5313">
            <v>201219</v>
          </cell>
        </row>
        <row r="5314">
          <cell r="A5314">
            <v>201250</v>
          </cell>
        </row>
        <row r="5315">
          <cell r="A5315">
            <v>201281</v>
          </cell>
        </row>
        <row r="5316">
          <cell r="A5316">
            <v>201309</v>
          </cell>
        </row>
        <row r="5317">
          <cell r="A5317">
            <v>201340</v>
          </cell>
        </row>
        <row r="5318">
          <cell r="A5318">
            <v>201370</v>
          </cell>
        </row>
        <row r="5319">
          <cell r="A5319">
            <v>201401</v>
          </cell>
        </row>
        <row r="5320">
          <cell r="A5320">
            <v>201431</v>
          </cell>
        </row>
        <row r="5321">
          <cell r="A5321">
            <v>201462</v>
          </cell>
        </row>
        <row r="5322">
          <cell r="A5322">
            <v>201493</v>
          </cell>
        </row>
        <row r="5323">
          <cell r="A5323">
            <v>201523</v>
          </cell>
        </row>
        <row r="5324">
          <cell r="A5324">
            <v>201554</v>
          </cell>
        </row>
        <row r="5325">
          <cell r="A5325">
            <v>201584</v>
          </cell>
        </row>
        <row r="5326">
          <cell r="A5326">
            <v>201615</v>
          </cell>
        </row>
        <row r="5327">
          <cell r="A5327">
            <v>201646</v>
          </cell>
        </row>
        <row r="5328">
          <cell r="A5328">
            <v>201675</v>
          </cell>
        </row>
        <row r="5329">
          <cell r="A5329">
            <v>201706</v>
          </cell>
        </row>
        <row r="5330">
          <cell r="A5330">
            <v>201736</v>
          </cell>
        </row>
        <row r="5331">
          <cell r="A5331">
            <v>201767</v>
          </cell>
        </row>
        <row r="5332">
          <cell r="A5332">
            <v>201797</v>
          </cell>
        </row>
        <row r="5333">
          <cell r="A5333">
            <v>201828</v>
          </cell>
        </row>
        <row r="5334">
          <cell r="A5334">
            <v>201859</v>
          </cell>
        </row>
        <row r="5335">
          <cell r="A5335">
            <v>201889</v>
          </cell>
        </row>
        <row r="5336">
          <cell r="A5336">
            <v>201920</v>
          </cell>
        </row>
        <row r="5337">
          <cell r="A5337">
            <v>201950</v>
          </cell>
        </row>
        <row r="5338">
          <cell r="A5338">
            <v>201981</v>
          </cell>
        </row>
        <row r="5339">
          <cell r="A5339">
            <v>202012</v>
          </cell>
        </row>
        <row r="5340">
          <cell r="A5340">
            <v>202040</v>
          </cell>
        </row>
        <row r="5341">
          <cell r="A5341">
            <v>202071</v>
          </cell>
        </row>
        <row r="5342">
          <cell r="A5342">
            <v>202101</v>
          </cell>
        </row>
        <row r="5343">
          <cell r="A5343">
            <v>202132</v>
          </cell>
        </row>
        <row r="5344">
          <cell r="A5344">
            <v>202162</v>
          </cell>
        </row>
        <row r="5345">
          <cell r="A5345">
            <v>202193</v>
          </cell>
        </row>
        <row r="5346">
          <cell r="A5346">
            <v>202224</v>
          </cell>
        </row>
        <row r="5347">
          <cell r="A5347">
            <v>202254</v>
          </cell>
        </row>
        <row r="5348">
          <cell r="A5348">
            <v>202285</v>
          </cell>
        </row>
        <row r="5349">
          <cell r="A5349">
            <v>202315</v>
          </cell>
        </row>
        <row r="5350">
          <cell r="A5350">
            <v>202346</v>
          </cell>
        </row>
        <row r="5351">
          <cell r="A5351">
            <v>202377</v>
          </cell>
        </row>
        <row r="5352">
          <cell r="A5352">
            <v>202405</v>
          </cell>
        </row>
        <row r="5353">
          <cell r="A5353">
            <v>202436</v>
          </cell>
        </row>
        <row r="5354">
          <cell r="A5354">
            <v>202466</v>
          </cell>
        </row>
        <row r="5355">
          <cell r="A5355">
            <v>202497</v>
          </cell>
        </row>
        <row r="5356">
          <cell r="A5356">
            <v>202527</v>
          </cell>
        </row>
        <row r="5357">
          <cell r="A5357">
            <v>202558</v>
          </cell>
        </row>
        <row r="5358">
          <cell r="A5358">
            <v>202589</v>
          </cell>
        </row>
        <row r="5359">
          <cell r="A5359">
            <v>202619</v>
          </cell>
        </row>
        <row r="5360">
          <cell r="A5360">
            <v>202650</v>
          </cell>
        </row>
        <row r="5361">
          <cell r="A5361">
            <v>202680</v>
          </cell>
        </row>
        <row r="5362">
          <cell r="A5362">
            <v>202711</v>
          </cell>
        </row>
        <row r="5363">
          <cell r="A5363">
            <v>202742</v>
          </cell>
        </row>
        <row r="5364">
          <cell r="A5364">
            <v>202770</v>
          </cell>
        </row>
        <row r="5365">
          <cell r="A5365">
            <v>202801</v>
          </cell>
        </row>
        <row r="5366">
          <cell r="A5366">
            <v>202831</v>
          </cell>
        </row>
        <row r="5367">
          <cell r="A5367">
            <v>202862</v>
          </cell>
        </row>
        <row r="5368">
          <cell r="A5368">
            <v>202892</v>
          </cell>
        </row>
        <row r="5369">
          <cell r="A5369">
            <v>202923</v>
          </cell>
        </row>
        <row r="5370">
          <cell r="A5370">
            <v>202954</v>
          </cell>
        </row>
        <row r="5371">
          <cell r="A5371">
            <v>202984</v>
          </cell>
        </row>
        <row r="5372">
          <cell r="A5372">
            <v>203015</v>
          </cell>
        </row>
        <row r="5373">
          <cell r="A5373">
            <v>203045</v>
          </cell>
        </row>
        <row r="5374">
          <cell r="A5374">
            <v>203076</v>
          </cell>
        </row>
        <row r="5375">
          <cell r="A5375">
            <v>203107</v>
          </cell>
        </row>
        <row r="5376">
          <cell r="A5376">
            <v>203136</v>
          </cell>
        </row>
        <row r="5377">
          <cell r="A5377">
            <v>203167</v>
          </cell>
        </row>
        <row r="5378">
          <cell r="A5378">
            <v>203197</v>
          </cell>
        </row>
        <row r="5379">
          <cell r="A5379">
            <v>203228</v>
          </cell>
        </row>
        <row r="5380">
          <cell r="A5380">
            <v>203258</v>
          </cell>
        </row>
        <row r="5381">
          <cell r="A5381">
            <v>203289</v>
          </cell>
        </row>
        <row r="5382">
          <cell r="A5382">
            <v>203320</v>
          </cell>
        </row>
        <row r="5383">
          <cell r="A5383">
            <v>203350</v>
          </cell>
        </row>
        <row r="5384">
          <cell r="A5384">
            <v>203381</v>
          </cell>
        </row>
        <row r="5385">
          <cell r="A5385">
            <v>203411</v>
          </cell>
        </row>
        <row r="5386">
          <cell r="A5386">
            <v>203442</v>
          </cell>
        </row>
        <row r="5387">
          <cell r="A5387">
            <v>203473</v>
          </cell>
        </row>
        <row r="5388">
          <cell r="A5388">
            <v>203501</v>
          </cell>
        </row>
        <row r="5389">
          <cell r="A5389">
            <v>203532</v>
          </cell>
        </row>
        <row r="5390">
          <cell r="A5390">
            <v>203562</v>
          </cell>
        </row>
        <row r="5391">
          <cell r="A5391">
            <v>203593</v>
          </cell>
        </row>
        <row r="5392">
          <cell r="A5392">
            <v>203623</v>
          </cell>
        </row>
        <row r="5393">
          <cell r="A5393">
            <v>203654</v>
          </cell>
        </row>
        <row r="5394">
          <cell r="A5394">
            <v>203685</v>
          </cell>
        </row>
        <row r="5395">
          <cell r="A5395">
            <v>203715</v>
          </cell>
        </row>
        <row r="5396">
          <cell r="A5396">
            <v>203746</v>
          </cell>
        </row>
        <row r="5397">
          <cell r="A5397">
            <v>203776</v>
          </cell>
        </row>
        <row r="5398">
          <cell r="A5398">
            <v>203807</v>
          </cell>
        </row>
        <row r="5399">
          <cell r="A5399">
            <v>203838</v>
          </cell>
        </row>
        <row r="5400">
          <cell r="A5400">
            <v>203866</v>
          </cell>
        </row>
        <row r="5401">
          <cell r="A5401">
            <v>203897</v>
          </cell>
        </row>
        <row r="5402">
          <cell r="A5402">
            <v>203927</v>
          </cell>
        </row>
        <row r="5403">
          <cell r="A5403">
            <v>203958</v>
          </cell>
        </row>
        <row r="5404">
          <cell r="A5404">
            <v>203988</v>
          </cell>
        </row>
        <row r="5405">
          <cell r="A5405">
            <v>204019</v>
          </cell>
        </row>
        <row r="5406">
          <cell r="A5406">
            <v>204050</v>
          </cell>
        </row>
        <row r="5407">
          <cell r="A5407">
            <v>204080</v>
          </cell>
        </row>
        <row r="5408">
          <cell r="A5408">
            <v>204111</v>
          </cell>
        </row>
        <row r="5409">
          <cell r="A5409">
            <v>204141</v>
          </cell>
        </row>
        <row r="5410">
          <cell r="A5410">
            <v>204172</v>
          </cell>
        </row>
        <row r="5411">
          <cell r="A5411">
            <v>204203</v>
          </cell>
        </row>
        <row r="5412">
          <cell r="A5412">
            <v>204231</v>
          </cell>
        </row>
        <row r="5413">
          <cell r="A5413">
            <v>204262</v>
          </cell>
        </row>
        <row r="5414">
          <cell r="A5414">
            <v>204292</v>
          </cell>
        </row>
        <row r="5415">
          <cell r="A5415">
            <v>204323</v>
          </cell>
        </row>
        <row r="5416">
          <cell r="A5416">
            <v>204353</v>
          </cell>
        </row>
        <row r="5417">
          <cell r="A5417">
            <v>204384</v>
          </cell>
        </row>
        <row r="5418">
          <cell r="A5418">
            <v>204415</v>
          </cell>
        </row>
        <row r="5419">
          <cell r="A5419">
            <v>204445</v>
          </cell>
        </row>
        <row r="5420">
          <cell r="A5420">
            <v>204476</v>
          </cell>
        </row>
        <row r="5421">
          <cell r="A5421">
            <v>204506</v>
          </cell>
        </row>
        <row r="5422">
          <cell r="A5422">
            <v>204537</v>
          </cell>
        </row>
        <row r="5423">
          <cell r="A5423">
            <v>204568</v>
          </cell>
        </row>
        <row r="5424">
          <cell r="A5424">
            <v>204597</v>
          </cell>
        </row>
        <row r="5425">
          <cell r="A5425">
            <v>204628</v>
          </cell>
        </row>
        <row r="5426">
          <cell r="A5426">
            <v>204658</v>
          </cell>
        </row>
        <row r="5427">
          <cell r="A5427">
            <v>204689</v>
          </cell>
        </row>
        <row r="5428">
          <cell r="A5428">
            <v>204719</v>
          </cell>
        </row>
        <row r="5429">
          <cell r="A5429">
            <v>204750</v>
          </cell>
        </row>
        <row r="5430">
          <cell r="A5430">
            <v>204781</v>
          </cell>
        </row>
        <row r="5431">
          <cell r="A5431">
            <v>204811</v>
          </cell>
        </row>
        <row r="5432">
          <cell r="A5432">
            <v>204842</v>
          </cell>
        </row>
        <row r="5433">
          <cell r="A5433">
            <v>204872</v>
          </cell>
        </row>
        <row r="5434">
          <cell r="A5434">
            <v>204903</v>
          </cell>
        </row>
        <row r="5435">
          <cell r="A5435">
            <v>204934</v>
          </cell>
        </row>
        <row r="5436">
          <cell r="A5436">
            <v>204962</v>
          </cell>
        </row>
        <row r="5437">
          <cell r="A5437">
            <v>204993</v>
          </cell>
        </row>
        <row r="5438">
          <cell r="A5438">
            <v>205023</v>
          </cell>
        </row>
        <row r="5439">
          <cell r="A5439">
            <v>205054</v>
          </cell>
        </row>
        <row r="5440">
          <cell r="A5440">
            <v>205084</v>
          </cell>
        </row>
        <row r="5441">
          <cell r="A5441">
            <v>205115</v>
          </cell>
        </row>
        <row r="5442">
          <cell r="A5442">
            <v>205146</v>
          </cell>
        </row>
        <row r="5443">
          <cell r="A5443">
            <v>205176</v>
          </cell>
        </row>
        <row r="5444">
          <cell r="A5444">
            <v>205207</v>
          </cell>
        </row>
        <row r="5445">
          <cell r="A5445">
            <v>205237</v>
          </cell>
        </row>
        <row r="5446">
          <cell r="A5446">
            <v>205268</v>
          </cell>
        </row>
        <row r="5447">
          <cell r="A5447">
            <v>205299</v>
          </cell>
        </row>
        <row r="5448">
          <cell r="A5448">
            <v>205327</v>
          </cell>
        </row>
        <row r="5449">
          <cell r="A5449">
            <v>205358</v>
          </cell>
        </row>
        <row r="5450">
          <cell r="A5450">
            <v>205388</v>
          </cell>
        </row>
        <row r="5451">
          <cell r="A5451">
            <v>205419</v>
          </cell>
        </row>
        <row r="5452">
          <cell r="A5452">
            <v>205449</v>
          </cell>
        </row>
        <row r="5453">
          <cell r="A5453">
            <v>205480</v>
          </cell>
        </row>
        <row r="5454">
          <cell r="A5454">
            <v>205511</v>
          </cell>
        </row>
        <row r="5455">
          <cell r="A5455">
            <v>205541</v>
          </cell>
        </row>
        <row r="5456">
          <cell r="A5456">
            <v>205572</v>
          </cell>
        </row>
        <row r="5457">
          <cell r="A5457">
            <v>205602</v>
          </cell>
        </row>
        <row r="5458">
          <cell r="A5458">
            <v>205633</v>
          </cell>
        </row>
        <row r="5459">
          <cell r="A5459">
            <v>205664</v>
          </cell>
        </row>
        <row r="5460">
          <cell r="A5460">
            <v>205692</v>
          </cell>
        </row>
        <row r="5461">
          <cell r="A5461">
            <v>205723</v>
          </cell>
        </row>
        <row r="5462">
          <cell r="A5462">
            <v>205753</v>
          </cell>
        </row>
        <row r="5463">
          <cell r="A5463">
            <v>205784</v>
          </cell>
        </row>
        <row r="5464">
          <cell r="A5464">
            <v>205814</v>
          </cell>
        </row>
        <row r="5465">
          <cell r="A5465">
            <v>205845</v>
          </cell>
        </row>
        <row r="5466">
          <cell r="A5466">
            <v>205876</v>
          </cell>
        </row>
        <row r="5467">
          <cell r="A5467">
            <v>205906</v>
          </cell>
        </row>
        <row r="5468">
          <cell r="A5468">
            <v>205937</v>
          </cell>
        </row>
        <row r="5469">
          <cell r="A5469">
            <v>205967</v>
          </cell>
        </row>
        <row r="5470">
          <cell r="A5470">
            <v>205998</v>
          </cell>
        </row>
        <row r="5471">
          <cell r="A5471">
            <v>206029</v>
          </cell>
        </row>
        <row r="5472">
          <cell r="A5472">
            <v>206058</v>
          </cell>
        </row>
        <row r="5473">
          <cell r="A5473">
            <v>206089</v>
          </cell>
        </row>
        <row r="5474">
          <cell r="A5474">
            <v>206119</v>
          </cell>
        </row>
        <row r="5475">
          <cell r="A5475">
            <v>206150</v>
          </cell>
        </row>
        <row r="5476">
          <cell r="A5476">
            <v>206180</v>
          </cell>
        </row>
        <row r="5477">
          <cell r="A5477">
            <v>206211</v>
          </cell>
        </row>
        <row r="5478">
          <cell r="A5478">
            <v>206242</v>
          </cell>
        </row>
        <row r="5479">
          <cell r="A5479">
            <v>206272</v>
          </cell>
        </row>
        <row r="5480">
          <cell r="A5480">
            <v>206303</v>
          </cell>
        </row>
        <row r="5481">
          <cell r="A5481">
            <v>206333</v>
          </cell>
        </row>
        <row r="5482">
          <cell r="A5482">
            <v>206364</v>
          </cell>
        </row>
        <row r="5483">
          <cell r="A5483">
            <v>206395</v>
          </cell>
        </row>
        <row r="5484">
          <cell r="A5484">
            <v>206423</v>
          </cell>
        </row>
        <row r="5485">
          <cell r="A5485">
            <v>206454</v>
          </cell>
        </row>
        <row r="5486">
          <cell r="A5486">
            <v>206484</v>
          </cell>
        </row>
        <row r="5487">
          <cell r="A5487">
            <v>206515</v>
          </cell>
        </row>
        <row r="5488">
          <cell r="A5488">
            <v>206545</v>
          </cell>
        </row>
        <row r="5489">
          <cell r="A5489">
            <v>206576</v>
          </cell>
        </row>
        <row r="5490">
          <cell r="A5490">
            <v>206607</v>
          </cell>
        </row>
        <row r="5491">
          <cell r="A5491">
            <v>206637</v>
          </cell>
        </row>
        <row r="5492">
          <cell r="A5492">
            <v>206668</v>
          </cell>
        </row>
        <row r="5493">
          <cell r="A5493">
            <v>206698</v>
          </cell>
        </row>
        <row r="5494">
          <cell r="A5494">
            <v>206729</v>
          </cell>
        </row>
        <row r="5495">
          <cell r="A5495">
            <v>206760</v>
          </cell>
        </row>
        <row r="5496">
          <cell r="A5496">
            <v>206788</v>
          </cell>
        </row>
        <row r="5497">
          <cell r="A5497">
            <v>206819</v>
          </cell>
        </row>
        <row r="5498">
          <cell r="A5498">
            <v>206849</v>
          </cell>
        </row>
        <row r="5499">
          <cell r="A5499">
            <v>206880</v>
          </cell>
        </row>
        <row r="5500">
          <cell r="A5500">
            <v>206910</v>
          </cell>
        </row>
        <row r="5501">
          <cell r="A5501">
            <v>206941</v>
          </cell>
        </row>
        <row r="5502">
          <cell r="A5502">
            <v>206972</v>
          </cell>
        </row>
        <row r="5503">
          <cell r="A5503">
            <v>207002</v>
          </cell>
        </row>
        <row r="5504">
          <cell r="A5504">
            <v>207033</v>
          </cell>
        </row>
        <row r="5505">
          <cell r="A5505">
            <v>207063</v>
          </cell>
        </row>
        <row r="5506">
          <cell r="A5506">
            <v>207094</v>
          </cell>
        </row>
        <row r="5507">
          <cell r="A5507">
            <v>207125</v>
          </cell>
        </row>
        <row r="5508">
          <cell r="A5508">
            <v>207153</v>
          </cell>
        </row>
        <row r="5509">
          <cell r="A5509">
            <v>207184</v>
          </cell>
        </row>
        <row r="5510">
          <cell r="A5510">
            <v>207214</v>
          </cell>
        </row>
        <row r="5511">
          <cell r="A5511">
            <v>207245</v>
          </cell>
        </row>
        <row r="5512">
          <cell r="A5512">
            <v>207275</v>
          </cell>
        </row>
        <row r="5513">
          <cell r="A5513">
            <v>207306</v>
          </cell>
        </row>
        <row r="5514">
          <cell r="A5514">
            <v>207337</v>
          </cell>
        </row>
        <row r="5515">
          <cell r="A5515">
            <v>207367</v>
          </cell>
        </row>
        <row r="5516">
          <cell r="A5516">
            <v>207398</v>
          </cell>
        </row>
        <row r="5517">
          <cell r="A5517">
            <v>207428</v>
          </cell>
        </row>
        <row r="5518">
          <cell r="A5518">
            <v>207459</v>
          </cell>
        </row>
        <row r="5519">
          <cell r="A5519">
            <v>207490</v>
          </cell>
        </row>
        <row r="5520">
          <cell r="A5520">
            <v>207519</v>
          </cell>
        </row>
        <row r="5521">
          <cell r="A5521">
            <v>207550</v>
          </cell>
        </row>
        <row r="5522">
          <cell r="A5522">
            <v>207580</v>
          </cell>
        </row>
        <row r="5523">
          <cell r="A5523">
            <v>207611</v>
          </cell>
        </row>
        <row r="5524">
          <cell r="A5524">
            <v>207641</v>
          </cell>
        </row>
        <row r="5525">
          <cell r="A5525">
            <v>207672</v>
          </cell>
        </row>
        <row r="5526">
          <cell r="A5526">
            <v>207703</v>
          </cell>
        </row>
        <row r="5527">
          <cell r="A5527">
            <v>207733</v>
          </cell>
        </row>
        <row r="5528">
          <cell r="A5528">
            <v>207764</v>
          </cell>
        </row>
        <row r="5529">
          <cell r="A5529">
            <v>207794</v>
          </cell>
        </row>
        <row r="5530">
          <cell r="A5530">
            <v>207825</v>
          </cell>
        </row>
        <row r="5531">
          <cell r="A5531">
            <v>207856</v>
          </cell>
        </row>
        <row r="5532">
          <cell r="A5532">
            <v>207884</v>
          </cell>
        </row>
        <row r="5533">
          <cell r="A5533">
            <v>207915</v>
          </cell>
        </row>
        <row r="5534">
          <cell r="A5534">
            <v>207945</v>
          </cell>
        </row>
        <row r="5535">
          <cell r="A5535">
            <v>207976</v>
          </cell>
        </row>
        <row r="5536">
          <cell r="A5536">
            <v>208006</v>
          </cell>
        </row>
        <row r="5537">
          <cell r="A5537">
            <v>208037</v>
          </cell>
        </row>
        <row r="5538">
          <cell r="A5538">
            <v>208068</v>
          </cell>
        </row>
        <row r="5539">
          <cell r="A5539">
            <v>208098</v>
          </cell>
        </row>
        <row r="5540">
          <cell r="A5540">
            <v>208129</v>
          </cell>
        </row>
        <row r="5541">
          <cell r="A5541">
            <v>208159</v>
          </cell>
        </row>
        <row r="5542">
          <cell r="A5542">
            <v>208190</v>
          </cell>
        </row>
        <row r="5543">
          <cell r="A5543">
            <v>208221</v>
          </cell>
        </row>
        <row r="5544">
          <cell r="A5544">
            <v>208249</v>
          </cell>
        </row>
        <row r="5545">
          <cell r="A5545">
            <v>208280</v>
          </cell>
        </row>
        <row r="5546">
          <cell r="A5546">
            <v>208310</v>
          </cell>
        </row>
        <row r="5547">
          <cell r="A5547">
            <v>208341</v>
          </cell>
        </row>
        <row r="5548">
          <cell r="A5548">
            <v>208371</v>
          </cell>
        </row>
        <row r="5549">
          <cell r="A5549">
            <v>208402</v>
          </cell>
        </row>
        <row r="5550">
          <cell r="A5550">
            <v>208433</v>
          </cell>
        </row>
        <row r="5551">
          <cell r="A5551">
            <v>208463</v>
          </cell>
        </row>
        <row r="5552">
          <cell r="A5552">
            <v>208494</v>
          </cell>
        </row>
        <row r="5553">
          <cell r="A5553">
            <v>208524</v>
          </cell>
        </row>
        <row r="5554">
          <cell r="A5554">
            <v>208555</v>
          </cell>
        </row>
        <row r="5555">
          <cell r="A5555">
            <v>208586</v>
          </cell>
        </row>
        <row r="5556">
          <cell r="A5556">
            <v>208614</v>
          </cell>
        </row>
        <row r="5557">
          <cell r="A5557">
            <v>208645</v>
          </cell>
        </row>
        <row r="5558">
          <cell r="A5558">
            <v>208675</v>
          </cell>
        </row>
        <row r="5559">
          <cell r="A5559">
            <v>208706</v>
          </cell>
        </row>
        <row r="5560">
          <cell r="A5560">
            <v>208736</v>
          </cell>
        </row>
        <row r="5561">
          <cell r="A5561">
            <v>208767</v>
          </cell>
        </row>
        <row r="5562">
          <cell r="A5562">
            <v>208798</v>
          </cell>
        </row>
        <row r="5563">
          <cell r="A5563">
            <v>208828</v>
          </cell>
        </row>
        <row r="5564">
          <cell r="A5564">
            <v>208859</v>
          </cell>
        </row>
        <row r="5565">
          <cell r="A5565">
            <v>208889</v>
          </cell>
        </row>
        <row r="5566">
          <cell r="A5566">
            <v>208920</v>
          </cell>
        </row>
        <row r="5567">
          <cell r="A5567">
            <v>208951</v>
          </cell>
        </row>
        <row r="5568">
          <cell r="A5568">
            <v>208980</v>
          </cell>
        </row>
        <row r="5569">
          <cell r="A5569">
            <v>209011</v>
          </cell>
        </row>
        <row r="5570">
          <cell r="A5570">
            <v>209041</v>
          </cell>
        </row>
        <row r="5571">
          <cell r="A5571">
            <v>209072</v>
          </cell>
        </row>
        <row r="5572">
          <cell r="A5572">
            <v>209102</v>
          </cell>
        </row>
        <row r="5573">
          <cell r="A5573">
            <v>209133</v>
          </cell>
        </row>
        <row r="5574">
          <cell r="A5574">
            <v>209164</v>
          </cell>
        </row>
        <row r="5575">
          <cell r="A5575">
            <v>209194</v>
          </cell>
        </row>
        <row r="5576">
          <cell r="A5576">
            <v>209225</v>
          </cell>
        </row>
        <row r="5577">
          <cell r="A5577">
            <v>209255</v>
          </cell>
        </row>
        <row r="5578">
          <cell r="A5578">
            <v>209286</v>
          </cell>
        </row>
        <row r="5579">
          <cell r="A5579">
            <v>209317</v>
          </cell>
        </row>
        <row r="5580">
          <cell r="A5580">
            <v>209345</v>
          </cell>
        </row>
        <row r="5581">
          <cell r="A5581">
            <v>209376</v>
          </cell>
        </row>
        <row r="5582">
          <cell r="A5582">
            <v>209406</v>
          </cell>
        </row>
        <row r="5583">
          <cell r="A5583">
            <v>209437</v>
          </cell>
        </row>
        <row r="5584">
          <cell r="A5584">
            <v>209467</v>
          </cell>
        </row>
        <row r="5585">
          <cell r="A5585">
            <v>209498</v>
          </cell>
        </row>
        <row r="5586">
          <cell r="A5586">
            <v>209529</v>
          </cell>
        </row>
        <row r="5587">
          <cell r="A5587">
            <v>209559</v>
          </cell>
        </row>
        <row r="5588">
          <cell r="A5588">
            <v>209590</v>
          </cell>
        </row>
        <row r="5589">
          <cell r="A5589">
            <v>209620</v>
          </cell>
        </row>
        <row r="5590">
          <cell r="A5590">
            <v>209651</v>
          </cell>
        </row>
        <row r="5591">
          <cell r="A5591">
            <v>209682</v>
          </cell>
        </row>
        <row r="5592">
          <cell r="A5592">
            <v>209710</v>
          </cell>
        </row>
        <row r="5593">
          <cell r="A5593">
            <v>209741</v>
          </cell>
        </row>
        <row r="5594">
          <cell r="A5594">
            <v>209771</v>
          </cell>
        </row>
        <row r="5595">
          <cell r="A5595">
            <v>209802</v>
          </cell>
        </row>
        <row r="5596">
          <cell r="A5596">
            <v>209832</v>
          </cell>
        </row>
        <row r="5597">
          <cell r="A5597">
            <v>209863</v>
          </cell>
        </row>
        <row r="5598">
          <cell r="A5598">
            <v>209894</v>
          </cell>
        </row>
        <row r="5599">
          <cell r="A5599">
            <v>209924</v>
          </cell>
        </row>
        <row r="5600">
          <cell r="A5600">
            <v>209955</v>
          </cell>
        </row>
        <row r="5601">
          <cell r="A5601">
            <v>209985</v>
          </cell>
        </row>
        <row r="5602">
          <cell r="A5602">
            <v>210016</v>
          </cell>
        </row>
        <row r="5603">
          <cell r="A5603">
            <v>210047</v>
          </cell>
        </row>
        <row r="5604">
          <cell r="A5604">
            <v>210075</v>
          </cell>
        </row>
        <row r="5605">
          <cell r="A5605">
            <v>210106</v>
          </cell>
        </row>
        <row r="5606">
          <cell r="A5606">
            <v>210136</v>
          </cell>
        </row>
        <row r="5607">
          <cell r="A5607">
            <v>210167</v>
          </cell>
        </row>
        <row r="5608">
          <cell r="A5608">
            <v>210197</v>
          </cell>
        </row>
        <row r="5609">
          <cell r="A5609">
            <v>210228</v>
          </cell>
        </row>
        <row r="5610">
          <cell r="A5610">
            <v>210259</v>
          </cell>
        </row>
        <row r="5611">
          <cell r="A5611">
            <v>210289</v>
          </cell>
        </row>
        <row r="5612">
          <cell r="A5612">
            <v>210320</v>
          </cell>
        </row>
        <row r="5613">
          <cell r="A5613">
            <v>210350</v>
          </cell>
        </row>
        <row r="5614">
          <cell r="A5614">
            <v>210381</v>
          </cell>
        </row>
        <row r="5615">
          <cell r="A5615">
            <v>210412</v>
          </cell>
        </row>
        <row r="5616">
          <cell r="A5616">
            <v>210441</v>
          </cell>
        </row>
        <row r="5617">
          <cell r="A5617">
            <v>210472</v>
          </cell>
        </row>
        <row r="5618">
          <cell r="A5618">
            <v>210502</v>
          </cell>
        </row>
        <row r="5619">
          <cell r="A5619">
            <v>210533</v>
          </cell>
        </row>
        <row r="5620">
          <cell r="A5620">
            <v>210563</v>
          </cell>
        </row>
        <row r="5621">
          <cell r="A5621">
            <v>210594</v>
          </cell>
        </row>
        <row r="5622">
          <cell r="A5622">
            <v>210625</v>
          </cell>
        </row>
        <row r="5623">
          <cell r="A5623">
            <v>210655</v>
          </cell>
        </row>
        <row r="5624">
          <cell r="A5624">
            <v>210686</v>
          </cell>
        </row>
        <row r="5625">
          <cell r="A5625">
            <v>210716</v>
          </cell>
        </row>
        <row r="5626">
          <cell r="A5626">
            <v>210747</v>
          </cell>
        </row>
        <row r="5627">
          <cell r="A5627">
            <v>210778</v>
          </cell>
        </row>
        <row r="5628">
          <cell r="A5628">
            <v>210806</v>
          </cell>
        </row>
        <row r="5629">
          <cell r="A5629">
            <v>210837</v>
          </cell>
        </row>
        <row r="5630">
          <cell r="A5630">
            <v>210867</v>
          </cell>
        </row>
        <row r="5631">
          <cell r="A5631">
            <v>210898</v>
          </cell>
        </row>
        <row r="5632">
          <cell r="A5632">
            <v>210928</v>
          </cell>
        </row>
        <row r="5633">
          <cell r="A5633">
            <v>210959</v>
          </cell>
        </row>
        <row r="5634">
          <cell r="A5634">
            <v>210990</v>
          </cell>
        </row>
        <row r="5635">
          <cell r="A5635">
            <v>211020</v>
          </cell>
        </row>
        <row r="5636">
          <cell r="A5636">
            <v>211051</v>
          </cell>
        </row>
        <row r="5637">
          <cell r="A5637">
            <v>211081</v>
          </cell>
        </row>
        <row r="5638">
          <cell r="A5638">
            <v>211112</v>
          </cell>
        </row>
        <row r="5639">
          <cell r="A5639">
            <v>211143</v>
          </cell>
        </row>
        <row r="5640">
          <cell r="A5640">
            <v>211171</v>
          </cell>
        </row>
        <row r="5641">
          <cell r="A5641">
            <v>211202</v>
          </cell>
        </row>
        <row r="5642">
          <cell r="A5642">
            <v>211232</v>
          </cell>
        </row>
        <row r="5643">
          <cell r="A5643">
            <v>211263</v>
          </cell>
        </row>
        <row r="5644">
          <cell r="A5644">
            <v>211293</v>
          </cell>
        </row>
        <row r="5645">
          <cell r="A5645">
            <v>211324</v>
          </cell>
        </row>
        <row r="5646">
          <cell r="A5646">
            <v>211355</v>
          </cell>
        </row>
        <row r="5647">
          <cell r="A5647">
            <v>211385</v>
          </cell>
        </row>
        <row r="5648">
          <cell r="A5648">
            <v>211416</v>
          </cell>
        </row>
        <row r="5649">
          <cell r="A5649">
            <v>211446</v>
          </cell>
        </row>
        <row r="5650">
          <cell r="A5650">
            <v>211477</v>
          </cell>
        </row>
        <row r="5651">
          <cell r="A5651">
            <v>211508</v>
          </cell>
        </row>
        <row r="5652">
          <cell r="A5652">
            <v>211536</v>
          </cell>
        </row>
        <row r="5653">
          <cell r="A5653">
            <v>211567</v>
          </cell>
        </row>
        <row r="5654">
          <cell r="A5654">
            <v>211597</v>
          </cell>
        </row>
        <row r="5655">
          <cell r="A5655">
            <v>211628</v>
          </cell>
        </row>
        <row r="5656">
          <cell r="A5656">
            <v>211658</v>
          </cell>
        </row>
        <row r="5657">
          <cell r="A5657">
            <v>211689</v>
          </cell>
        </row>
        <row r="5658">
          <cell r="A5658">
            <v>211720</v>
          </cell>
        </row>
        <row r="5659">
          <cell r="A5659">
            <v>211750</v>
          </cell>
        </row>
        <row r="5660">
          <cell r="A5660">
            <v>211781</v>
          </cell>
        </row>
        <row r="5661">
          <cell r="A5661">
            <v>211811</v>
          </cell>
        </row>
        <row r="5662">
          <cell r="A5662">
            <v>211842</v>
          </cell>
        </row>
        <row r="5663">
          <cell r="A5663">
            <v>211873</v>
          </cell>
        </row>
        <row r="5664">
          <cell r="A5664">
            <v>211902</v>
          </cell>
        </row>
        <row r="5665">
          <cell r="A5665">
            <v>211933</v>
          </cell>
        </row>
        <row r="5666">
          <cell r="A5666">
            <v>211963</v>
          </cell>
        </row>
        <row r="5667">
          <cell r="A5667">
            <v>211994</v>
          </cell>
        </row>
        <row r="5668">
          <cell r="A5668">
            <v>212024</v>
          </cell>
        </row>
        <row r="5669">
          <cell r="A5669">
            <v>212055</v>
          </cell>
        </row>
        <row r="5670">
          <cell r="A5670">
            <v>212086</v>
          </cell>
        </row>
        <row r="5671">
          <cell r="A5671">
            <v>212116</v>
          </cell>
        </row>
        <row r="5672">
          <cell r="A5672">
            <v>212147</v>
          </cell>
        </row>
        <row r="5673">
          <cell r="A5673">
            <v>212177</v>
          </cell>
        </row>
        <row r="5674">
          <cell r="A5674">
            <v>212208</v>
          </cell>
        </row>
        <row r="5675">
          <cell r="A5675">
            <v>212239</v>
          </cell>
        </row>
        <row r="5676">
          <cell r="A5676">
            <v>212267</v>
          </cell>
        </row>
        <row r="5677">
          <cell r="A5677">
            <v>212298</v>
          </cell>
        </row>
        <row r="5678">
          <cell r="A5678">
            <v>212328</v>
          </cell>
        </row>
        <row r="5679">
          <cell r="A5679">
            <v>212359</v>
          </cell>
        </row>
        <row r="5680">
          <cell r="A5680">
            <v>212389</v>
          </cell>
        </row>
        <row r="5681">
          <cell r="A5681">
            <v>212420</v>
          </cell>
        </row>
        <row r="5682">
          <cell r="A5682">
            <v>212451</v>
          </cell>
        </row>
        <row r="5683">
          <cell r="A5683">
            <v>212481</v>
          </cell>
        </row>
        <row r="5684">
          <cell r="A5684">
            <v>212512</v>
          </cell>
        </row>
        <row r="5685">
          <cell r="A5685">
            <v>212542</v>
          </cell>
        </row>
        <row r="5686">
          <cell r="A5686">
            <v>212573</v>
          </cell>
        </row>
        <row r="5687">
          <cell r="A5687">
            <v>212604</v>
          </cell>
        </row>
        <row r="5688">
          <cell r="A5688">
            <v>212632</v>
          </cell>
        </row>
        <row r="5689">
          <cell r="A5689">
            <v>212663</v>
          </cell>
        </row>
        <row r="5690">
          <cell r="A5690">
            <v>212693</v>
          </cell>
        </row>
        <row r="5691">
          <cell r="A5691">
            <v>212724</v>
          </cell>
        </row>
        <row r="5692">
          <cell r="A5692">
            <v>212754</v>
          </cell>
        </row>
        <row r="5693">
          <cell r="A5693">
            <v>212785</v>
          </cell>
        </row>
        <row r="5694">
          <cell r="A5694">
            <v>212816</v>
          </cell>
        </row>
        <row r="5695">
          <cell r="A5695">
            <v>212846</v>
          </cell>
        </row>
        <row r="5696">
          <cell r="A5696">
            <v>212877</v>
          </cell>
        </row>
        <row r="5697">
          <cell r="A5697">
            <v>212907</v>
          </cell>
        </row>
        <row r="5698">
          <cell r="A5698">
            <v>212938</v>
          </cell>
        </row>
        <row r="5699">
          <cell r="A5699">
            <v>212969</v>
          </cell>
        </row>
        <row r="5700">
          <cell r="A5700">
            <v>212997</v>
          </cell>
        </row>
        <row r="5701">
          <cell r="A5701">
            <v>213028</v>
          </cell>
        </row>
        <row r="5702">
          <cell r="A5702">
            <v>213058</v>
          </cell>
        </row>
        <row r="5703">
          <cell r="A5703">
            <v>213089</v>
          </cell>
        </row>
        <row r="5704">
          <cell r="A5704">
            <v>213119</v>
          </cell>
        </row>
        <row r="5705">
          <cell r="A5705">
            <v>213150</v>
          </cell>
        </row>
        <row r="5706">
          <cell r="A5706">
            <v>213181</v>
          </cell>
        </row>
        <row r="5707">
          <cell r="A5707">
            <v>213211</v>
          </cell>
        </row>
        <row r="5708">
          <cell r="A5708">
            <v>213242</v>
          </cell>
        </row>
        <row r="5709">
          <cell r="A5709">
            <v>213272</v>
          </cell>
        </row>
        <row r="5710">
          <cell r="A5710">
            <v>213303</v>
          </cell>
        </row>
        <row r="5711">
          <cell r="A5711">
            <v>213334</v>
          </cell>
        </row>
        <row r="5712">
          <cell r="A5712">
            <v>213363</v>
          </cell>
        </row>
        <row r="5713">
          <cell r="A5713">
            <v>213394</v>
          </cell>
        </row>
        <row r="5714">
          <cell r="A5714">
            <v>213424</v>
          </cell>
        </row>
        <row r="5715">
          <cell r="A5715">
            <v>213455</v>
          </cell>
        </row>
        <row r="5716">
          <cell r="A5716">
            <v>213485</v>
          </cell>
        </row>
        <row r="5717">
          <cell r="A5717">
            <v>213516</v>
          </cell>
        </row>
        <row r="5718">
          <cell r="A5718">
            <v>213547</v>
          </cell>
        </row>
        <row r="5719">
          <cell r="A5719">
            <v>213577</v>
          </cell>
        </row>
        <row r="5720">
          <cell r="A5720">
            <v>213608</v>
          </cell>
        </row>
        <row r="5721">
          <cell r="A5721">
            <v>213638</v>
          </cell>
        </row>
        <row r="5722">
          <cell r="A5722">
            <v>213669</v>
          </cell>
        </row>
        <row r="5723">
          <cell r="A5723">
            <v>213700</v>
          </cell>
        </row>
        <row r="5724">
          <cell r="A5724">
            <v>213728</v>
          </cell>
        </row>
        <row r="5725">
          <cell r="A5725">
            <v>213759</v>
          </cell>
        </row>
        <row r="5726">
          <cell r="A5726">
            <v>213789</v>
          </cell>
        </row>
        <row r="5727">
          <cell r="A5727">
            <v>213820</v>
          </cell>
        </row>
        <row r="5728">
          <cell r="A5728">
            <v>213850</v>
          </cell>
        </row>
        <row r="5729">
          <cell r="A5729">
            <v>213881</v>
          </cell>
        </row>
        <row r="5730">
          <cell r="A5730">
            <v>213912</v>
          </cell>
        </row>
        <row r="5731">
          <cell r="A5731">
            <v>213942</v>
          </cell>
        </row>
        <row r="5732">
          <cell r="A5732">
            <v>213973</v>
          </cell>
        </row>
        <row r="5733">
          <cell r="A5733">
            <v>214003</v>
          </cell>
        </row>
        <row r="5734">
          <cell r="A5734">
            <v>214034</v>
          </cell>
        </row>
        <row r="5735">
          <cell r="A5735">
            <v>214065</v>
          </cell>
        </row>
        <row r="5736">
          <cell r="A5736">
            <v>214093</v>
          </cell>
        </row>
        <row r="5737">
          <cell r="A5737">
            <v>214124</v>
          </cell>
        </row>
        <row r="5738">
          <cell r="A5738">
            <v>214154</v>
          </cell>
        </row>
        <row r="5739">
          <cell r="A5739">
            <v>214185</v>
          </cell>
        </row>
        <row r="5740">
          <cell r="A5740">
            <v>214215</v>
          </cell>
        </row>
        <row r="5741">
          <cell r="A5741">
            <v>214246</v>
          </cell>
        </row>
        <row r="5742">
          <cell r="A5742">
            <v>214277</v>
          </cell>
        </row>
        <row r="5743">
          <cell r="A5743">
            <v>214307</v>
          </cell>
        </row>
        <row r="5744">
          <cell r="A5744">
            <v>214338</v>
          </cell>
        </row>
        <row r="5745">
          <cell r="A5745">
            <v>214368</v>
          </cell>
        </row>
        <row r="5746">
          <cell r="A5746">
            <v>214399</v>
          </cell>
        </row>
        <row r="5747">
          <cell r="A5747">
            <v>214430</v>
          </cell>
        </row>
        <row r="5748">
          <cell r="A5748">
            <v>214458</v>
          </cell>
        </row>
        <row r="5749">
          <cell r="A5749">
            <v>214489</v>
          </cell>
        </row>
        <row r="5750">
          <cell r="A5750">
            <v>214519</v>
          </cell>
        </row>
        <row r="5751">
          <cell r="A5751">
            <v>214550</v>
          </cell>
        </row>
        <row r="5752">
          <cell r="A5752">
            <v>214580</v>
          </cell>
        </row>
        <row r="5753">
          <cell r="A5753">
            <v>214611</v>
          </cell>
        </row>
        <row r="5754">
          <cell r="A5754">
            <v>214642</v>
          </cell>
        </row>
        <row r="5755">
          <cell r="A5755">
            <v>214672</v>
          </cell>
        </row>
        <row r="5756">
          <cell r="A5756">
            <v>214703</v>
          </cell>
        </row>
        <row r="5757">
          <cell r="A5757">
            <v>214733</v>
          </cell>
        </row>
        <row r="5758">
          <cell r="A5758">
            <v>214764</v>
          </cell>
        </row>
        <row r="5759">
          <cell r="A5759">
            <v>214795</v>
          </cell>
        </row>
        <row r="5760">
          <cell r="A5760">
            <v>214824</v>
          </cell>
        </row>
        <row r="5761">
          <cell r="A5761">
            <v>214855</v>
          </cell>
        </row>
        <row r="5762">
          <cell r="A5762">
            <v>214885</v>
          </cell>
        </row>
        <row r="5763">
          <cell r="A5763">
            <v>214916</v>
          </cell>
        </row>
        <row r="5764">
          <cell r="A5764">
            <v>214946</v>
          </cell>
        </row>
        <row r="5765">
          <cell r="A5765">
            <v>214977</v>
          </cell>
        </row>
        <row r="5766">
          <cell r="A5766">
            <v>215008</v>
          </cell>
        </row>
        <row r="5767">
          <cell r="A5767">
            <v>215038</v>
          </cell>
        </row>
        <row r="5768">
          <cell r="A5768">
            <v>215069</v>
          </cell>
        </row>
        <row r="5769">
          <cell r="A5769">
            <v>215099</v>
          </cell>
        </row>
        <row r="5770">
          <cell r="A5770">
            <v>215130</v>
          </cell>
        </row>
        <row r="5771">
          <cell r="A5771">
            <v>215161</v>
          </cell>
        </row>
        <row r="5772">
          <cell r="A5772">
            <v>215189</v>
          </cell>
        </row>
        <row r="5773">
          <cell r="A5773">
            <v>215220</v>
          </cell>
        </row>
        <row r="5774">
          <cell r="A5774">
            <v>215250</v>
          </cell>
        </row>
        <row r="5775">
          <cell r="A5775">
            <v>215281</v>
          </cell>
        </row>
        <row r="5776">
          <cell r="A5776">
            <v>215311</v>
          </cell>
        </row>
        <row r="5777">
          <cell r="A5777">
            <v>215342</v>
          </cell>
        </row>
        <row r="5778">
          <cell r="A5778">
            <v>215373</v>
          </cell>
        </row>
        <row r="5779">
          <cell r="A5779">
            <v>215403</v>
          </cell>
        </row>
        <row r="5780">
          <cell r="A5780">
            <v>215434</v>
          </cell>
        </row>
        <row r="5781">
          <cell r="A5781">
            <v>215464</v>
          </cell>
        </row>
        <row r="5782">
          <cell r="A5782">
            <v>215495</v>
          </cell>
        </row>
        <row r="5783">
          <cell r="A5783">
            <v>215526</v>
          </cell>
        </row>
        <row r="5784">
          <cell r="A5784">
            <v>215554</v>
          </cell>
        </row>
        <row r="5785">
          <cell r="A5785">
            <v>215585</v>
          </cell>
        </row>
        <row r="5786">
          <cell r="A5786">
            <v>215615</v>
          </cell>
        </row>
        <row r="5787">
          <cell r="A5787">
            <v>215646</v>
          </cell>
        </row>
        <row r="5788">
          <cell r="A5788">
            <v>215676</v>
          </cell>
        </row>
        <row r="5789">
          <cell r="A5789">
            <v>215707</v>
          </cell>
        </row>
        <row r="5790">
          <cell r="A5790">
            <v>215738</v>
          </cell>
        </row>
        <row r="5791">
          <cell r="A5791">
            <v>215768</v>
          </cell>
        </row>
        <row r="5792">
          <cell r="A5792">
            <v>215799</v>
          </cell>
        </row>
        <row r="5793">
          <cell r="A5793">
            <v>215829</v>
          </cell>
        </row>
        <row r="5794">
          <cell r="A5794">
            <v>215860</v>
          </cell>
        </row>
        <row r="5795">
          <cell r="A5795">
            <v>215891</v>
          </cell>
        </row>
        <row r="5796">
          <cell r="A5796">
            <v>215919</v>
          </cell>
        </row>
        <row r="5797">
          <cell r="A5797">
            <v>215950</v>
          </cell>
        </row>
        <row r="5798">
          <cell r="A5798">
            <v>215980</v>
          </cell>
        </row>
        <row r="5799">
          <cell r="A5799">
            <v>216011</v>
          </cell>
        </row>
        <row r="5800">
          <cell r="A5800">
            <v>216041</v>
          </cell>
        </row>
        <row r="5801">
          <cell r="A5801">
            <v>216072</v>
          </cell>
        </row>
        <row r="5802">
          <cell r="A5802">
            <v>216103</v>
          </cell>
        </row>
        <row r="5803">
          <cell r="A5803">
            <v>216133</v>
          </cell>
        </row>
        <row r="5804">
          <cell r="A5804">
            <v>216164</v>
          </cell>
        </row>
        <row r="5805">
          <cell r="A5805">
            <v>216194</v>
          </cell>
        </row>
        <row r="5806">
          <cell r="A5806">
            <v>216225</v>
          </cell>
        </row>
        <row r="5807">
          <cell r="A5807">
            <v>216256</v>
          </cell>
        </row>
        <row r="5808">
          <cell r="A5808">
            <v>216285</v>
          </cell>
        </row>
        <row r="5809">
          <cell r="A5809">
            <v>216316</v>
          </cell>
        </row>
        <row r="5810">
          <cell r="A5810">
            <v>216346</v>
          </cell>
        </row>
        <row r="5811">
          <cell r="A5811">
            <v>216377</v>
          </cell>
        </row>
        <row r="5812">
          <cell r="A5812">
            <v>216407</v>
          </cell>
        </row>
        <row r="5813">
          <cell r="A5813">
            <v>216438</v>
          </cell>
        </row>
        <row r="5814">
          <cell r="A5814">
            <v>216469</v>
          </cell>
        </row>
        <row r="5815">
          <cell r="A5815">
            <v>216499</v>
          </cell>
        </row>
        <row r="5816">
          <cell r="A5816">
            <v>216530</v>
          </cell>
        </row>
        <row r="5817">
          <cell r="A5817">
            <v>216560</v>
          </cell>
        </row>
        <row r="5818">
          <cell r="A5818">
            <v>216591</v>
          </cell>
        </row>
        <row r="5819">
          <cell r="A5819">
            <v>216622</v>
          </cell>
        </row>
        <row r="5820">
          <cell r="A5820">
            <v>216650</v>
          </cell>
        </row>
        <row r="5821">
          <cell r="A5821">
            <v>216681</v>
          </cell>
        </row>
        <row r="5822">
          <cell r="A5822">
            <v>216711</v>
          </cell>
        </row>
        <row r="5823">
          <cell r="A5823">
            <v>216742</v>
          </cell>
        </row>
        <row r="5824">
          <cell r="A5824">
            <v>216772</v>
          </cell>
        </row>
        <row r="5825">
          <cell r="A5825">
            <v>216803</v>
          </cell>
        </row>
        <row r="5826">
          <cell r="A5826">
            <v>216834</v>
          </cell>
        </row>
        <row r="5827">
          <cell r="A5827">
            <v>216864</v>
          </cell>
        </row>
        <row r="5828">
          <cell r="A5828">
            <v>216895</v>
          </cell>
        </row>
        <row r="5829">
          <cell r="A5829">
            <v>216925</v>
          </cell>
        </row>
        <row r="5830">
          <cell r="A5830">
            <v>216956</v>
          </cell>
        </row>
        <row r="5831">
          <cell r="A5831">
            <v>216987</v>
          </cell>
        </row>
        <row r="5832">
          <cell r="A5832">
            <v>217015</v>
          </cell>
        </row>
        <row r="5833">
          <cell r="A5833">
            <v>217046</v>
          </cell>
        </row>
        <row r="5834">
          <cell r="A5834">
            <v>217076</v>
          </cell>
        </row>
        <row r="5835">
          <cell r="A5835">
            <v>217107</v>
          </cell>
        </row>
        <row r="5836">
          <cell r="A5836">
            <v>217137</v>
          </cell>
        </row>
        <row r="5837">
          <cell r="A5837">
            <v>217168</v>
          </cell>
        </row>
        <row r="5838">
          <cell r="A5838">
            <v>217199</v>
          </cell>
        </row>
        <row r="5839">
          <cell r="A5839">
            <v>217229</v>
          </cell>
        </row>
        <row r="5840">
          <cell r="A5840">
            <v>217260</v>
          </cell>
        </row>
        <row r="5841">
          <cell r="A5841">
            <v>217290</v>
          </cell>
        </row>
        <row r="5842">
          <cell r="A5842">
            <v>217321</v>
          </cell>
        </row>
        <row r="5843">
          <cell r="A5843">
            <v>217352</v>
          </cell>
        </row>
        <row r="5844">
          <cell r="A5844">
            <v>217380</v>
          </cell>
        </row>
        <row r="5845">
          <cell r="A5845">
            <v>217411</v>
          </cell>
        </row>
        <row r="5846">
          <cell r="A5846">
            <v>217441</v>
          </cell>
        </row>
        <row r="5847">
          <cell r="A5847">
            <v>217472</v>
          </cell>
        </row>
        <row r="5848">
          <cell r="A5848">
            <v>217502</v>
          </cell>
        </row>
        <row r="5849">
          <cell r="A5849">
            <v>217533</v>
          </cell>
        </row>
        <row r="5850">
          <cell r="A5850">
            <v>217564</v>
          </cell>
        </row>
        <row r="5851">
          <cell r="A5851">
            <v>217594</v>
          </cell>
        </row>
        <row r="5852">
          <cell r="A5852">
            <v>217625</v>
          </cell>
        </row>
        <row r="5853">
          <cell r="A5853">
            <v>217655</v>
          </cell>
        </row>
        <row r="5854">
          <cell r="A5854">
            <v>217686</v>
          </cell>
        </row>
        <row r="5855">
          <cell r="A5855">
            <v>217717</v>
          </cell>
        </row>
        <row r="5856">
          <cell r="A5856">
            <v>217746</v>
          </cell>
        </row>
        <row r="5857">
          <cell r="A5857">
            <v>217777</v>
          </cell>
        </row>
        <row r="5858">
          <cell r="A5858">
            <v>217807</v>
          </cell>
        </row>
        <row r="5859">
          <cell r="A5859">
            <v>217838</v>
          </cell>
        </row>
        <row r="5860">
          <cell r="A5860">
            <v>217868</v>
          </cell>
        </row>
        <row r="5861">
          <cell r="A5861">
            <v>217899</v>
          </cell>
        </row>
        <row r="5862">
          <cell r="A5862">
            <v>217930</v>
          </cell>
        </row>
        <row r="5863">
          <cell r="A5863">
            <v>217960</v>
          </cell>
        </row>
        <row r="5864">
          <cell r="A5864">
            <v>217991</v>
          </cell>
        </row>
        <row r="5865">
          <cell r="A5865">
            <v>218021</v>
          </cell>
        </row>
        <row r="5866">
          <cell r="A5866">
            <v>218052</v>
          </cell>
        </row>
        <row r="5867">
          <cell r="A5867">
            <v>218083</v>
          </cell>
        </row>
        <row r="5868">
          <cell r="A5868">
            <v>218111</v>
          </cell>
        </row>
        <row r="5869">
          <cell r="A5869">
            <v>218142</v>
          </cell>
        </row>
        <row r="5870">
          <cell r="A5870">
            <v>218172</v>
          </cell>
        </row>
        <row r="5871">
          <cell r="A5871">
            <v>218203</v>
          </cell>
        </row>
        <row r="5872">
          <cell r="A5872">
            <v>218233</v>
          </cell>
        </row>
        <row r="5873">
          <cell r="A5873">
            <v>218264</v>
          </cell>
        </row>
        <row r="5874">
          <cell r="A5874">
            <v>218295</v>
          </cell>
        </row>
        <row r="5875">
          <cell r="A5875">
            <v>218325</v>
          </cell>
        </row>
        <row r="5876">
          <cell r="A5876">
            <v>218356</v>
          </cell>
        </row>
        <row r="5877">
          <cell r="A5877">
            <v>218386</v>
          </cell>
        </row>
        <row r="5878">
          <cell r="A5878">
            <v>218417</v>
          </cell>
        </row>
        <row r="5879">
          <cell r="A5879">
            <v>218448</v>
          </cell>
        </row>
        <row r="5880">
          <cell r="A5880">
            <v>218476</v>
          </cell>
        </row>
        <row r="5881">
          <cell r="A5881">
            <v>218507</v>
          </cell>
        </row>
        <row r="5882">
          <cell r="A5882">
            <v>218537</v>
          </cell>
        </row>
        <row r="5883">
          <cell r="A5883">
            <v>218568</v>
          </cell>
        </row>
        <row r="5884">
          <cell r="A5884">
            <v>218598</v>
          </cell>
        </row>
        <row r="5885">
          <cell r="A5885">
            <v>218629</v>
          </cell>
        </row>
        <row r="5886">
          <cell r="A5886">
            <v>218660</v>
          </cell>
        </row>
        <row r="5887">
          <cell r="A5887">
            <v>218690</v>
          </cell>
        </row>
        <row r="5888">
          <cell r="A5888">
            <v>218721</v>
          </cell>
        </row>
        <row r="5889">
          <cell r="A5889">
            <v>218751</v>
          </cell>
        </row>
        <row r="5890">
          <cell r="A5890">
            <v>218782</v>
          </cell>
        </row>
        <row r="5891">
          <cell r="A5891">
            <v>218813</v>
          </cell>
        </row>
        <row r="5892">
          <cell r="A5892">
            <v>218841</v>
          </cell>
        </row>
        <row r="5893">
          <cell r="A5893">
            <v>218872</v>
          </cell>
        </row>
        <row r="5894">
          <cell r="A5894">
            <v>218902</v>
          </cell>
        </row>
        <row r="5895">
          <cell r="A5895">
            <v>218933</v>
          </cell>
        </row>
        <row r="5896">
          <cell r="A5896">
            <v>218963</v>
          </cell>
        </row>
        <row r="5897">
          <cell r="A5897">
            <v>218994</v>
          </cell>
        </row>
        <row r="5898">
          <cell r="A5898">
            <v>219025</v>
          </cell>
        </row>
        <row r="5899">
          <cell r="A5899">
            <v>219055</v>
          </cell>
        </row>
        <row r="5900">
          <cell r="A5900">
            <v>219086</v>
          </cell>
        </row>
        <row r="5901">
          <cell r="A5901">
            <v>219116</v>
          </cell>
        </row>
        <row r="5902">
          <cell r="A5902">
            <v>219147</v>
          </cell>
        </row>
        <row r="5903">
          <cell r="A5903">
            <v>219178</v>
          </cell>
        </row>
        <row r="5904">
          <cell r="A5904">
            <v>219206</v>
          </cell>
        </row>
        <row r="5905">
          <cell r="A5905">
            <v>219237</v>
          </cell>
        </row>
        <row r="5906">
          <cell r="A5906">
            <v>219267</v>
          </cell>
        </row>
        <row r="5907">
          <cell r="A5907">
            <v>219298</v>
          </cell>
        </row>
        <row r="5908">
          <cell r="A5908">
            <v>219328</v>
          </cell>
        </row>
        <row r="5909">
          <cell r="A5909">
            <v>219359</v>
          </cell>
        </row>
        <row r="5910">
          <cell r="A5910">
            <v>219390</v>
          </cell>
        </row>
        <row r="5911">
          <cell r="A5911">
            <v>219420</v>
          </cell>
        </row>
        <row r="5912">
          <cell r="A5912">
            <v>219451</v>
          </cell>
        </row>
        <row r="5913">
          <cell r="A5913">
            <v>219481</v>
          </cell>
        </row>
        <row r="5914">
          <cell r="A5914">
            <v>219512</v>
          </cell>
        </row>
        <row r="5915">
          <cell r="A5915">
            <v>219543</v>
          </cell>
        </row>
        <row r="5916">
          <cell r="A5916">
            <v>219571</v>
          </cell>
        </row>
        <row r="5917">
          <cell r="A5917">
            <v>219602</v>
          </cell>
        </row>
        <row r="5918">
          <cell r="A5918">
            <v>219632</v>
          </cell>
        </row>
        <row r="5919">
          <cell r="A5919">
            <v>219663</v>
          </cell>
        </row>
        <row r="5920">
          <cell r="A5920">
            <v>219693</v>
          </cell>
        </row>
        <row r="5921">
          <cell r="A5921">
            <v>219724</v>
          </cell>
        </row>
        <row r="5922">
          <cell r="A5922">
            <v>219755</v>
          </cell>
        </row>
        <row r="5923">
          <cell r="A5923">
            <v>219785</v>
          </cell>
        </row>
        <row r="5924">
          <cell r="A5924">
            <v>219816</v>
          </cell>
        </row>
        <row r="5925">
          <cell r="A5925">
            <v>219846</v>
          </cell>
        </row>
        <row r="5926">
          <cell r="A5926">
            <v>219877</v>
          </cell>
        </row>
        <row r="5927">
          <cell r="A5927">
            <v>219908</v>
          </cell>
        </row>
        <row r="5928">
          <cell r="A5928">
            <v>219936</v>
          </cell>
        </row>
        <row r="5929">
          <cell r="A5929">
            <v>219967</v>
          </cell>
        </row>
        <row r="5930">
          <cell r="A5930">
            <v>219997</v>
          </cell>
        </row>
        <row r="5931">
          <cell r="A5931">
            <v>220028</v>
          </cell>
        </row>
        <row r="5932">
          <cell r="A5932">
            <v>220058</v>
          </cell>
        </row>
        <row r="5933">
          <cell r="A5933">
            <v>220089</v>
          </cell>
        </row>
        <row r="5934">
          <cell r="A5934">
            <v>220120</v>
          </cell>
        </row>
        <row r="5935">
          <cell r="A5935">
            <v>220150</v>
          </cell>
        </row>
        <row r="5936">
          <cell r="A5936">
            <v>220181</v>
          </cell>
        </row>
        <row r="5937">
          <cell r="A5937">
            <v>220211</v>
          </cell>
        </row>
        <row r="5938">
          <cell r="A5938">
            <v>220242</v>
          </cell>
        </row>
        <row r="5939">
          <cell r="A5939">
            <v>220273</v>
          </cell>
        </row>
        <row r="5940">
          <cell r="A5940">
            <v>220301</v>
          </cell>
        </row>
        <row r="5941">
          <cell r="A5941">
            <v>220332</v>
          </cell>
        </row>
        <row r="5942">
          <cell r="A5942">
            <v>220362</v>
          </cell>
        </row>
        <row r="5943">
          <cell r="A5943">
            <v>220393</v>
          </cell>
        </row>
        <row r="5944">
          <cell r="A5944">
            <v>220423</v>
          </cell>
        </row>
        <row r="5945">
          <cell r="A5945">
            <v>220454</v>
          </cell>
        </row>
        <row r="5946">
          <cell r="A5946">
            <v>220485</v>
          </cell>
        </row>
        <row r="5947">
          <cell r="A5947">
            <v>220515</v>
          </cell>
        </row>
        <row r="5948">
          <cell r="A5948">
            <v>220546</v>
          </cell>
        </row>
        <row r="5949">
          <cell r="A5949">
            <v>220576</v>
          </cell>
        </row>
        <row r="5950">
          <cell r="A5950">
            <v>220607</v>
          </cell>
        </row>
        <row r="5951">
          <cell r="A5951">
            <v>220638</v>
          </cell>
        </row>
        <row r="5952">
          <cell r="A5952">
            <v>220667</v>
          </cell>
        </row>
        <row r="5953">
          <cell r="A5953">
            <v>220698</v>
          </cell>
        </row>
        <row r="5954">
          <cell r="A5954">
            <v>220728</v>
          </cell>
        </row>
        <row r="5955">
          <cell r="A5955">
            <v>220759</v>
          </cell>
        </row>
        <row r="5956">
          <cell r="A5956">
            <v>220789</v>
          </cell>
        </row>
        <row r="5957">
          <cell r="A5957">
            <v>220820</v>
          </cell>
        </row>
        <row r="5958">
          <cell r="A5958">
            <v>220851</v>
          </cell>
        </row>
        <row r="5959">
          <cell r="A5959">
            <v>220881</v>
          </cell>
        </row>
        <row r="5960">
          <cell r="A5960">
            <v>220912</v>
          </cell>
        </row>
        <row r="5961">
          <cell r="A5961">
            <v>220942</v>
          </cell>
        </row>
        <row r="5962">
          <cell r="A5962">
            <v>220973</v>
          </cell>
        </row>
        <row r="5963">
          <cell r="A5963">
            <v>221004</v>
          </cell>
        </row>
        <row r="5964">
          <cell r="A5964">
            <v>221032</v>
          </cell>
        </row>
        <row r="5965">
          <cell r="A5965">
            <v>221063</v>
          </cell>
        </row>
        <row r="5966">
          <cell r="A5966">
            <v>221093</v>
          </cell>
        </row>
        <row r="5967">
          <cell r="A5967">
            <v>221124</v>
          </cell>
        </row>
        <row r="5968">
          <cell r="A5968">
            <v>221154</v>
          </cell>
        </row>
        <row r="5969">
          <cell r="A5969">
            <v>221185</v>
          </cell>
        </row>
        <row r="5970">
          <cell r="A5970">
            <v>221216</v>
          </cell>
        </row>
        <row r="5971">
          <cell r="A5971">
            <v>221246</v>
          </cell>
        </row>
        <row r="5972">
          <cell r="A5972">
            <v>221277</v>
          </cell>
        </row>
        <row r="5973">
          <cell r="A5973">
            <v>221307</v>
          </cell>
        </row>
        <row r="5974">
          <cell r="A5974">
            <v>221338</v>
          </cell>
        </row>
        <row r="5975">
          <cell r="A5975">
            <v>221369</v>
          </cell>
        </row>
        <row r="5976">
          <cell r="A5976">
            <v>221397</v>
          </cell>
        </row>
        <row r="5977">
          <cell r="A5977">
            <v>221428</v>
          </cell>
        </row>
        <row r="5978">
          <cell r="A5978">
            <v>221458</v>
          </cell>
        </row>
        <row r="5979">
          <cell r="A5979">
            <v>221489</v>
          </cell>
        </row>
        <row r="5980">
          <cell r="A5980">
            <v>221519</v>
          </cell>
        </row>
        <row r="5981">
          <cell r="A5981">
            <v>221550</v>
          </cell>
        </row>
        <row r="5982">
          <cell r="A5982">
            <v>221581</v>
          </cell>
        </row>
        <row r="5983">
          <cell r="A5983">
            <v>221611</v>
          </cell>
        </row>
        <row r="5984">
          <cell r="A5984">
            <v>221642</v>
          </cell>
        </row>
        <row r="5985">
          <cell r="A5985">
            <v>221672</v>
          </cell>
        </row>
        <row r="5986">
          <cell r="A5986">
            <v>221703</v>
          </cell>
        </row>
        <row r="5987">
          <cell r="A5987">
            <v>221734</v>
          </cell>
        </row>
        <row r="5988">
          <cell r="A5988">
            <v>221762</v>
          </cell>
        </row>
        <row r="5989">
          <cell r="A5989">
            <v>221793</v>
          </cell>
        </row>
        <row r="5990">
          <cell r="A5990">
            <v>221823</v>
          </cell>
        </row>
        <row r="5991">
          <cell r="A5991">
            <v>221854</v>
          </cell>
        </row>
        <row r="5992">
          <cell r="A5992">
            <v>221884</v>
          </cell>
        </row>
        <row r="5993">
          <cell r="A5993">
            <v>221915</v>
          </cell>
        </row>
        <row r="5994">
          <cell r="A5994">
            <v>221946</v>
          </cell>
        </row>
        <row r="5995">
          <cell r="A5995">
            <v>221976</v>
          </cell>
        </row>
        <row r="5996">
          <cell r="A5996">
            <v>222007</v>
          </cell>
        </row>
        <row r="5997">
          <cell r="A5997">
            <v>222037</v>
          </cell>
        </row>
        <row r="5998">
          <cell r="A5998">
            <v>222068</v>
          </cell>
        </row>
        <row r="5999">
          <cell r="A5999">
            <v>222099</v>
          </cell>
        </row>
        <row r="6000">
          <cell r="A6000">
            <v>222128</v>
          </cell>
        </row>
        <row r="6001">
          <cell r="A6001">
            <v>222159</v>
          </cell>
        </row>
        <row r="6002">
          <cell r="A6002">
            <v>222189</v>
          </cell>
        </row>
        <row r="6003">
          <cell r="A6003">
            <v>222220</v>
          </cell>
        </row>
        <row r="6004">
          <cell r="A6004">
            <v>222250</v>
          </cell>
        </row>
        <row r="6005">
          <cell r="A6005">
            <v>222281</v>
          </cell>
        </row>
        <row r="6006">
          <cell r="A6006">
            <v>222312</v>
          </cell>
        </row>
        <row r="6007">
          <cell r="A6007">
            <v>222342</v>
          </cell>
        </row>
        <row r="6008">
          <cell r="A6008">
            <v>222373</v>
          </cell>
        </row>
        <row r="6009">
          <cell r="A6009">
            <v>222403</v>
          </cell>
        </row>
        <row r="6010">
          <cell r="A6010">
            <v>222434</v>
          </cell>
        </row>
        <row r="6011">
          <cell r="A6011">
            <v>222465</v>
          </cell>
        </row>
        <row r="6012">
          <cell r="A6012">
            <v>222493</v>
          </cell>
        </row>
        <row r="6013">
          <cell r="A6013">
            <v>222524</v>
          </cell>
        </row>
        <row r="6014">
          <cell r="A6014">
            <v>222554</v>
          </cell>
        </row>
        <row r="6015">
          <cell r="A6015">
            <v>222585</v>
          </cell>
        </row>
        <row r="6016">
          <cell r="A6016">
            <v>222615</v>
          </cell>
        </row>
        <row r="6017">
          <cell r="A6017">
            <v>222646</v>
          </cell>
        </row>
        <row r="6018">
          <cell r="A6018">
            <v>222677</v>
          </cell>
        </row>
        <row r="6019">
          <cell r="A6019">
            <v>222707</v>
          </cell>
        </row>
        <row r="6020">
          <cell r="A6020">
            <v>222738</v>
          </cell>
        </row>
        <row r="6021">
          <cell r="A6021">
            <v>222768</v>
          </cell>
        </row>
        <row r="6022">
          <cell r="A6022">
            <v>222799</v>
          </cell>
        </row>
        <row r="6023">
          <cell r="A6023">
            <v>222830</v>
          </cell>
        </row>
        <row r="6024">
          <cell r="A6024">
            <v>222858</v>
          </cell>
        </row>
        <row r="6025">
          <cell r="A6025">
            <v>222889</v>
          </cell>
        </row>
        <row r="6026">
          <cell r="A6026">
            <v>222919</v>
          </cell>
        </row>
        <row r="6027">
          <cell r="A6027">
            <v>222950</v>
          </cell>
        </row>
        <row r="6028">
          <cell r="A6028">
            <v>222980</v>
          </cell>
        </row>
        <row r="6029">
          <cell r="A6029">
            <v>223011</v>
          </cell>
        </row>
        <row r="6030">
          <cell r="A6030">
            <v>223042</v>
          </cell>
        </row>
        <row r="6031">
          <cell r="A6031">
            <v>223072</v>
          </cell>
        </row>
        <row r="6032">
          <cell r="A6032">
            <v>223103</v>
          </cell>
        </row>
        <row r="6033">
          <cell r="A6033">
            <v>223133</v>
          </cell>
        </row>
        <row r="6034">
          <cell r="A6034">
            <v>223164</v>
          </cell>
        </row>
        <row r="6035">
          <cell r="A6035">
            <v>223195</v>
          </cell>
        </row>
        <row r="6036">
          <cell r="A6036">
            <v>223223</v>
          </cell>
        </row>
        <row r="6037">
          <cell r="A6037">
            <v>223254</v>
          </cell>
        </row>
        <row r="6038">
          <cell r="A6038">
            <v>223284</v>
          </cell>
        </row>
        <row r="6039">
          <cell r="A6039">
            <v>223315</v>
          </cell>
        </row>
        <row r="6040">
          <cell r="A6040">
            <v>223345</v>
          </cell>
        </row>
        <row r="6041">
          <cell r="A6041">
            <v>223376</v>
          </cell>
        </row>
        <row r="6042">
          <cell r="A6042">
            <v>223407</v>
          </cell>
        </row>
        <row r="6043">
          <cell r="A6043">
            <v>223437</v>
          </cell>
        </row>
        <row r="6044">
          <cell r="A6044">
            <v>223468</v>
          </cell>
        </row>
        <row r="6045">
          <cell r="A6045">
            <v>223498</v>
          </cell>
        </row>
        <row r="6046">
          <cell r="A6046">
            <v>223529</v>
          </cell>
        </row>
        <row r="6047">
          <cell r="A6047">
            <v>223560</v>
          </cell>
        </row>
        <row r="6048">
          <cell r="A6048">
            <v>223589</v>
          </cell>
        </row>
        <row r="6049">
          <cell r="A6049">
            <v>223620</v>
          </cell>
        </row>
        <row r="6050">
          <cell r="A6050">
            <v>223650</v>
          </cell>
        </row>
        <row r="6051">
          <cell r="A6051">
            <v>223681</v>
          </cell>
        </row>
        <row r="6052">
          <cell r="A6052">
            <v>223711</v>
          </cell>
        </row>
        <row r="6053">
          <cell r="A6053">
            <v>223742</v>
          </cell>
        </row>
        <row r="6054">
          <cell r="A6054">
            <v>223773</v>
          </cell>
        </row>
        <row r="6055">
          <cell r="A6055">
            <v>223803</v>
          </cell>
        </row>
        <row r="6056">
          <cell r="A6056">
            <v>223834</v>
          </cell>
        </row>
        <row r="6057">
          <cell r="A6057">
            <v>223864</v>
          </cell>
        </row>
        <row r="6058">
          <cell r="A6058">
            <v>223895</v>
          </cell>
        </row>
        <row r="6059">
          <cell r="A6059">
            <v>223926</v>
          </cell>
        </row>
        <row r="6060">
          <cell r="A6060">
            <v>223954</v>
          </cell>
        </row>
        <row r="6061">
          <cell r="A6061">
            <v>223985</v>
          </cell>
        </row>
        <row r="6062">
          <cell r="A6062">
            <v>224015</v>
          </cell>
        </row>
        <row r="6063">
          <cell r="A6063">
            <v>224046</v>
          </cell>
        </row>
        <row r="6064">
          <cell r="A6064">
            <v>224076</v>
          </cell>
        </row>
        <row r="6065">
          <cell r="A6065">
            <v>224107</v>
          </cell>
        </row>
        <row r="6066">
          <cell r="A6066">
            <v>224138</v>
          </cell>
        </row>
        <row r="6067">
          <cell r="A6067">
            <v>224168</v>
          </cell>
        </row>
        <row r="6068">
          <cell r="A6068">
            <v>224199</v>
          </cell>
        </row>
        <row r="6069">
          <cell r="A6069">
            <v>224229</v>
          </cell>
        </row>
        <row r="6070">
          <cell r="A6070">
            <v>224260</v>
          </cell>
        </row>
        <row r="6071">
          <cell r="A6071">
            <v>224291</v>
          </cell>
        </row>
        <row r="6072">
          <cell r="A6072">
            <v>224319</v>
          </cell>
        </row>
        <row r="6073">
          <cell r="A6073">
            <v>224350</v>
          </cell>
        </row>
        <row r="6074">
          <cell r="A6074">
            <v>224380</v>
          </cell>
        </row>
        <row r="6075">
          <cell r="A6075">
            <v>224411</v>
          </cell>
        </row>
        <row r="6076">
          <cell r="A6076">
            <v>224441</v>
          </cell>
        </row>
        <row r="6077">
          <cell r="A6077">
            <v>224472</v>
          </cell>
        </row>
        <row r="6078">
          <cell r="A6078">
            <v>224503</v>
          </cell>
        </row>
        <row r="6079">
          <cell r="A6079">
            <v>224533</v>
          </cell>
        </row>
        <row r="6080">
          <cell r="A6080">
            <v>224564</v>
          </cell>
        </row>
        <row r="6081">
          <cell r="A6081">
            <v>224594</v>
          </cell>
        </row>
        <row r="6082">
          <cell r="A6082">
            <v>224625</v>
          </cell>
        </row>
        <row r="6083">
          <cell r="A6083">
            <v>224656</v>
          </cell>
        </row>
        <row r="6084">
          <cell r="A6084">
            <v>224684</v>
          </cell>
        </row>
        <row r="6085">
          <cell r="A6085">
            <v>224715</v>
          </cell>
        </row>
        <row r="6086">
          <cell r="A6086">
            <v>224745</v>
          </cell>
        </row>
        <row r="6087">
          <cell r="A6087">
            <v>224776</v>
          </cell>
        </row>
        <row r="6088">
          <cell r="A6088">
            <v>224806</v>
          </cell>
        </row>
        <row r="6089">
          <cell r="A6089">
            <v>224837</v>
          </cell>
        </row>
        <row r="6090">
          <cell r="A6090">
            <v>224868</v>
          </cell>
        </row>
        <row r="6091">
          <cell r="A6091">
            <v>224898</v>
          </cell>
        </row>
        <row r="6092">
          <cell r="A6092">
            <v>224929</v>
          </cell>
        </row>
        <row r="6093">
          <cell r="A6093">
            <v>224959</v>
          </cell>
        </row>
        <row r="6094">
          <cell r="A6094">
            <v>224990</v>
          </cell>
        </row>
        <row r="6095">
          <cell r="A6095">
            <v>225021</v>
          </cell>
        </row>
        <row r="6096">
          <cell r="A6096">
            <v>225050</v>
          </cell>
        </row>
        <row r="6097">
          <cell r="A6097">
            <v>225081</v>
          </cell>
        </row>
        <row r="6098">
          <cell r="A6098">
            <v>225111</v>
          </cell>
        </row>
        <row r="6099">
          <cell r="A6099">
            <v>225142</v>
          </cell>
        </row>
        <row r="6100">
          <cell r="A6100">
            <v>225172</v>
          </cell>
        </row>
        <row r="6101">
          <cell r="A6101">
            <v>225203</v>
          </cell>
        </row>
        <row r="6102">
          <cell r="A6102">
            <v>225234</v>
          </cell>
        </row>
        <row r="6103">
          <cell r="A6103">
            <v>225264</v>
          </cell>
        </row>
        <row r="6104">
          <cell r="A6104">
            <v>225295</v>
          </cell>
        </row>
        <row r="6105">
          <cell r="A6105">
            <v>225325</v>
          </cell>
        </row>
        <row r="6106">
          <cell r="A6106">
            <v>225356</v>
          </cell>
        </row>
        <row r="6107">
          <cell r="A6107">
            <v>225387</v>
          </cell>
        </row>
        <row r="6108">
          <cell r="A6108">
            <v>225415</v>
          </cell>
        </row>
        <row r="6109">
          <cell r="A6109">
            <v>225446</v>
          </cell>
        </row>
        <row r="6110">
          <cell r="A6110">
            <v>225476</v>
          </cell>
        </row>
        <row r="6111">
          <cell r="A6111">
            <v>225507</v>
          </cell>
        </row>
        <row r="6112">
          <cell r="A6112">
            <v>225537</v>
          </cell>
        </row>
        <row r="6113">
          <cell r="A6113">
            <v>225568</v>
          </cell>
        </row>
        <row r="6114">
          <cell r="A6114">
            <v>225599</v>
          </cell>
        </row>
        <row r="6115">
          <cell r="A6115">
            <v>225629</v>
          </cell>
        </row>
        <row r="6116">
          <cell r="A6116">
            <v>225660</v>
          </cell>
        </row>
        <row r="6117">
          <cell r="A6117">
            <v>225690</v>
          </cell>
        </row>
        <row r="6118">
          <cell r="A6118">
            <v>225721</v>
          </cell>
        </row>
        <row r="6119">
          <cell r="A6119">
            <v>225752</v>
          </cell>
        </row>
        <row r="6120">
          <cell r="A6120">
            <v>225780</v>
          </cell>
        </row>
        <row r="6121">
          <cell r="A6121">
            <v>225811</v>
          </cell>
        </row>
        <row r="6122">
          <cell r="A6122">
            <v>225841</v>
          </cell>
        </row>
        <row r="6123">
          <cell r="A6123">
            <v>225872</v>
          </cell>
        </row>
        <row r="6124">
          <cell r="A6124">
            <v>225902</v>
          </cell>
        </row>
        <row r="6125">
          <cell r="A6125">
            <v>225933</v>
          </cell>
        </row>
        <row r="6126">
          <cell r="A6126">
            <v>225964</v>
          </cell>
        </row>
        <row r="6127">
          <cell r="A6127">
            <v>225994</v>
          </cell>
        </row>
        <row r="6128">
          <cell r="A6128">
            <v>226025</v>
          </cell>
        </row>
        <row r="6129">
          <cell r="A6129">
            <v>226055</v>
          </cell>
        </row>
        <row r="6130">
          <cell r="A6130">
            <v>226086</v>
          </cell>
        </row>
        <row r="6131">
          <cell r="A6131">
            <v>226117</v>
          </cell>
        </row>
        <row r="6132">
          <cell r="A6132">
            <v>226145</v>
          </cell>
        </row>
        <row r="6133">
          <cell r="A6133">
            <v>226176</v>
          </cell>
        </row>
        <row r="6134">
          <cell r="A6134">
            <v>226206</v>
          </cell>
        </row>
        <row r="6135">
          <cell r="A6135">
            <v>226237</v>
          </cell>
        </row>
        <row r="6136">
          <cell r="A6136">
            <v>226267</v>
          </cell>
        </row>
        <row r="6137">
          <cell r="A6137">
            <v>226298</v>
          </cell>
        </row>
        <row r="6138">
          <cell r="A6138">
            <v>226329</v>
          </cell>
        </row>
        <row r="6139">
          <cell r="A6139">
            <v>226359</v>
          </cell>
        </row>
        <row r="6140">
          <cell r="A6140">
            <v>226390</v>
          </cell>
        </row>
        <row r="6141">
          <cell r="A6141">
            <v>226420</v>
          </cell>
        </row>
        <row r="6142">
          <cell r="A6142">
            <v>226451</v>
          </cell>
        </row>
        <row r="6143">
          <cell r="A6143">
            <v>226482</v>
          </cell>
        </row>
        <row r="6144">
          <cell r="A6144">
            <v>226511</v>
          </cell>
        </row>
        <row r="6145">
          <cell r="A6145">
            <v>226542</v>
          </cell>
        </row>
        <row r="6146">
          <cell r="A6146">
            <v>226572</v>
          </cell>
        </row>
        <row r="6147">
          <cell r="A6147">
            <v>226603</v>
          </cell>
        </row>
        <row r="6148">
          <cell r="A6148">
            <v>226633</v>
          </cell>
        </row>
        <row r="6149">
          <cell r="A6149">
            <v>226664</v>
          </cell>
        </row>
        <row r="6150">
          <cell r="A6150">
            <v>226695</v>
          </cell>
        </row>
        <row r="6151">
          <cell r="A6151">
            <v>226725</v>
          </cell>
        </row>
        <row r="6152">
          <cell r="A6152">
            <v>226756</v>
          </cell>
        </row>
        <row r="6153">
          <cell r="A6153">
            <v>226786</v>
          </cell>
        </row>
        <row r="6154">
          <cell r="A6154">
            <v>226817</v>
          </cell>
        </row>
        <row r="6155">
          <cell r="A6155">
            <v>226848</v>
          </cell>
        </row>
        <row r="6156">
          <cell r="A6156">
            <v>226876</v>
          </cell>
        </row>
        <row r="6157">
          <cell r="A6157">
            <v>226907</v>
          </cell>
        </row>
        <row r="6158">
          <cell r="A6158">
            <v>226937</v>
          </cell>
        </row>
        <row r="6159">
          <cell r="A6159">
            <v>226968</v>
          </cell>
        </row>
        <row r="6160">
          <cell r="A6160">
            <v>226998</v>
          </cell>
        </row>
        <row r="6161">
          <cell r="A6161">
            <v>227029</v>
          </cell>
        </row>
        <row r="6162">
          <cell r="A6162">
            <v>227060</v>
          </cell>
        </row>
        <row r="6163">
          <cell r="A6163">
            <v>227090</v>
          </cell>
        </row>
        <row r="6164">
          <cell r="A6164">
            <v>227121</v>
          </cell>
        </row>
        <row r="6165">
          <cell r="A6165">
            <v>227151</v>
          </cell>
        </row>
        <row r="6166">
          <cell r="A6166">
            <v>227182</v>
          </cell>
        </row>
        <row r="6167">
          <cell r="A6167">
            <v>227213</v>
          </cell>
        </row>
        <row r="6168">
          <cell r="A6168">
            <v>227241</v>
          </cell>
        </row>
        <row r="6169">
          <cell r="A6169">
            <v>227272</v>
          </cell>
        </row>
        <row r="6170">
          <cell r="A6170">
            <v>227302</v>
          </cell>
        </row>
        <row r="6171">
          <cell r="A6171">
            <v>227333</v>
          </cell>
        </row>
        <row r="6172">
          <cell r="A6172">
            <v>227363</v>
          </cell>
        </row>
        <row r="6173">
          <cell r="A6173">
            <v>227394</v>
          </cell>
        </row>
        <row r="6174">
          <cell r="A6174">
            <v>227425</v>
          </cell>
        </row>
        <row r="6175">
          <cell r="A6175">
            <v>227455</v>
          </cell>
        </row>
        <row r="6176">
          <cell r="A6176">
            <v>227486</v>
          </cell>
        </row>
        <row r="6177">
          <cell r="A6177">
            <v>227516</v>
          </cell>
        </row>
        <row r="6178">
          <cell r="A6178">
            <v>227547</v>
          </cell>
        </row>
        <row r="6179">
          <cell r="A6179">
            <v>227578</v>
          </cell>
        </row>
        <row r="6180">
          <cell r="A6180">
            <v>227606</v>
          </cell>
        </row>
        <row r="6181">
          <cell r="A6181">
            <v>227637</v>
          </cell>
        </row>
        <row r="6182">
          <cell r="A6182">
            <v>227667</v>
          </cell>
        </row>
        <row r="6183">
          <cell r="A6183">
            <v>227698</v>
          </cell>
        </row>
        <row r="6184">
          <cell r="A6184">
            <v>227728</v>
          </cell>
        </row>
        <row r="6185">
          <cell r="A6185">
            <v>227759</v>
          </cell>
        </row>
        <row r="6186">
          <cell r="A6186">
            <v>227790</v>
          </cell>
        </row>
        <row r="6187">
          <cell r="A6187">
            <v>227820</v>
          </cell>
        </row>
        <row r="6188">
          <cell r="A6188">
            <v>227851</v>
          </cell>
        </row>
        <row r="6189">
          <cell r="A6189">
            <v>227881</v>
          </cell>
        </row>
        <row r="6190">
          <cell r="A6190">
            <v>227912</v>
          </cell>
        </row>
        <row r="6191">
          <cell r="A6191">
            <v>227943</v>
          </cell>
        </row>
        <row r="6192">
          <cell r="A6192">
            <v>227972</v>
          </cell>
        </row>
        <row r="6193">
          <cell r="A6193">
            <v>228003</v>
          </cell>
        </row>
        <row r="6194">
          <cell r="A6194">
            <v>228033</v>
          </cell>
        </row>
        <row r="6195">
          <cell r="A6195">
            <v>228064</v>
          </cell>
        </row>
        <row r="6196">
          <cell r="A6196">
            <v>228094</v>
          </cell>
        </row>
        <row r="6197">
          <cell r="A6197">
            <v>228125</v>
          </cell>
        </row>
        <row r="6198">
          <cell r="A6198">
            <v>228156</v>
          </cell>
        </row>
        <row r="6199">
          <cell r="A6199">
            <v>228186</v>
          </cell>
        </row>
        <row r="6200">
          <cell r="A6200">
            <v>228217</v>
          </cell>
        </row>
        <row r="6201">
          <cell r="A6201">
            <v>228247</v>
          </cell>
        </row>
        <row r="6202">
          <cell r="A6202">
            <v>228278</v>
          </cell>
        </row>
        <row r="6203">
          <cell r="A6203">
            <v>228309</v>
          </cell>
        </row>
        <row r="6204">
          <cell r="A6204">
            <v>228337</v>
          </cell>
        </row>
        <row r="6205">
          <cell r="A6205">
            <v>228368</v>
          </cell>
        </row>
        <row r="6206">
          <cell r="A6206">
            <v>228398</v>
          </cell>
        </row>
        <row r="6207">
          <cell r="A6207">
            <v>228429</v>
          </cell>
        </row>
        <row r="6208">
          <cell r="A6208">
            <v>228459</v>
          </cell>
        </row>
        <row r="6209">
          <cell r="A6209">
            <v>228490</v>
          </cell>
        </row>
        <row r="6210">
          <cell r="A6210">
            <v>228521</v>
          </cell>
        </row>
        <row r="6211">
          <cell r="A6211">
            <v>228551</v>
          </cell>
        </row>
        <row r="6212">
          <cell r="A6212">
            <v>228582</v>
          </cell>
        </row>
        <row r="6213">
          <cell r="A6213">
            <v>228612</v>
          </cell>
        </row>
        <row r="6214">
          <cell r="A6214">
            <v>228643</v>
          </cell>
        </row>
        <row r="6215">
          <cell r="A6215">
            <v>228674</v>
          </cell>
        </row>
        <row r="6216">
          <cell r="A6216">
            <v>228702</v>
          </cell>
        </row>
        <row r="6217">
          <cell r="A6217">
            <v>228733</v>
          </cell>
        </row>
        <row r="6218">
          <cell r="A6218">
            <v>228763</v>
          </cell>
        </row>
        <row r="6219">
          <cell r="A6219">
            <v>228794</v>
          </cell>
        </row>
        <row r="6220">
          <cell r="A6220">
            <v>228824</v>
          </cell>
        </row>
        <row r="6221">
          <cell r="A6221">
            <v>228855</v>
          </cell>
        </row>
        <row r="6222">
          <cell r="A6222">
            <v>228886</v>
          </cell>
        </row>
        <row r="6223">
          <cell r="A6223">
            <v>228916</v>
          </cell>
        </row>
        <row r="6224">
          <cell r="A6224">
            <v>228947</v>
          </cell>
        </row>
        <row r="6225">
          <cell r="A6225">
            <v>228977</v>
          </cell>
        </row>
        <row r="6226">
          <cell r="A6226">
            <v>229008</v>
          </cell>
        </row>
        <row r="6227">
          <cell r="A6227">
            <v>229039</v>
          </cell>
        </row>
        <row r="6228">
          <cell r="A6228">
            <v>229067</v>
          </cell>
        </row>
        <row r="6229">
          <cell r="A6229">
            <v>229098</v>
          </cell>
        </row>
        <row r="6230">
          <cell r="A6230">
            <v>229128</v>
          </cell>
        </row>
        <row r="6231">
          <cell r="A6231">
            <v>229159</v>
          </cell>
        </row>
        <row r="6232">
          <cell r="A6232">
            <v>229189</v>
          </cell>
        </row>
        <row r="6233">
          <cell r="A6233">
            <v>229220</v>
          </cell>
        </row>
        <row r="6234">
          <cell r="A6234">
            <v>229251</v>
          </cell>
        </row>
        <row r="6235">
          <cell r="A6235">
            <v>229281</v>
          </cell>
        </row>
        <row r="6236">
          <cell r="A6236">
            <v>229312</v>
          </cell>
        </row>
        <row r="6237">
          <cell r="A6237">
            <v>229342</v>
          </cell>
        </row>
        <row r="6238">
          <cell r="A6238">
            <v>229373</v>
          </cell>
        </row>
        <row r="6239">
          <cell r="A6239">
            <v>229404</v>
          </cell>
        </row>
        <row r="6240">
          <cell r="A6240">
            <v>229433</v>
          </cell>
        </row>
        <row r="6241">
          <cell r="A6241">
            <v>229464</v>
          </cell>
        </row>
        <row r="6242">
          <cell r="A6242">
            <v>229494</v>
          </cell>
        </row>
        <row r="6243">
          <cell r="A6243">
            <v>229525</v>
          </cell>
        </row>
        <row r="6244">
          <cell r="A6244">
            <v>229555</v>
          </cell>
        </row>
        <row r="6245">
          <cell r="A6245">
            <v>229586</v>
          </cell>
        </row>
        <row r="6246">
          <cell r="A6246">
            <v>229617</v>
          </cell>
        </row>
        <row r="6247">
          <cell r="A6247">
            <v>229647</v>
          </cell>
        </row>
        <row r="6248">
          <cell r="A6248">
            <v>229678</v>
          </cell>
        </row>
        <row r="6249">
          <cell r="A6249">
            <v>229708</v>
          </cell>
        </row>
        <row r="6250">
          <cell r="A6250">
            <v>229739</v>
          </cell>
        </row>
        <row r="6251">
          <cell r="A6251">
            <v>229770</v>
          </cell>
        </row>
        <row r="6252">
          <cell r="A6252">
            <v>229798</v>
          </cell>
        </row>
        <row r="6253">
          <cell r="A6253">
            <v>229829</v>
          </cell>
        </row>
        <row r="6254">
          <cell r="A6254">
            <v>229859</v>
          </cell>
        </row>
        <row r="6255">
          <cell r="A6255">
            <v>229890</v>
          </cell>
        </row>
        <row r="6256">
          <cell r="A6256">
            <v>229920</v>
          </cell>
        </row>
        <row r="6257">
          <cell r="A6257">
            <v>229951</v>
          </cell>
        </row>
        <row r="6258">
          <cell r="A6258">
            <v>229982</v>
          </cell>
        </row>
        <row r="6259">
          <cell r="A6259">
            <v>230012</v>
          </cell>
        </row>
        <row r="6260">
          <cell r="A6260">
            <v>230043</v>
          </cell>
        </row>
        <row r="6261">
          <cell r="A6261">
            <v>230073</v>
          </cell>
        </row>
        <row r="6262">
          <cell r="A6262">
            <v>230104</v>
          </cell>
        </row>
        <row r="6263">
          <cell r="A6263">
            <v>230135</v>
          </cell>
        </row>
        <row r="6264">
          <cell r="A6264">
            <v>230163</v>
          </cell>
        </row>
        <row r="6265">
          <cell r="A6265">
            <v>230194</v>
          </cell>
        </row>
        <row r="6266">
          <cell r="A6266">
            <v>230224</v>
          </cell>
        </row>
        <row r="6267">
          <cell r="A6267">
            <v>230255</v>
          </cell>
        </row>
        <row r="6268">
          <cell r="A6268">
            <v>230285</v>
          </cell>
        </row>
        <row r="6269">
          <cell r="A6269">
            <v>230316</v>
          </cell>
        </row>
        <row r="6270">
          <cell r="A6270">
            <v>230347</v>
          </cell>
        </row>
        <row r="6271">
          <cell r="A6271">
            <v>230377</v>
          </cell>
        </row>
        <row r="6272">
          <cell r="A6272">
            <v>230408</v>
          </cell>
        </row>
        <row r="6273">
          <cell r="A6273">
            <v>230438</v>
          </cell>
        </row>
        <row r="6274">
          <cell r="A6274">
            <v>230469</v>
          </cell>
        </row>
        <row r="6275">
          <cell r="A6275">
            <v>230500</v>
          </cell>
        </row>
        <row r="6276">
          <cell r="A6276">
            <v>230528</v>
          </cell>
        </row>
        <row r="6277">
          <cell r="A6277">
            <v>230559</v>
          </cell>
        </row>
        <row r="6278">
          <cell r="A6278">
            <v>230589</v>
          </cell>
        </row>
        <row r="6279">
          <cell r="A6279">
            <v>230620</v>
          </cell>
        </row>
        <row r="6280">
          <cell r="A6280">
            <v>230650</v>
          </cell>
        </row>
        <row r="6281">
          <cell r="A6281">
            <v>230681</v>
          </cell>
        </row>
        <row r="6282">
          <cell r="A6282">
            <v>230712</v>
          </cell>
        </row>
        <row r="6283">
          <cell r="A6283">
            <v>230742</v>
          </cell>
        </row>
        <row r="6284">
          <cell r="A6284">
            <v>230773</v>
          </cell>
        </row>
        <row r="6285">
          <cell r="A6285">
            <v>230803</v>
          </cell>
        </row>
        <row r="6286">
          <cell r="A6286">
            <v>230834</v>
          </cell>
        </row>
        <row r="6287">
          <cell r="A6287">
            <v>230865</v>
          </cell>
        </row>
        <row r="6288">
          <cell r="A6288">
            <v>230894</v>
          </cell>
        </row>
        <row r="6289">
          <cell r="A6289">
            <v>230925</v>
          </cell>
        </row>
        <row r="6290">
          <cell r="A6290">
            <v>230955</v>
          </cell>
        </row>
        <row r="6291">
          <cell r="A6291">
            <v>230986</v>
          </cell>
        </row>
        <row r="6292">
          <cell r="A6292">
            <v>231016</v>
          </cell>
        </row>
        <row r="6293">
          <cell r="A6293">
            <v>231047</v>
          </cell>
        </row>
        <row r="6294">
          <cell r="A6294">
            <v>231078</v>
          </cell>
        </row>
        <row r="6295">
          <cell r="A6295">
            <v>231108</v>
          </cell>
        </row>
        <row r="6296">
          <cell r="A6296">
            <v>231139</v>
          </cell>
        </row>
        <row r="6297">
          <cell r="A6297">
            <v>231169</v>
          </cell>
        </row>
        <row r="6298">
          <cell r="A6298">
            <v>231200</v>
          </cell>
        </row>
        <row r="6299">
          <cell r="A6299">
            <v>231231</v>
          </cell>
        </row>
        <row r="6300">
          <cell r="A6300">
            <v>231259</v>
          </cell>
        </row>
        <row r="6301">
          <cell r="A6301">
            <v>231290</v>
          </cell>
        </row>
        <row r="6302">
          <cell r="A6302">
            <v>231320</v>
          </cell>
        </row>
        <row r="6303">
          <cell r="A6303">
            <v>231351</v>
          </cell>
        </row>
        <row r="6304">
          <cell r="A6304">
            <v>231381</v>
          </cell>
        </row>
        <row r="6305">
          <cell r="A6305">
            <v>231412</v>
          </cell>
        </row>
        <row r="6306">
          <cell r="A6306">
            <v>231443</v>
          </cell>
        </row>
        <row r="6307">
          <cell r="A6307">
            <v>231473</v>
          </cell>
        </row>
        <row r="6308">
          <cell r="A6308">
            <v>231504</v>
          </cell>
        </row>
        <row r="6309">
          <cell r="A6309">
            <v>231534</v>
          </cell>
        </row>
        <row r="6310">
          <cell r="A6310">
            <v>231565</v>
          </cell>
        </row>
        <row r="6311">
          <cell r="A6311">
            <v>231596</v>
          </cell>
        </row>
        <row r="6312">
          <cell r="A6312">
            <v>231624</v>
          </cell>
        </row>
        <row r="6313">
          <cell r="A6313">
            <v>231655</v>
          </cell>
        </row>
        <row r="6314">
          <cell r="A6314">
            <v>231685</v>
          </cell>
        </row>
        <row r="6315">
          <cell r="A6315">
            <v>231716</v>
          </cell>
        </row>
        <row r="6316">
          <cell r="A6316">
            <v>231746</v>
          </cell>
        </row>
        <row r="6317">
          <cell r="A6317">
            <v>231777</v>
          </cell>
        </row>
        <row r="6318">
          <cell r="A6318">
            <v>231808</v>
          </cell>
        </row>
        <row r="6319">
          <cell r="A6319">
            <v>231838</v>
          </cell>
        </row>
        <row r="6320">
          <cell r="A6320">
            <v>231869</v>
          </cell>
        </row>
        <row r="6321">
          <cell r="A6321">
            <v>231899</v>
          </cell>
        </row>
        <row r="6322">
          <cell r="A6322">
            <v>231930</v>
          </cell>
        </row>
        <row r="6323">
          <cell r="A6323">
            <v>231961</v>
          </cell>
        </row>
        <row r="6324">
          <cell r="A6324">
            <v>231989</v>
          </cell>
        </row>
        <row r="6325">
          <cell r="A6325">
            <v>232020</v>
          </cell>
        </row>
        <row r="6326">
          <cell r="A6326">
            <v>232050</v>
          </cell>
        </row>
        <row r="6327">
          <cell r="A6327">
            <v>232081</v>
          </cell>
        </row>
        <row r="6328">
          <cell r="A6328">
            <v>232111</v>
          </cell>
        </row>
        <row r="6329">
          <cell r="A6329">
            <v>232142</v>
          </cell>
        </row>
        <row r="6330">
          <cell r="A6330">
            <v>232173</v>
          </cell>
        </row>
        <row r="6331">
          <cell r="A6331">
            <v>232203</v>
          </cell>
        </row>
        <row r="6332">
          <cell r="A6332">
            <v>232234</v>
          </cell>
        </row>
        <row r="6333">
          <cell r="A6333">
            <v>232264</v>
          </cell>
        </row>
        <row r="6334">
          <cell r="A6334">
            <v>232295</v>
          </cell>
        </row>
        <row r="6335">
          <cell r="A6335">
            <v>232326</v>
          </cell>
        </row>
        <row r="6336">
          <cell r="A6336">
            <v>232355</v>
          </cell>
        </row>
        <row r="6337">
          <cell r="A6337">
            <v>232386</v>
          </cell>
        </row>
        <row r="6338">
          <cell r="A6338">
            <v>232416</v>
          </cell>
        </row>
        <row r="6339">
          <cell r="A6339">
            <v>232447</v>
          </cell>
        </row>
        <row r="6340">
          <cell r="A6340">
            <v>232477</v>
          </cell>
        </row>
        <row r="6341">
          <cell r="A6341">
            <v>232508</v>
          </cell>
        </row>
        <row r="6342">
          <cell r="A6342">
            <v>232539</v>
          </cell>
        </row>
        <row r="6343">
          <cell r="A6343">
            <v>232569</v>
          </cell>
        </row>
        <row r="6344">
          <cell r="A6344">
            <v>232600</v>
          </cell>
        </row>
        <row r="6345">
          <cell r="A6345">
            <v>232630</v>
          </cell>
        </row>
        <row r="6346">
          <cell r="A6346">
            <v>232661</v>
          </cell>
        </row>
        <row r="6347">
          <cell r="A6347">
            <v>232692</v>
          </cell>
        </row>
        <row r="6348">
          <cell r="A6348">
            <v>232720</v>
          </cell>
        </row>
        <row r="6349">
          <cell r="A6349">
            <v>232751</v>
          </cell>
        </row>
        <row r="6350">
          <cell r="A6350">
            <v>232781</v>
          </cell>
        </row>
        <row r="6351">
          <cell r="A6351">
            <v>232812</v>
          </cell>
        </row>
        <row r="6352">
          <cell r="A6352">
            <v>232842</v>
          </cell>
        </row>
        <row r="6353">
          <cell r="A6353">
            <v>232873</v>
          </cell>
        </row>
        <row r="6354">
          <cell r="A6354">
            <v>232904</v>
          </cell>
        </row>
        <row r="6355">
          <cell r="A6355">
            <v>232934</v>
          </cell>
        </row>
        <row r="6356">
          <cell r="A6356">
            <v>232965</v>
          </cell>
        </row>
        <row r="6357">
          <cell r="A6357">
            <v>232995</v>
          </cell>
        </row>
        <row r="6358">
          <cell r="A6358">
            <v>233026</v>
          </cell>
        </row>
        <row r="6359">
          <cell r="A6359">
            <v>233057</v>
          </cell>
        </row>
        <row r="6360">
          <cell r="A6360">
            <v>233085</v>
          </cell>
        </row>
        <row r="6361">
          <cell r="A6361">
            <v>233116</v>
          </cell>
        </row>
        <row r="6362">
          <cell r="A6362">
            <v>233146</v>
          </cell>
        </row>
        <row r="6363">
          <cell r="A6363">
            <v>233177</v>
          </cell>
        </row>
        <row r="6364">
          <cell r="A6364">
            <v>233207</v>
          </cell>
        </row>
        <row r="6365">
          <cell r="A6365">
            <v>233238</v>
          </cell>
        </row>
        <row r="6366">
          <cell r="A6366">
            <v>233269</v>
          </cell>
        </row>
        <row r="6367">
          <cell r="A6367">
            <v>233299</v>
          </cell>
        </row>
        <row r="6368">
          <cell r="A6368">
            <v>233330</v>
          </cell>
        </row>
        <row r="6369">
          <cell r="A6369">
            <v>233360</v>
          </cell>
        </row>
        <row r="6370">
          <cell r="A6370">
            <v>233391</v>
          </cell>
        </row>
        <row r="6371">
          <cell r="A6371">
            <v>233422</v>
          </cell>
        </row>
        <row r="6372">
          <cell r="A6372">
            <v>233450</v>
          </cell>
        </row>
        <row r="6373">
          <cell r="A6373">
            <v>233481</v>
          </cell>
        </row>
        <row r="6374">
          <cell r="A6374">
            <v>233511</v>
          </cell>
        </row>
        <row r="6375">
          <cell r="A6375">
            <v>233542</v>
          </cell>
        </row>
        <row r="6376">
          <cell r="A6376">
            <v>233572</v>
          </cell>
        </row>
        <row r="6377">
          <cell r="A6377">
            <v>233603</v>
          </cell>
        </row>
        <row r="6378">
          <cell r="A6378">
            <v>233634</v>
          </cell>
        </row>
        <row r="6379">
          <cell r="A6379">
            <v>233664</v>
          </cell>
        </row>
        <row r="6380">
          <cell r="A6380">
            <v>233695</v>
          </cell>
        </row>
        <row r="6381">
          <cell r="A6381">
            <v>233725</v>
          </cell>
        </row>
        <row r="6382">
          <cell r="A6382">
            <v>233756</v>
          </cell>
        </row>
        <row r="6383">
          <cell r="A6383">
            <v>233787</v>
          </cell>
        </row>
        <row r="6384">
          <cell r="A6384">
            <v>233816</v>
          </cell>
        </row>
        <row r="6385">
          <cell r="A6385">
            <v>233847</v>
          </cell>
        </row>
        <row r="6386">
          <cell r="A6386">
            <v>233877</v>
          </cell>
        </row>
        <row r="6387">
          <cell r="A6387">
            <v>233908</v>
          </cell>
        </row>
        <row r="6388">
          <cell r="A6388">
            <v>233938</v>
          </cell>
        </row>
        <row r="6389">
          <cell r="A6389">
            <v>233969</v>
          </cell>
        </row>
        <row r="6390">
          <cell r="A6390">
            <v>234000</v>
          </cell>
        </row>
        <row r="6391">
          <cell r="A6391">
            <v>234030</v>
          </cell>
        </row>
        <row r="6392">
          <cell r="A6392">
            <v>234061</v>
          </cell>
        </row>
        <row r="6393">
          <cell r="A6393">
            <v>234091</v>
          </cell>
        </row>
        <row r="6394">
          <cell r="A6394">
            <v>234122</v>
          </cell>
        </row>
        <row r="6395">
          <cell r="A6395">
            <v>234153</v>
          </cell>
        </row>
        <row r="6396">
          <cell r="A6396">
            <v>234181</v>
          </cell>
        </row>
        <row r="6397">
          <cell r="A6397">
            <v>234212</v>
          </cell>
        </row>
        <row r="6398">
          <cell r="A6398">
            <v>234242</v>
          </cell>
        </row>
        <row r="6399">
          <cell r="A6399">
            <v>234273</v>
          </cell>
        </row>
        <row r="6400">
          <cell r="A6400">
            <v>234303</v>
          </cell>
        </row>
        <row r="6401">
          <cell r="A6401">
            <v>234334</v>
          </cell>
        </row>
        <row r="6402">
          <cell r="A6402">
            <v>234365</v>
          </cell>
        </row>
        <row r="6403">
          <cell r="A6403">
            <v>234395</v>
          </cell>
        </row>
        <row r="6404">
          <cell r="A6404">
            <v>234426</v>
          </cell>
        </row>
        <row r="6405">
          <cell r="A6405">
            <v>234456</v>
          </cell>
        </row>
        <row r="6406">
          <cell r="A6406">
            <v>234487</v>
          </cell>
        </row>
        <row r="6407">
          <cell r="A6407">
            <v>234518</v>
          </cell>
        </row>
        <row r="6408">
          <cell r="A6408">
            <v>234546</v>
          </cell>
        </row>
        <row r="6409">
          <cell r="A6409">
            <v>234577</v>
          </cell>
        </row>
        <row r="6410">
          <cell r="A6410">
            <v>234607</v>
          </cell>
        </row>
        <row r="6411">
          <cell r="A6411">
            <v>234638</v>
          </cell>
        </row>
        <row r="6412">
          <cell r="A6412">
            <v>234668</v>
          </cell>
        </row>
        <row r="6413">
          <cell r="A6413">
            <v>234699</v>
          </cell>
        </row>
        <row r="6414">
          <cell r="A6414">
            <v>234730</v>
          </cell>
        </row>
        <row r="6415">
          <cell r="A6415">
            <v>234760</v>
          </cell>
        </row>
        <row r="6416">
          <cell r="A6416">
            <v>234791</v>
          </cell>
        </row>
        <row r="6417">
          <cell r="A6417">
            <v>234821</v>
          </cell>
        </row>
        <row r="6418">
          <cell r="A6418">
            <v>234852</v>
          </cell>
        </row>
        <row r="6419">
          <cell r="A6419">
            <v>234883</v>
          </cell>
        </row>
        <row r="6420">
          <cell r="A6420">
            <v>234911</v>
          </cell>
        </row>
        <row r="6421">
          <cell r="A6421">
            <v>234942</v>
          </cell>
        </row>
        <row r="6422">
          <cell r="A6422">
            <v>234972</v>
          </cell>
        </row>
        <row r="6423">
          <cell r="A6423">
            <v>235003</v>
          </cell>
        </row>
        <row r="6424">
          <cell r="A6424">
            <v>235033</v>
          </cell>
        </row>
        <row r="6425">
          <cell r="A6425">
            <v>235064</v>
          </cell>
        </row>
        <row r="6426">
          <cell r="A6426">
            <v>235095</v>
          </cell>
        </row>
        <row r="6427">
          <cell r="A6427">
            <v>235125</v>
          </cell>
        </row>
        <row r="6428">
          <cell r="A6428">
            <v>235156</v>
          </cell>
        </row>
        <row r="6429">
          <cell r="A6429">
            <v>235186</v>
          </cell>
        </row>
        <row r="6430">
          <cell r="A6430">
            <v>235217</v>
          </cell>
        </row>
        <row r="6431">
          <cell r="A6431">
            <v>235248</v>
          </cell>
        </row>
        <row r="6432">
          <cell r="A6432">
            <v>235277</v>
          </cell>
        </row>
        <row r="6433">
          <cell r="A6433">
            <v>235308</v>
          </cell>
        </row>
        <row r="6434">
          <cell r="A6434">
            <v>235338</v>
          </cell>
        </row>
        <row r="6435">
          <cell r="A6435">
            <v>235369</v>
          </cell>
        </row>
        <row r="6436">
          <cell r="A6436">
            <v>235399</v>
          </cell>
        </row>
        <row r="6437">
          <cell r="A6437">
            <v>235430</v>
          </cell>
        </row>
        <row r="6438">
          <cell r="A6438">
            <v>235461</v>
          </cell>
        </row>
        <row r="6439">
          <cell r="A6439">
            <v>235491</v>
          </cell>
        </row>
        <row r="6440">
          <cell r="A6440">
            <v>235522</v>
          </cell>
        </row>
        <row r="6441">
          <cell r="A6441">
            <v>235552</v>
          </cell>
        </row>
        <row r="6442">
          <cell r="A6442">
            <v>235583</v>
          </cell>
        </row>
        <row r="6443">
          <cell r="A6443">
            <v>235614</v>
          </cell>
        </row>
        <row r="6444">
          <cell r="A6444">
            <v>235642</v>
          </cell>
        </row>
        <row r="6445">
          <cell r="A6445">
            <v>235673</v>
          </cell>
        </row>
        <row r="6446">
          <cell r="A6446">
            <v>235703</v>
          </cell>
        </row>
        <row r="6447">
          <cell r="A6447">
            <v>235734</v>
          </cell>
        </row>
        <row r="6448">
          <cell r="A6448">
            <v>235764</v>
          </cell>
        </row>
        <row r="6449">
          <cell r="A6449">
            <v>235795</v>
          </cell>
        </row>
        <row r="6450">
          <cell r="A6450">
            <v>235826</v>
          </cell>
        </row>
        <row r="6451">
          <cell r="A6451">
            <v>235856</v>
          </cell>
        </row>
        <row r="6452">
          <cell r="A6452">
            <v>235887</v>
          </cell>
        </row>
        <row r="6453">
          <cell r="A6453">
            <v>235917</v>
          </cell>
        </row>
        <row r="6454">
          <cell r="A6454">
            <v>235948</v>
          </cell>
        </row>
        <row r="6455">
          <cell r="A6455">
            <v>235979</v>
          </cell>
        </row>
        <row r="6456">
          <cell r="A6456">
            <v>236007</v>
          </cell>
        </row>
        <row r="6457">
          <cell r="A6457">
            <v>236038</v>
          </cell>
        </row>
        <row r="6458">
          <cell r="A6458">
            <v>236068</v>
          </cell>
        </row>
        <row r="6459">
          <cell r="A6459">
            <v>236099</v>
          </cell>
        </row>
        <row r="6460">
          <cell r="A6460">
            <v>236129</v>
          </cell>
        </row>
        <row r="6461">
          <cell r="A6461">
            <v>236160</v>
          </cell>
        </row>
        <row r="6462">
          <cell r="A6462">
            <v>236191</v>
          </cell>
        </row>
        <row r="6463">
          <cell r="A6463">
            <v>236221</v>
          </cell>
        </row>
        <row r="6464">
          <cell r="A6464">
            <v>236252</v>
          </cell>
        </row>
        <row r="6465">
          <cell r="A6465">
            <v>236282</v>
          </cell>
        </row>
        <row r="6466">
          <cell r="A6466">
            <v>236313</v>
          </cell>
        </row>
        <row r="6467">
          <cell r="A6467">
            <v>236344</v>
          </cell>
        </row>
        <row r="6468">
          <cell r="A6468">
            <v>236372</v>
          </cell>
        </row>
        <row r="6469">
          <cell r="A6469">
            <v>236403</v>
          </cell>
        </row>
        <row r="6470">
          <cell r="A6470">
            <v>236433</v>
          </cell>
        </row>
        <row r="6471">
          <cell r="A6471">
            <v>236464</v>
          </cell>
        </row>
        <row r="6472">
          <cell r="A6472">
            <v>236494</v>
          </cell>
        </row>
        <row r="6473">
          <cell r="A6473">
            <v>236525</v>
          </cell>
        </row>
        <row r="6474">
          <cell r="A6474">
            <v>236556</v>
          </cell>
        </row>
        <row r="6475">
          <cell r="A6475">
            <v>236586</v>
          </cell>
        </row>
        <row r="6476">
          <cell r="A6476">
            <v>236617</v>
          </cell>
        </row>
        <row r="6477">
          <cell r="A6477">
            <v>236647</v>
          </cell>
        </row>
        <row r="6478">
          <cell r="A6478">
            <v>236678</v>
          </cell>
        </row>
        <row r="6479">
          <cell r="A6479">
            <v>236709</v>
          </cell>
        </row>
        <row r="6480">
          <cell r="A6480">
            <v>236738</v>
          </cell>
        </row>
        <row r="6481">
          <cell r="A6481">
            <v>236769</v>
          </cell>
        </row>
        <row r="6482">
          <cell r="A6482">
            <v>236799</v>
          </cell>
        </row>
        <row r="6483">
          <cell r="A6483">
            <v>236830</v>
          </cell>
        </row>
        <row r="6484">
          <cell r="A6484">
            <v>236860</v>
          </cell>
        </row>
        <row r="6485">
          <cell r="A6485">
            <v>236891</v>
          </cell>
        </row>
        <row r="6486">
          <cell r="A6486">
            <v>236922</v>
          </cell>
        </row>
        <row r="6487">
          <cell r="A6487">
            <v>236952</v>
          </cell>
        </row>
        <row r="6488">
          <cell r="A6488">
            <v>236983</v>
          </cell>
        </row>
        <row r="6489">
          <cell r="A6489">
            <v>237013</v>
          </cell>
        </row>
        <row r="6490">
          <cell r="A6490">
            <v>237044</v>
          </cell>
        </row>
        <row r="6491">
          <cell r="A6491">
            <v>237075</v>
          </cell>
        </row>
        <row r="6492">
          <cell r="A6492">
            <v>237103</v>
          </cell>
        </row>
        <row r="6493">
          <cell r="A6493">
            <v>237134</v>
          </cell>
        </row>
        <row r="6494">
          <cell r="A6494">
            <v>237164</v>
          </cell>
        </row>
        <row r="6495">
          <cell r="A6495">
            <v>237195</v>
          </cell>
        </row>
        <row r="6496">
          <cell r="A6496">
            <v>237225</v>
          </cell>
        </row>
        <row r="6497">
          <cell r="A6497">
            <v>237256</v>
          </cell>
        </row>
        <row r="6498">
          <cell r="A6498">
            <v>237287</v>
          </cell>
        </row>
        <row r="6499">
          <cell r="A6499">
            <v>237317</v>
          </cell>
        </row>
        <row r="6500">
          <cell r="A6500">
            <v>237348</v>
          </cell>
        </row>
        <row r="6501">
          <cell r="A6501">
            <v>237378</v>
          </cell>
        </row>
        <row r="6502">
          <cell r="A6502">
            <v>237409</v>
          </cell>
        </row>
        <row r="6503">
          <cell r="A6503">
            <v>237440</v>
          </cell>
        </row>
        <row r="6504">
          <cell r="A6504">
            <v>237468</v>
          </cell>
        </row>
        <row r="6505">
          <cell r="A6505">
            <v>237499</v>
          </cell>
        </row>
        <row r="6506">
          <cell r="A6506">
            <v>237529</v>
          </cell>
        </row>
        <row r="6507">
          <cell r="A6507">
            <v>237560</v>
          </cell>
        </row>
        <row r="6508">
          <cell r="A6508">
            <v>237590</v>
          </cell>
        </row>
        <row r="6509">
          <cell r="A6509">
            <v>237621</v>
          </cell>
        </row>
        <row r="6510">
          <cell r="A6510">
            <v>237652</v>
          </cell>
        </row>
        <row r="6511">
          <cell r="A6511">
            <v>237682</v>
          </cell>
        </row>
        <row r="6512">
          <cell r="A6512">
            <v>237713</v>
          </cell>
        </row>
        <row r="6513">
          <cell r="A6513">
            <v>237743</v>
          </cell>
        </row>
        <row r="6514">
          <cell r="A6514">
            <v>237774</v>
          </cell>
        </row>
        <row r="6515">
          <cell r="A6515">
            <v>237805</v>
          </cell>
        </row>
        <row r="6516">
          <cell r="A6516">
            <v>237833</v>
          </cell>
        </row>
        <row r="6517">
          <cell r="A6517">
            <v>237864</v>
          </cell>
        </row>
        <row r="6518">
          <cell r="A6518">
            <v>237894</v>
          </cell>
        </row>
        <row r="6519">
          <cell r="A6519">
            <v>237925</v>
          </cell>
        </row>
        <row r="6520">
          <cell r="A6520">
            <v>237955</v>
          </cell>
        </row>
        <row r="6521">
          <cell r="A6521">
            <v>237986</v>
          </cell>
        </row>
        <row r="6522">
          <cell r="A6522">
            <v>238017</v>
          </cell>
        </row>
        <row r="6523">
          <cell r="A6523">
            <v>238047</v>
          </cell>
        </row>
        <row r="6524">
          <cell r="A6524">
            <v>238078</v>
          </cell>
        </row>
        <row r="6525">
          <cell r="A6525">
            <v>238108</v>
          </cell>
        </row>
        <row r="6526">
          <cell r="A6526">
            <v>238139</v>
          </cell>
        </row>
        <row r="6527">
          <cell r="A6527">
            <v>238170</v>
          </cell>
        </row>
        <row r="6528">
          <cell r="A6528">
            <v>238199</v>
          </cell>
        </row>
        <row r="6529">
          <cell r="A6529">
            <v>238230</v>
          </cell>
        </row>
        <row r="6530">
          <cell r="A6530">
            <v>238260</v>
          </cell>
        </row>
        <row r="6531">
          <cell r="A6531">
            <v>238291</v>
          </cell>
        </row>
        <row r="6532">
          <cell r="A6532">
            <v>238321</v>
          </cell>
        </row>
        <row r="6533">
          <cell r="A6533">
            <v>238352</v>
          </cell>
        </row>
        <row r="6534">
          <cell r="A6534">
            <v>238383</v>
          </cell>
        </row>
        <row r="6535">
          <cell r="A6535">
            <v>238413</v>
          </cell>
        </row>
        <row r="6536">
          <cell r="A6536">
            <v>238444</v>
          </cell>
        </row>
        <row r="6537">
          <cell r="A6537">
            <v>238474</v>
          </cell>
        </row>
        <row r="6538">
          <cell r="A6538">
            <v>238505</v>
          </cell>
        </row>
        <row r="6539">
          <cell r="A6539">
            <v>238536</v>
          </cell>
        </row>
        <row r="6540">
          <cell r="A6540">
            <v>238564</v>
          </cell>
        </row>
        <row r="6541">
          <cell r="A6541">
            <v>238595</v>
          </cell>
        </row>
        <row r="6542">
          <cell r="A6542">
            <v>238625</v>
          </cell>
        </row>
        <row r="6543">
          <cell r="A6543">
            <v>238656</v>
          </cell>
        </row>
        <row r="6544">
          <cell r="A6544">
            <v>238686</v>
          </cell>
        </row>
        <row r="6545">
          <cell r="A6545">
            <v>238717</v>
          </cell>
        </row>
        <row r="6546">
          <cell r="A6546">
            <v>238748</v>
          </cell>
        </row>
        <row r="6547">
          <cell r="A6547">
            <v>238778</v>
          </cell>
        </row>
        <row r="6548">
          <cell r="A6548">
            <v>238809</v>
          </cell>
        </row>
        <row r="6549">
          <cell r="A6549">
            <v>238839</v>
          </cell>
        </row>
        <row r="6550">
          <cell r="A6550">
            <v>238870</v>
          </cell>
        </row>
        <row r="6551">
          <cell r="A6551">
            <v>238901</v>
          </cell>
        </row>
        <row r="6552">
          <cell r="A6552">
            <v>238929</v>
          </cell>
        </row>
        <row r="6553">
          <cell r="A6553">
            <v>238960</v>
          </cell>
        </row>
        <row r="6554">
          <cell r="A6554">
            <v>238990</v>
          </cell>
        </row>
        <row r="6555">
          <cell r="A6555">
            <v>239021</v>
          </cell>
        </row>
        <row r="6556">
          <cell r="A6556">
            <v>239051</v>
          </cell>
        </row>
        <row r="6557">
          <cell r="A6557">
            <v>239082</v>
          </cell>
        </row>
        <row r="6558">
          <cell r="A6558">
            <v>239113</v>
          </cell>
        </row>
        <row r="6559">
          <cell r="A6559">
            <v>239143</v>
          </cell>
        </row>
        <row r="6560">
          <cell r="A6560">
            <v>239174</v>
          </cell>
        </row>
        <row r="6561">
          <cell r="A6561">
            <v>239204</v>
          </cell>
        </row>
        <row r="6562">
          <cell r="A6562">
            <v>239235</v>
          </cell>
        </row>
        <row r="6563">
          <cell r="A6563">
            <v>239266</v>
          </cell>
        </row>
        <row r="6564">
          <cell r="A6564">
            <v>239294</v>
          </cell>
        </row>
        <row r="6565">
          <cell r="A6565">
            <v>239325</v>
          </cell>
        </row>
        <row r="6566">
          <cell r="A6566">
            <v>239355</v>
          </cell>
        </row>
        <row r="6567">
          <cell r="A6567">
            <v>239386</v>
          </cell>
        </row>
        <row r="6568">
          <cell r="A6568">
            <v>239416</v>
          </cell>
        </row>
        <row r="6569">
          <cell r="A6569">
            <v>239447</v>
          </cell>
        </row>
        <row r="6570">
          <cell r="A6570">
            <v>239478</v>
          </cell>
        </row>
        <row r="6571">
          <cell r="A6571">
            <v>239508</v>
          </cell>
        </row>
        <row r="6572">
          <cell r="A6572">
            <v>239539</v>
          </cell>
        </row>
        <row r="6573">
          <cell r="A6573">
            <v>239569</v>
          </cell>
        </row>
        <row r="6574">
          <cell r="A6574">
            <v>239600</v>
          </cell>
        </row>
        <row r="6575">
          <cell r="A6575">
            <v>239631</v>
          </cell>
        </row>
        <row r="6576">
          <cell r="A6576">
            <v>239660</v>
          </cell>
        </row>
        <row r="6577">
          <cell r="A6577">
            <v>239691</v>
          </cell>
        </row>
        <row r="6578">
          <cell r="A6578">
            <v>239721</v>
          </cell>
        </row>
        <row r="6579">
          <cell r="A6579">
            <v>239752</v>
          </cell>
        </row>
        <row r="6580">
          <cell r="A6580">
            <v>239782</v>
          </cell>
        </row>
        <row r="6581">
          <cell r="A6581">
            <v>239813</v>
          </cell>
        </row>
        <row r="6582">
          <cell r="A6582">
            <v>239844</v>
          </cell>
        </row>
        <row r="6583">
          <cell r="A6583">
            <v>239874</v>
          </cell>
        </row>
        <row r="6584">
          <cell r="A6584">
            <v>239905</v>
          </cell>
        </row>
        <row r="6585">
          <cell r="A6585">
            <v>239935</v>
          </cell>
        </row>
        <row r="6586">
          <cell r="A6586">
            <v>239966</v>
          </cell>
        </row>
        <row r="6587">
          <cell r="A6587">
            <v>239997</v>
          </cell>
        </row>
        <row r="6588">
          <cell r="A6588">
            <v>240025</v>
          </cell>
        </row>
        <row r="6589">
          <cell r="A6589">
            <v>240056</v>
          </cell>
        </row>
        <row r="6590">
          <cell r="A6590">
            <v>240086</v>
          </cell>
        </row>
        <row r="6591">
          <cell r="A6591">
            <v>240117</v>
          </cell>
        </row>
        <row r="6592">
          <cell r="A6592">
            <v>240147</v>
          </cell>
        </row>
        <row r="6593">
          <cell r="A6593">
            <v>240178</v>
          </cell>
        </row>
        <row r="6594">
          <cell r="A6594">
            <v>240209</v>
          </cell>
        </row>
        <row r="6595">
          <cell r="A6595">
            <v>240239</v>
          </cell>
        </row>
        <row r="6596">
          <cell r="A6596">
            <v>240270</v>
          </cell>
        </row>
        <row r="6597">
          <cell r="A6597">
            <v>240300</v>
          </cell>
        </row>
        <row r="6598">
          <cell r="A6598">
            <v>240331</v>
          </cell>
        </row>
        <row r="6599">
          <cell r="A6599">
            <v>240362</v>
          </cell>
        </row>
        <row r="6600">
          <cell r="A6600">
            <v>240390</v>
          </cell>
        </row>
        <row r="6601">
          <cell r="A6601">
            <v>240421</v>
          </cell>
        </row>
        <row r="6602">
          <cell r="A6602">
            <v>240451</v>
          </cell>
        </row>
        <row r="6603">
          <cell r="A6603">
            <v>240482</v>
          </cell>
        </row>
        <row r="6604">
          <cell r="A6604">
            <v>240512</v>
          </cell>
        </row>
        <row r="6605">
          <cell r="A6605">
            <v>240543</v>
          </cell>
        </row>
        <row r="6606">
          <cell r="A6606">
            <v>240574</v>
          </cell>
        </row>
        <row r="6607">
          <cell r="A6607">
            <v>240604</v>
          </cell>
        </row>
        <row r="6608">
          <cell r="A6608">
            <v>240635</v>
          </cell>
        </row>
        <row r="6609">
          <cell r="A6609">
            <v>240665</v>
          </cell>
        </row>
        <row r="6610">
          <cell r="A6610">
            <v>240696</v>
          </cell>
        </row>
        <row r="6611">
          <cell r="A6611">
            <v>240727</v>
          </cell>
        </row>
        <row r="6612">
          <cell r="A6612">
            <v>240755</v>
          </cell>
        </row>
        <row r="6613">
          <cell r="A6613">
            <v>240786</v>
          </cell>
        </row>
        <row r="6614">
          <cell r="A6614">
            <v>240816</v>
          </cell>
        </row>
        <row r="6615">
          <cell r="A6615">
            <v>240847</v>
          </cell>
        </row>
        <row r="6616">
          <cell r="A6616">
            <v>240877</v>
          </cell>
        </row>
        <row r="6617">
          <cell r="A6617">
            <v>240908</v>
          </cell>
        </row>
        <row r="6618">
          <cell r="A6618">
            <v>240939</v>
          </cell>
        </row>
        <row r="6619">
          <cell r="A6619">
            <v>240969</v>
          </cell>
        </row>
        <row r="6620">
          <cell r="A6620">
            <v>241000</v>
          </cell>
        </row>
        <row r="6621">
          <cell r="A6621">
            <v>241030</v>
          </cell>
        </row>
        <row r="6622">
          <cell r="A6622">
            <v>241061</v>
          </cell>
        </row>
        <row r="6623">
          <cell r="A6623">
            <v>241092</v>
          </cell>
        </row>
        <row r="6624">
          <cell r="A6624">
            <v>241121</v>
          </cell>
        </row>
        <row r="6625">
          <cell r="A6625">
            <v>241152</v>
          </cell>
        </row>
        <row r="6626">
          <cell r="A6626">
            <v>241182</v>
          </cell>
        </row>
        <row r="6627">
          <cell r="A6627">
            <v>241213</v>
          </cell>
        </row>
        <row r="6628">
          <cell r="A6628">
            <v>241243</v>
          </cell>
        </row>
        <row r="6629">
          <cell r="A6629">
            <v>241274</v>
          </cell>
        </row>
        <row r="6630">
          <cell r="A6630">
            <v>241305</v>
          </cell>
        </row>
        <row r="6631">
          <cell r="A6631">
            <v>241335</v>
          </cell>
        </row>
        <row r="6632">
          <cell r="A6632">
            <v>241366</v>
          </cell>
        </row>
        <row r="6633">
          <cell r="A6633">
            <v>241396</v>
          </cell>
        </row>
        <row r="6634">
          <cell r="A6634">
            <v>241427</v>
          </cell>
        </row>
        <row r="6635">
          <cell r="A6635">
            <v>241458</v>
          </cell>
        </row>
        <row r="6636">
          <cell r="A6636">
            <v>241486</v>
          </cell>
        </row>
        <row r="6637">
          <cell r="A6637">
            <v>241517</v>
          </cell>
        </row>
        <row r="6638">
          <cell r="A6638">
            <v>241547</v>
          </cell>
        </row>
        <row r="6639">
          <cell r="A6639">
            <v>241578</v>
          </cell>
        </row>
        <row r="6640">
          <cell r="A6640">
            <v>241608</v>
          </cell>
        </row>
        <row r="6641">
          <cell r="A6641">
            <v>241639</v>
          </cell>
        </row>
        <row r="6642">
          <cell r="A6642">
            <v>241670</v>
          </cell>
        </row>
        <row r="6643">
          <cell r="A6643">
            <v>241700</v>
          </cell>
        </row>
        <row r="6644">
          <cell r="A6644">
            <v>241731</v>
          </cell>
        </row>
        <row r="6645">
          <cell r="A6645">
            <v>241761</v>
          </cell>
        </row>
        <row r="6646">
          <cell r="A6646">
            <v>241792</v>
          </cell>
        </row>
        <row r="6647">
          <cell r="A6647">
            <v>241823</v>
          </cell>
        </row>
        <row r="6648">
          <cell r="A6648">
            <v>241851</v>
          </cell>
        </row>
        <row r="6649">
          <cell r="A6649">
            <v>241882</v>
          </cell>
        </row>
        <row r="6650">
          <cell r="A6650">
            <v>241912</v>
          </cell>
        </row>
        <row r="6651">
          <cell r="A6651">
            <v>241943</v>
          </cell>
        </row>
        <row r="6652">
          <cell r="A6652">
            <v>241973</v>
          </cell>
        </row>
        <row r="6653">
          <cell r="A6653">
            <v>242004</v>
          </cell>
        </row>
        <row r="6654">
          <cell r="A6654">
            <v>242035</v>
          </cell>
        </row>
        <row r="6655">
          <cell r="A6655">
            <v>242065</v>
          </cell>
        </row>
        <row r="6656">
          <cell r="A6656">
            <v>242096</v>
          </cell>
        </row>
        <row r="6657">
          <cell r="A6657">
            <v>242126</v>
          </cell>
        </row>
        <row r="6658">
          <cell r="A6658">
            <v>242157</v>
          </cell>
        </row>
        <row r="6659">
          <cell r="A6659">
            <v>242188</v>
          </cell>
        </row>
        <row r="6660">
          <cell r="A6660">
            <v>242216</v>
          </cell>
        </row>
        <row r="6661">
          <cell r="A6661">
            <v>242247</v>
          </cell>
        </row>
        <row r="6662">
          <cell r="A6662">
            <v>242277</v>
          </cell>
        </row>
        <row r="6663">
          <cell r="A6663">
            <v>242308</v>
          </cell>
        </row>
        <row r="6664">
          <cell r="A6664">
            <v>242338</v>
          </cell>
        </row>
        <row r="6665">
          <cell r="A6665">
            <v>242369</v>
          </cell>
        </row>
        <row r="6666">
          <cell r="A6666">
            <v>242400</v>
          </cell>
        </row>
        <row r="6667">
          <cell r="A6667">
            <v>242430</v>
          </cell>
        </row>
        <row r="6668">
          <cell r="A6668">
            <v>242461</v>
          </cell>
        </row>
        <row r="6669">
          <cell r="A6669">
            <v>242491</v>
          </cell>
        </row>
        <row r="6670">
          <cell r="A6670">
            <v>242522</v>
          </cell>
        </row>
        <row r="6671">
          <cell r="A6671">
            <v>242553</v>
          </cell>
        </row>
        <row r="6672">
          <cell r="A6672">
            <v>242582</v>
          </cell>
        </row>
        <row r="6673">
          <cell r="A6673">
            <v>242613</v>
          </cell>
        </row>
        <row r="6674">
          <cell r="A6674">
            <v>242643</v>
          </cell>
        </row>
        <row r="6675">
          <cell r="A6675">
            <v>242674</v>
          </cell>
        </row>
        <row r="6676">
          <cell r="A6676">
            <v>242704</v>
          </cell>
        </row>
        <row r="6677">
          <cell r="A6677">
            <v>242735</v>
          </cell>
        </row>
        <row r="6678">
          <cell r="A6678">
            <v>242766</v>
          </cell>
        </row>
        <row r="6679">
          <cell r="A6679">
            <v>242796</v>
          </cell>
        </row>
        <row r="6680">
          <cell r="A6680">
            <v>242827</v>
          </cell>
        </row>
        <row r="6681">
          <cell r="A6681">
            <v>242857</v>
          </cell>
        </row>
        <row r="6682">
          <cell r="A6682">
            <v>242888</v>
          </cell>
        </row>
        <row r="6683">
          <cell r="A6683">
            <v>242919</v>
          </cell>
        </row>
        <row r="6684">
          <cell r="A6684">
            <v>242947</v>
          </cell>
        </row>
        <row r="6685">
          <cell r="A6685">
            <v>242978</v>
          </cell>
        </row>
        <row r="6686">
          <cell r="A6686">
            <v>243008</v>
          </cell>
        </row>
        <row r="6687">
          <cell r="A6687">
            <v>243039</v>
          </cell>
        </row>
        <row r="6688">
          <cell r="A6688">
            <v>243069</v>
          </cell>
        </row>
        <row r="6689">
          <cell r="A6689">
            <v>243100</v>
          </cell>
        </row>
        <row r="6690">
          <cell r="A6690">
            <v>243131</v>
          </cell>
        </row>
        <row r="6691">
          <cell r="A6691">
            <v>243161</v>
          </cell>
        </row>
        <row r="6692">
          <cell r="A6692">
            <v>243192</v>
          </cell>
        </row>
        <row r="6693">
          <cell r="A6693">
            <v>243222</v>
          </cell>
        </row>
        <row r="6694">
          <cell r="A6694">
            <v>243253</v>
          </cell>
        </row>
        <row r="6695">
          <cell r="A6695">
            <v>243284</v>
          </cell>
        </row>
        <row r="6696">
          <cell r="A6696">
            <v>243312</v>
          </cell>
        </row>
        <row r="6697">
          <cell r="A6697">
            <v>243343</v>
          </cell>
        </row>
        <row r="6698">
          <cell r="A6698">
            <v>243373</v>
          </cell>
        </row>
        <row r="6699">
          <cell r="A6699">
            <v>243404</v>
          </cell>
        </row>
        <row r="6700">
          <cell r="A6700">
            <v>243434</v>
          </cell>
        </row>
        <row r="6701">
          <cell r="A6701">
            <v>243465</v>
          </cell>
        </row>
        <row r="6702">
          <cell r="A6702">
            <v>243496</v>
          </cell>
        </row>
        <row r="6703">
          <cell r="A6703">
            <v>243526</v>
          </cell>
        </row>
        <row r="6704">
          <cell r="A6704">
            <v>243557</v>
          </cell>
        </row>
        <row r="6705">
          <cell r="A6705">
            <v>243587</v>
          </cell>
        </row>
        <row r="6706">
          <cell r="A6706">
            <v>243618</v>
          </cell>
        </row>
        <row r="6707">
          <cell r="A6707">
            <v>243649</v>
          </cell>
        </row>
        <row r="6708">
          <cell r="A6708">
            <v>243677</v>
          </cell>
        </row>
        <row r="6709">
          <cell r="A6709">
            <v>243708</v>
          </cell>
        </row>
        <row r="6710">
          <cell r="A6710">
            <v>243738</v>
          </cell>
        </row>
        <row r="6711">
          <cell r="A6711">
            <v>243769</v>
          </cell>
        </row>
        <row r="6712">
          <cell r="A6712">
            <v>243799</v>
          </cell>
        </row>
        <row r="6713">
          <cell r="A6713">
            <v>243830</v>
          </cell>
        </row>
        <row r="6714">
          <cell r="A6714">
            <v>243861</v>
          </cell>
        </row>
        <row r="6715">
          <cell r="A6715">
            <v>243891</v>
          </cell>
        </row>
        <row r="6716">
          <cell r="A6716">
            <v>243922</v>
          </cell>
        </row>
        <row r="6717">
          <cell r="A6717">
            <v>243952</v>
          </cell>
        </row>
        <row r="6718">
          <cell r="A6718">
            <v>243983</v>
          </cell>
        </row>
        <row r="6719">
          <cell r="A6719">
            <v>244014</v>
          </cell>
        </row>
        <row r="6720">
          <cell r="A6720">
            <v>244043</v>
          </cell>
        </row>
        <row r="6721">
          <cell r="A6721">
            <v>244074</v>
          </cell>
        </row>
        <row r="6722">
          <cell r="A6722">
            <v>244104</v>
          </cell>
        </row>
        <row r="6723">
          <cell r="A6723">
            <v>244135</v>
          </cell>
        </row>
        <row r="6724">
          <cell r="A6724">
            <v>244165</v>
          </cell>
        </row>
        <row r="6725">
          <cell r="A6725">
            <v>244196</v>
          </cell>
        </row>
        <row r="6726">
          <cell r="A6726">
            <v>244227</v>
          </cell>
        </row>
        <row r="6727">
          <cell r="A6727">
            <v>244257</v>
          </cell>
        </row>
        <row r="6728">
          <cell r="A6728">
            <v>244288</v>
          </cell>
        </row>
        <row r="6729">
          <cell r="A6729">
            <v>244318</v>
          </cell>
        </row>
        <row r="6730">
          <cell r="A6730">
            <v>244349</v>
          </cell>
        </row>
        <row r="6731">
          <cell r="A6731">
            <v>244380</v>
          </cell>
        </row>
        <row r="6732">
          <cell r="A6732">
            <v>244408</v>
          </cell>
        </row>
        <row r="6733">
          <cell r="A6733">
            <v>244439</v>
          </cell>
        </row>
        <row r="6734">
          <cell r="A6734">
            <v>244469</v>
          </cell>
        </row>
        <row r="6735">
          <cell r="A6735">
            <v>244500</v>
          </cell>
        </row>
        <row r="6736">
          <cell r="A6736">
            <v>244530</v>
          </cell>
        </row>
        <row r="6737">
          <cell r="A6737">
            <v>244561</v>
          </cell>
        </row>
        <row r="6738">
          <cell r="A6738">
            <v>244592</v>
          </cell>
        </row>
        <row r="6739">
          <cell r="A6739">
            <v>244622</v>
          </cell>
        </row>
        <row r="6740">
          <cell r="A6740">
            <v>244653</v>
          </cell>
        </row>
        <row r="6741">
          <cell r="A6741">
            <v>244683</v>
          </cell>
        </row>
        <row r="6742">
          <cell r="A6742">
            <v>244714</v>
          </cell>
        </row>
        <row r="6743">
          <cell r="A6743">
            <v>244745</v>
          </cell>
        </row>
        <row r="6744">
          <cell r="A6744">
            <v>244773</v>
          </cell>
        </row>
        <row r="6745">
          <cell r="A6745">
            <v>244804</v>
          </cell>
        </row>
        <row r="6746">
          <cell r="A6746">
            <v>244834</v>
          </cell>
        </row>
        <row r="6747">
          <cell r="A6747">
            <v>244865</v>
          </cell>
        </row>
        <row r="6748">
          <cell r="A6748">
            <v>244895</v>
          </cell>
        </row>
        <row r="6749">
          <cell r="A6749">
            <v>244926</v>
          </cell>
        </row>
        <row r="6750">
          <cell r="A6750">
            <v>244957</v>
          </cell>
        </row>
        <row r="6751">
          <cell r="A6751">
            <v>244987</v>
          </cell>
        </row>
        <row r="6752">
          <cell r="A6752">
            <v>245018</v>
          </cell>
        </row>
        <row r="6753">
          <cell r="A6753">
            <v>245048</v>
          </cell>
        </row>
        <row r="6754">
          <cell r="A6754">
            <v>245079</v>
          </cell>
        </row>
        <row r="6755">
          <cell r="A6755">
            <v>245110</v>
          </cell>
        </row>
        <row r="6756">
          <cell r="A6756">
            <v>245138</v>
          </cell>
        </row>
        <row r="6757">
          <cell r="A6757">
            <v>245169</v>
          </cell>
        </row>
        <row r="6758">
          <cell r="A6758">
            <v>245199</v>
          </cell>
        </row>
        <row r="6759">
          <cell r="A6759">
            <v>245230</v>
          </cell>
        </row>
        <row r="6760">
          <cell r="A6760">
            <v>245260</v>
          </cell>
        </row>
        <row r="6761">
          <cell r="A6761">
            <v>245291</v>
          </cell>
        </row>
        <row r="6762">
          <cell r="A6762">
            <v>245322</v>
          </cell>
        </row>
        <row r="6763">
          <cell r="A6763">
            <v>245352</v>
          </cell>
        </row>
        <row r="6764">
          <cell r="A6764">
            <v>245383</v>
          </cell>
        </row>
        <row r="6765">
          <cell r="A6765">
            <v>245413</v>
          </cell>
        </row>
        <row r="6766">
          <cell r="A6766">
            <v>245444</v>
          </cell>
        </row>
        <row r="6767">
          <cell r="A6767">
            <v>245475</v>
          </cell>
        </row>
        <row r="6768">
          <cell r="A6768">
            <v>245504</v>
          </cell>
        </row>
        <row r="6769">
          <cell r="A6769">
            <v>245535</v>
          </cell>
        </row>
        <row r="6770">
          <cell r="A6770">
            <v>245565</v>
          </cell>
        </row>
        <row r="6771">
          <cell r="A6771">
            <v>245596</v>
          </cell>
        </row>
        <row r="6772">
          <cell r="A6772">
            <v>245626</v>
          </cell>
        </row>
        <row r="6773">
          <cell r="A6773">
            <v>245657</v>
          </cell>
        </row>
        <row r="6774">
          <cell r="A6774">
            <v>245688</v>
          </cell>
        </row>
        <row r="6775">
          <cell r="A6775">
            <v>245718</v>
          </cell>
        </row>
        <row r="6776">
          <cell r="A6776">
            <v>245749</v>
          </cell>
        </row>
        <row r="6777">
          <cell r="A6777">
            <v>245779</v>
          </cell>
        </row>
        <row r="6778">
          <cell r="A6778">
            <v>245810</v>
          </cell>
        </row>
        <row r="6779">
          <cell r="A6779">
            <v>245841</v>
          </cell>
        </row>
        <row r="6780">
          <cell r="A6780">
            <v>245869</v>
          </cell>
        </row>
        <row r="6781">
          <cell r="A6781">
            <v>245900</v>
          </cell>
        </row>
        <row r="6782">
          <cell r="A6782">
            <v>245930</v>
          </cell>
        </row>
        <row r="6783">
          <cell r="A6783">
            <v>245961</v>
          </cell>
        </row>
        <row r="6784">
          <cell r="A6784">
            <v>245991</v>
          </cell>
        </row>
        <row r="6785">
          <cell r="A6785">
            <v>246022</v>
          </cell>
        </row>
        <row r="6786">
          <cell r="A6786">
            <v>246053</v>
          </cell>
        </row>
        <row r="6787">
          <cell r="A6787">
            <v>246083</v>
          </cell>
        </row>
        <row r="6788">
          <cell r="A6788">
            <v>246114</v>
          </cell>
        </row>
        <row r="6789">
          <cell r="A6789">
            <v>246144</v>
          </cell>
        </row>
        <row r="6790">
          <cell r="A6790">
            <v>246175</v>
          </cell>
        </row>
        <row r="6791">
          <cell r="A6791">
            <v>246206</v>
          </cell>
        </row>
        <row r="6792">
          <cell r="A6792">
            <v>246234</v>
          </cell>
        </row>
        <row r="6793">
          <cell r="A6793">
            <v>246265</v>
          </cell>
        </row>
        <row r="6794">
          <cell r="A6794">
            <v>246295</v>
          </cell>
        </row>
        <row r="6795">
          <cell r="A6795">
            <v>246326</v>
          </cell>
        </row>
        <row r="6796">
          <cell r="A6796">
            <v>246356</v>
          </cell>
        </row>
        <row r="6797">
          <cell r="A6797">
            <v>246387</v>
          </cell>
        </row>
        <row r="6798">
          <cell r="A6798">
            <v>246418</v>
          </cell>
        </row>
        <row r="6799">
          <cell r="A6799">
            <v>246448</v>
          </cell>
        </row>
        <row r="6800">
          <cell r="A6800">
            <v>246479</v>
          </cell>
        </row>
        <row r="6801">
          <cell r="A6801">
            <v>246509</v>
          </cell>
        </row>
        <row r="6802">
          <cell r="A6802">
            <v>246540</v>
          </cell>
        </row>
        <row r="6803">
          <cell r="A6803">
            <v>246571</v>
          </cell>
        </row>
        <row r="6804">
          <cell r="A6804">
            <v>246599</v>
          </cell>
        </row>
        <row r="6805">
          <cell r="A6805">
            <v>246630</v>
          </cell>
        </row>
        <row r="6806">
          <cell r="A6806">
            <v>246660</v>
          </cell>
        </row>
        <row r="6807">
          <cell r="A6807">
            <v>246691</v>
          </cell>
        </row>
        <row r="6808">
          <cell r="A6808">
            <v>246721</v>
          </cell>
        </row>
        <row r="6809">
          <cell r="A6809">
            <v>246752</v>
          </cell>
        </row>
        <row r="6810">
          <cell r="A6810">
            <v>246783</v>
          </cell>
        </row>
        <row r="6811">
          <cell r="A6811">
            <v>246813</v>
          </cell>
        </row>
        <row r="6812">
          <cell r="A6812">
            <v>246844</v>
          </cell>
        </row>
        <row r="6813">
          <cell r="A6813">
            <v>246874</v>
          </cell>
        </row>
        <row r="6814">
          <cell r="A6814">
            <v>246905</v>
          </cell>
        </row>
        <row r="6815">
          <cell r="A6815">
            <v>246936</v>
          </cell>
        </row>
        <row r="6816">
          <cell r="A6816">
            <v>246965</v>
          </cell>
        </row>
        <row r="6817">
          <cell r="A6817">
            <v>246996</v>
          </cell>
        </row>
        <row r="6818">
          <cell r="A6818">
            <v>247026</v>
          </cell>
        </row>
        <row r="6819">
          <cell r="A6819">
            <v>247057</v>
          </cell>
        </row>
        <row r="6820">
          <cell r="A6820">
            <v>247087</v>
          </cell>
        </row>
        <row r="6821">
          <cell r="A6821">
            <v>247118</v>
          </cell>
        </row>
        <row r="6822">
          <cell r="A6822">
            <v>247149</v>
          </cell>
        </row>
        <row r="6823">
          <cell r="A6823">
            <v>247179</v>
          </cell>
        </row>
        <row r="6824">
          <cell r="A6824">
            <v>247210</v>
          </cell>
        </row>
        <row r="6825">
          <cell r="A6825">
            <v>247240</v>
          </cell>
        </row>
        <row r="6826">
          <cell r="A6826">
            <v>247271</v>
          </cell>
        </row>
        <row r="6827">
          <cell r="A6827">
            <v>247302</v>
          </cell>
        </row>
        <row r="6828">
          <cell r="A6828">
            <v>247330</v>
          </cell>
        </row>
        <row r="6829">
          <cell r="A6829">
            <v>247361</v>
          </cell>
        </row>
        <row r="6830">
          <cell r="A6830">
            <v>247391</v>
          </cell>
        </row>
        <row r="6831">
          <cell r="A6831">
            <v>247422</v>
          </cell>
        </row>
        <row r="6832">
          <cell r="A6832">
            <v>247452</v>
          </cell>
        </row>
        <row r="6833">
          <cell r="A6833">
            <v>247483</v>
          </cell>
        </row>
        <row r="6834">
          <cell r="A6834">
            <v>247514</v>
          </cell>
        </row>
        <row r="6835">
          <cell r="A6835">
            <v>247544</v>
          </cell>
        </row>
        <row r="6836">
          <cell r="A6836">
            <v>247575</v>
          </cell>
        </row>
        <row r="6837">
          <cell r="A6837">
            <v>247605</v>
          </cell>
        </row>
        <row r="6838">
          <cell r="A6838">
            <v>247636</v>
          </cell>
        </row>
        <row r="6839">
          <cell r="A6839">
            <v>247667</v>
          </cell>
        </row>
        <row r="6840">
          <cell r="A6840">
            <v>247695</v>
          </cell>
        </row>
        <row r="6841">
          <cell r="A6841">
            <v>247726</v>
          </cell>
        </row>
        <row r="6842">
          <cell r="A6842">
            <v>247756</v>
          </cell>
        </row>
        <row r="6843">
          <cell r="A6843">
            <v>247787</v>
          </cell>
        </row>
        <row r="6844">
          <cell r="A6844">
            <v>247817</v>
          </cell>
        </row>
        <row r="6845">
          <cell r="A6845">
            <v>247848</v>
          </cell>
        </row>
        <row r="6846">
          <cell r="A6846">
            <v>247879</v>
          </cell>
        </row>
        <row r="6847">
          <cell r="A6847">
            <v>247909</v>
          </cell>
        </row>
        <row r="6848">
          <cell r="A6848">
            <v>247940</v>
          </cell>
        </row>
        <row r="6849">
          <cell r="A6849">
            <v>247970</v>
          </cell>
        </row>
        <row r="6850">
          <cell r="A6850">
            <v>248001</v>
          </cell>
        </row>
        <row r="6851">
          <cell r="A6851">
            <v>248032</v>
          </cell>
        </row>
        <row r="6852">
          <cell r="A6852">
            <v>248060</v>
          </cell>
        </row>
        <row r="6853">
          <cell r="A6853">
            <v>248091</v>
          </cell>
        </row>
        <row r="6854">
          <cell r="A6854">
            <v>248121</v>
          </cell>
        </row>
        <row r="6855">
          <cell r="A6855">
            <v>248152</v>
          </cell>
        </row>
        <row r="6856">
          <cell r="A6856">
            <v>248182</v>
          </cell>
        </row>
        <row r="6857">
          <cell r="A6857">
            <v>248213</v>
          </cell>
        </row>
        <row r="6858">
          <cell r="A6858">
            <v>248244</v>
          </cell>
        </row>
        <row r="6859">
          <cell r="A6859">
            <v>248274</v>
          </cell>
        </row>
        <row r="6860">
          <cell r="A6860">
            <v>248305</v>
          </cell>
        </row>
        <row r="6861">
          <cell r="A6861">
            <v>248335</v>
          </cell>
        </row>
        <row r="6862">
          <cell r="A6862">
            <v>248366</v>
          </cell>
        </row>
        <row r="6863">
          <cell r="A6863">
            <v>248397</v>
          </cell>
        </row>
        <row r="6864">
          <cell r="A6864">
            <v>248426</v>
          </cell>
        </row>
        <row r="6865">
          <cell r="A6865">
            <v>248457</v>
          </cell>
        </row>
        <row r="6866">
          <cell r="A6866">
            <v>248487</v>
          </cell>
        </row>
        <row r="6867">
          <cell r="A6867">
            <v>248518</v>
          </cell>
        </row>
        <row r="6868">
          <cell r="A6868">
            <v>248548</v>
          </cell>
        </row>
        <row r="6869">
          <cell r="A6869">
            <v>248579</v>
          </cell>
        </row>
        <row r="6870">
          <cell r="A6870">
            <v>248610</v>
          </cell>
        </row>
        <row r="6871">
          <cell r="A6871">
            <v>248640</v>
          </cell>
        </row>
        <row r="6872">
          <cell r="A6872">
            <v>248671</v>
          </cell>
        </row>
        <row r="6873">
          <cell r="A6873">
            <v>248701</v>
          </cell>
        </row>
        <row r="6874">
          <cell r="A6874">
            <v>248732</v>
          </cell>
        </row>
        <row r="6875">
          <cell r="A6875">
            <v>248763</v>
          </cell>
        </row>
        <row r="6876">
          <cell r="A6876">
            <v>248791</v>
          </cell>
        </row>
        <row r="6877">
          <cell r="A6877">
            <v>248822</v>
          </cell>
        </row>
        <row r="6878">
          <cell r="A6878">
            <v>248852</v>
          </cell>
        </row>
        <row r="6879">
          <cell r="A6879">
            <v>248883</v>
          </cell>
        </row>
        <row r="6880">
          <cell r="A6880">
            <v>248913</v>
          </cell>
        </row>
        <row r="6881">
          <cell r="A6881">
            <v>248944</v>
          </cell>
        </row>
        <row r="6882">
          <cell r="A6882">
            <v>248975</v>
          </cell>
        </row>
        <row r="6883">
          <cell r="A6883">
            <v>249005</v>
          </cell>
        </row>
        <row r="6884">
          <cell r="A6884">
            <v>249036</v>
          </cell>
        </row>
        <row r="6885">
          <cell r="A6885">
            <v>249066</v>
          </cell>
        </row>
        <row r="6886">
          <cell r="A6886">
            <v>249097</v>
          </cell>
        </row>
        <row r="6887">
          <cell r="A6887">
            <v>249128</v>
          </cell>
        </row>
        <row r="6888">
          <cell r="A6888">
            <v>249156</v>
          </cell>
        </row>
        <row r="6889">
          <cell r="A6889">
            <v>249187</v>
          </cell>
        </row>
        <row r="6890">
          <cell r="A6890">
            <v>249217</v>
          </cell>
        </row>
        <row r="6891">
          <cell r="A6891">
            <v>249248</v>
          </cell>
        </row>
        <row r="6892">
          <cell r="A6892">
            <v>249278</v>
          </cell>
        </row>
        <row r="6893">
          <cell r="A6893">
            <v>249309</v>
          </cell>
        </row>
        <row r="6894">
          <cell r="A6894">
            <v>249340</v>
          </cell>
        </row>
        <row r="6895">
          <cell r="A6895">
            <v>249370</v>
          </cell>
        </row>
        <row r="6896">
          <cell r="A6896">
            <v>249401</v>
          </cell>
        </row>
        <row r="6897">
          <cell r="A6897">
            <v>249431</v>
          </cell>
        </row>
        <row r="6898">
          <cell r="A6898">
            <v>249462</v>
          </cell>
        </row>
        <row r="6899">
          <cell r="A6899">
            <v>249493</v>
          </cell>
        </row>
        <row r="6900">
          <cell r="A6900">
            <v>249521</v>
          </cell>
        </row>
        <row r="6901">
          <cell r="A6901">
            <v>249552</v>
          </cell>
        </row>
        <row r="6902">
          <cell r="A6902">
            <v>249582</v>
          </cell>
        </row>
        <row r="6903">
          <cell r="A6903">
            <v>249613</v>
          </cell>
        </row>
        <row r="6904">
          <cell r="A6904">
            <v>249643</v>
          </cell>
        </row>
        <row r="6905">
          <cell r="A6905">
            <v>249674</v>
          </cell>
        </row>
        <row r="6906">
          <cell r="A6906">
            <v>249705</v>
          </cell>
        </row>
        <row r="6907">
          <cell r="A6907">
            <v>249735</v>
          </cell>
        </row>
        <row r="6908">
          <cell r="A6908">
            <v>249766</v>
          </cell>
        </row>
        <row r="6909">
          <cell r="A6909">
            <v>249796</v>
          </cell>
        </row>
        <row r="6910">
          <cell r="A6910">
            <v>249827</v>
          </cell>
        </row>
        <row r="6911">
          <cell r="A6911">
            <v>249858</v>
          </cell>
        </row>
        <row r="6912">
          <cell r="A6912">
            <v>249887</v>
          </cell>
        </row>
        <row r="6913">
          <cell r="A6913">
            <v>249918</v>
          </cell>
        </row>
        <row r="6914">
          <cell r="A6914">
            <v>249948</v>
          </cell>
        </row>
        <row r="6915">
          <cell r="A6915">
            <v>249979</v>
          </cell>
        </row>
        <row r="6916">
          <cell r="A6916">
            <v>250009</v>
          </cell>
        </row>
        <row r="6917">
          <cell r="A6917">
            <v>250040</v>
          </cell>
        </row>
        <row r="6918">
          <cell r="A6918">
            <v>250071</v>
          </cell>
        </row>
        <row r="6919">
          <cell r="A6919">
            <v>250101</v>
          </cell>
        </row>
        <row r="6920">
          <cell r="A6920">
            <v>250132</v>
          </cell>
        </row>
        <row r="6921">
          <cell r="A6921">
            <v>250162</v>
          </cell>
        </row>
        <row r="6922">
          <cell r="A6922">
            <v>250193</v>
          </cell>
        </row>
        <row r="6923">
          <cell r="A6923">
            <v>250224</v>
          </cell>
        </row>
        <row r="6924">
          <cell r="A6924">
            <v>250252</v>
          </cell>
        </row>
        <row r="6925">
          <cell r="A6925">
            <v>250283</v>
          </cell>
        </row>
        <row r="6926">
          <cell r="A6926">
            <v>250313</v>
          </cell>
        </row>
        <row r="6927">
          <cell r="A6927">
            <v>250344</v>
          </cell>
        </row>
        <row r="6928">
          <cell r="A6928">
            <v>250374</v>
          </cell>
        </row>
        <row r="6929">
          <cell r="A6929">
            <v>250405</v>
          </cell>
        </row>
        <row r="6930">
          <cell r="A6930">
            <v>250436</v>
          </cell>
        </row>
        <row r="6931">
          <cell r="A6931">
            <v>250466</v>
          </cell>
        </row>
        <row r="6932">
          <cell r="A6932">
            <v>250497</v>
          </cell>
        </row>
        <row r="6933">
          <cell r="A6933">
            <v>250527</v>
          </cell>
        </row>
        <row r="6934">
          <cell r="A6934">
            <v>250558</v>
          </cell>
        </row>
        <row r="6935">
          <cell r="A6935">
            <v>250589</v>
          </cell>
        </row>
        <row r="6936">
          <cell r="A6936">
            <v>250617</v>
          </cell>
        </row>
        <row r="6937">
          <cell r="A6937">
            <v>250648</v>
          </cell>
        </row>
        <row r="6938">
          <cell r="A6938">
            <v>250678</v>
          </cell>
        </row>
        <row r="6939">
          <cell r="A6939">
            <v>250709</v>
          </cell>
        </row>
        <row r="6940">
          <cell r="A6940">
            <v>250739</v>
          </cell>
        </row>
        <row r="6941">
          <cell r="A6941">
            <v>250770</v>
          </cell>
        </row>
        <row r="6942">
          <cell r="A6942">
            <v>250801</v>
          </cell>
        </row>
        <row r="6943">
          <cell r="A6943">
            <v>250831</v>
          </cell>
        </row>
        <row r="6944">
          <cell r="A6944">
            <v>250862</v>
          </cell>
        </row>
        <row r="6945">
          <cell r="A6945">
            <v>250892</v>
          </cell>
        </row>
        <row r="6946">
          <cell r="A6946">
            <v>250923</v>
          </cell>
        </row>
        <row r="6947">
          <cell r="A6947">
            <v>250954</v>
          </cell>
        </row>
        <row r="6948">
          <cell r="A6948">
            <v>250982</v>
          </cell>
        </row>
        <row r="6949">
          <cell r="A6949">
            <v>251013</v>
          </cell>
        </row>
        <row r="6950">
          <cell r="A6950">
            <v>251043</v>
          </cell>
        </row>
        <row r="6951">
          <cell r="A6951">
            <v>251074</v>
          </cell>
        </row>
        <row r="6952">
          <cell r="A6952">
            <v>251104</v>
          </cell>
        </row>
        <row r="6953">
          <cell r="A6953">
            <v>251135</v>
          </cell>
        </row>
        <row r="6954">
          <cell r="A6954">
            <v>251166</v>
          </cell>
        </row>
        <row r="6955">
          <cell r="A6955">
            <v>251196</v>
          </cell>
        </row>
        <row r="6956">
          <cell r="A6956">
            <v>251227</v>
          </cell>
        </row>
        <row r="6957">
          <cell r="A6957">
            <v>251257</v>
          </cell>
        </row>
        <row r="6958">
          <cell r="A6958">
            <v>251288</v>
          </cell>
        </row>
        <row r="6959">
          <cell r="A6959">
            <v>251319</v>
          </cell>
        </row>
        <row r="6960">
          <cell r="A6960">
            <v>251348</v>
          </cell>
        </row>
        <row r="6961">
          <cell r="A6961">
            <v>251379</v>
          </cell>
        </row>
        <row r="6962">
          <cell r="A6962">
            <v>251409</v>
          </cell>
        </row>
        <row r="6963">
          <cell r="A6963">
            <v>251440</v>
          </cell>
        </row>
        <row r="6964">
          <cell r="A6964">
            <v>251470</v>
          </cell>
        </row>
        <row r="6965">
          <cell r="A6965">
            <v>251501</v>
          </cell>
        </row>
        <row r="6966">
          <cell r="A6966">
            <v>251532</v>
          </cell>
        </row>
        <row r="6967">
          <cell r="A6967">
            <v>251562</v>
          </cell>
        </row>
        <row r="6968">
          <cell r="A6968">
            <v>251593</v>
          </cell>
        </row>
        <row r="6969">
          <cell r="A6969">
            <v>251623</v>
          </cell>
        </row>
        <row r="6970">
          <cell r="A6970">
            <v>251654</v>
          </cell>
        </row>
        <row r="6971">
          <cell r="A6971">
            <v>251685</v>
          </cell>
        </row>
        <row r="6972">
          <cell r="A6972">
            <v>251713</v>
          </cell>
        </row>
        <row r="6973">
          <cell r="A6973">
            <v>251744</v>
          </cell>
        </row>
        <row r="6974">
          <cell r="A6974">
            <v>251774</v>
          </cell>
        </row>
        <row r="6975">
          <cell r="A6975">
            <v>251805</v>
          </cell>
        </row>
        <row r="6976">
          <cell r="A6976">
            <v>251835</v>
          </cell>
        </row>
        <row r="6977">
          <cell r="A6977">
            <v>251866</v>
          </cell>
        </row>
        <row r="6978">
          <cell r="A6978">
            <v>251897</v>
          </cell>
        </row>
        <row r="6979">
          <cell r="A6979">
            <v>251927</v>
          </cell>
        </row>
        <row r="6980">
          <cell r="A6980">
            <v>251958</v>
          </cell>
        </row>
        <row r="6981">
          <cell r="A6981">
            <v>251988</v>
          </cell>
        </row>
        <row r="6982">
          <cell r="A6982">
            <v>252019</v>
          </cell>
        </row>
        <row r="6983">
          <cell r="A6983">
            <v>252050</v>
          </cell>
        </row>
        <row r="6984">
          <cell r="A6984">
            <v>252078</v>
          </cell>
        </row>
        <row r="6985">
          <cell r="A6985">
            <v>252109</v>
          </cell>
        </row>
        <row r="6986">
          <cell r="A6986">
            <v>252139</v>
          </cell>
        </row>
        <row r="6987">
          <cell r="A6987">
            <v>252170</v>
          </cell>
        </row>
        <row r="6988">
          <cell r="A6988">
            <v>252200</v>
          </cell>
        </row>
        <row r="6989">
          <cell r="A6989">
            <v>252231</v>
          </cell>
        </row>
        <row r="6990">
          <cell r="A6990">
            <v>252262</v>
          </cell>
        </row>
        <row r="6991">
          <cell r="A6991">
            <v>252292</v>
          </cell>
        </row>
        <row r="6992">
          <cell r="A6992">
            <v>252323</v>
          </cell>
        </row>
        <row r="6993">
          <cell r="A6993">
            <v>252353</v>
          </cell>
        </row>
        <row r="6994">
          <cell r="A6994">
            <v>252384</v>
          </cell>
        </row>
        <row r="6995">
          <cell r="A6995">
            <v>252415</v>
          </cell>
        </row>
        <row r="6996">
          <cell r="A6996">
            <v>252443</v>
          </cell>
        </row>
        <row r="6997">
          <cell r="A6997">
            <v>252474</v>
          </cell>
        </row>
        <row r="6998">
          <cell r="A6998">
            <v>252504</v>
          </cell>
        </row>
        <row r="6999">
          <cell r="A6999">
            <v>252535</v>
          </cell>
        </row>
        <row r="7000">
          <cell r="A7000">
            <v>252565</v>
          </cell>
        </row>
        <row r="7001">
          <cell r="A7001">
            <v>252596</v>
          </cell>
        </row>
        <row r="7002">
          <cell r="A7002">
            <v>252627</v>
          </cell>
        </row>
        <row r="7003">
          <cell r="A7003">
            <v>252657</v>
          </cell>
        </row>
        <row r="7004">
          <cell r="A7004">
            <v>252688</v>
          </cell>
        </row>
        <row r="7005">
          <cell r="A7005">
            <v>252718</v>
          </cell>
        </row>
        <row r="7006">
          <cell r="A7006">
            <v>252749</v>
          </cell>
        </row>
        <row r="7007">
          <cell r="A7007">
            <v>252780</v>
          </cell>
        </row>
        <row r="7008">
          <cell r="A7008">
            <v>252809</v>
          </cell>
        </row>
        <row r="7009">
          <cell r="A7009">
            <v>252840</v>
          </cell>
        </row>
        <row r="7010">
          <cell r="A7010">
            <v>252870</v>
          </cell>
        </row>
        <row r="7011">
          <cell r="A7011">
            <v>252901</v>
          </cell>
        </row>
        <row r="7012">
          <cell r="A7012">
            <v>252931</v>
          </cell>
        </row>
        <row r="7013">
          <cell r="A7013">
            <v>252962</v>
          </cell>
        </row>
        <row r="7014">
          <cell r="A7014">
            <v>252993</v>
          </cell>
        </row>
        <row r="7015">
          <cell r="A7015">
            <v>253023</v>
          </cell>
        </row>
        <row r="7016">
          <cell r="A7016">
            <v>253054</v>
          </cell>
        </row>
        <row r="7017">
          <cell r="A7017">
            <v>253084</v>
          </cell>
        </row>
        <row r="7018">
          <cell r="A7018">
            <v>253115</v>
          </cell>
        </row>
        <row r="7019">
          <cell r="A7019">
            <v>253146</v>
          </cell>
        </row>
        <row r="7020">
          <cell r="A7020">
            <v>253174</v>
          </cell>
        </row>
        <row r="7021">
          <cell r="A7021">
            <v>253205</v>
          </cell>
        </row>
        <row r="7022">
          <cell r="A7022">
            <v>253235</v>
          </cell>
        </row>
        <row r="7023">
          <cell r="A7023">
            <v>253266</v>
          </cell>
        </row>
        <row r="7024">
          <cell r="A7024">
            <v>253296</v>
          </cell>
        </row>
        <row r="7025">
          <cell r="A7025">
            <v>253327</v>
          </cell>
        </row>
        <row r="7026">
          <cell r="A7026">
            <v>253358</v>
          </cell>
        </row>
        <row r="7027">
          <cell r="A7027">
            <v>253388</v>
          </cell>
        </row>
        <row r="7028">
          <cell r="A7028">
            <v>253419</v>
          </cell>
        </row>
        <row r="7029">
          <cell r="A7029">
            <v>253449</v>
          </cell>
        </row>
        <row r="7030">
          <cell r="A7030">
            <v>253480</v>
          </cell>
        </row>
        <row r="7031">
          <cell r="A7031">
            <v>253511</v>
          </cell>
        </row>
        <row r="7032">
          <cell r="A7032">
            <v>253539</v>
          </cell>
        </row>
        <row r="7033">
          <cell r="A7033">
            <v>253570</v>
          </cell>
        </row>
        <row r="7034">
          <cell r="A7034">
            <v>253600</v>
          </cell>
        </row>
        <row r="7035">
          <cell r="A7035">
            <v>253631</v>
          </cell>
        </row>
        <row r="7036">
          <cell r="A7036">
            <v>253661</v>
          </cell>
        </row>
        <row r="7037">
          <cell r="A7037">
            <v>253692</v>
          </cell>
        </row>
        <row r="7038">
          <cell r="A7038">
            <v>253723</v>
          </cell>
        </row>
        <row r="7039">
          <cell r="A7039">
            <v>253753</v>
          </cell>
        </row>
        <row r="7040">
          <cell r="A7040">
            <v>253784</v>
          </cell>
        </row>
        <row r="7041">
          <cell r="A7041">
            <v>253814</v>
          </cell>
        </row>
        <row r="7042">
          <cell r="A7042">
            <v>253845</v>
          </cell>
        </row>
        <row r="7043">
          <cell r="A7043">
            <v>253876</v>
          </cell>
        </row>
        <row r="7044">
          <cell r="A7044">
            <v>253904</v>
          </cell>
        </row>
        <row r="7045">
          <cell r="A7045">
            <v>253935</v>
          </cell>
        </row>
        <row r="7046">
          <cell r="A7046">
            <v>253965</v>
          </cell>
        </row>
        <row r="7047">
          <cell r="A7047">
            <v>253996</v>
          </cell>
        </row>
        <row r="7048">
          <cell r="A7048">
            <v>254026</v>
          </cell>
        </row>
        <row r="7049">
          <cell r="A7049">
            <v>254057</v>
          </cell>
        </row>
        <row r="7050">
          <cell r="A7050">
            <v>254088</v>
          </cell>
        </row>
        <row r="7051">
          <cell r="A7051">
            <v>254118</v>
          </cell>
        </row>
        <row r="7052">
          <cell r="A7052">
            <v>254149</v>
          </cell>
        </row>
        <row r="7053">
          <cell r="A7053">
            <v>254179</v>
          </cell>
        </row>
        <row r="7054">
          <cell r="A7054">
            <v>254210</v>
          </cell>
        </row>
        <row r="7055">
          <cell r="A7055">
            <v>254241</v>
          </cell>
        </row>
        <row r="7056">
          <cell r="A7056">
            <v>254270</v>
          </cell>
        </row>
        <row r="7057">
          <cell r="A7057">
            <v>254301</v>
          </cell>
        </row>
        <row r="7058">
          <cell r="A7058">
            <v>254331</v>
          </cell>
        </row>
        <row r="7059">
          <cell r="A7059">
            <v>254362</v>
          </cell>
        </row>
        <row r="7060">
          <cell r="A7060">
            <v>254392</v>
          </cell>
        </row>
        <row r="7061">
          <cell r="A7061">
            <v>254423</v>
          </cell>
        </row>
        <row r="7062">
          <cell r="A7062">
            <v>254454</v>
          </cell>
        </row>
        <row r="7063">
          <cell r="A7063">
            <v>254484</v>
          </cell>
        </row>
        <row r="7064">
          <cell r="A7064">
            <v>254515</v>
          </cell>
        </row>
        <row r="7065">
          <cell r="A7065">
            <v>254545</v>
          </cell>
        </row>
        <row r="7066">
          <cell r="A7066">
            <v>254576</v>
          </cell>
        </row>
        <row r="7067">
          <cell r="A7067">
            <v>254607</v>
          </cell>
        </row>
        <row r="7068">
          <cell r="A7068">
            <v>254635</v>
          </cell>
        </row>
        <row r="7069">
          <cell r="A7069">
            <v>254666</v>
          </cell>
        </row>
        <row r="7070">
          <cell r="A7070">
            <v>254696</v>
          </cell>
        </row>
        <row r="7071">
          <cell r="A7071">
            <v>254727</v>
          </cell>
        </row>
        <row r="7072">
          <cell r="A7072">
            <v>254757</v>
          </cell>
        </row>
        <row r="7073">
          <cell r="A7073">
            <v>254788</v>
          </cell>
        </row>
        <row r="7074">
          <cell r="A7074">
            <v>254819</v>
          </cell>
        </row>
        <row r="7075">
          <cell r="A7075">
            <v>254849</v>
          </cell>
        </row>
        <row r="7076">
          <cell r="A7076">
            <v>254880</v>
          </cell>
        </row>
        <row r="7077">
          <cell r="A7077">
            <v>254910</v>
          </cell>
        </row>
        <row r="7078">
          <cell r="A7078">
            <v>254941</v>
          </cell>
        </row>
        <row r="7079">
          <cell r="A7079">
            <v>254972</v>
          </cell>
        </row>
        <row r="7080">
          <cell r="A7080">
            <v>255000</v>
          </cell>
        </row>
        <row r="7081">
          <cell r="A7081">
            <v>255031</v>
          </cell>
        </row>
        <row r="7082">
          <cell r="A7082">
            <v>255061</v>
          </cell>
        </row>
        <row r="7083">
          <cell r="A7083">
            <v>255092</v>
          </cell>
        </row>
        <row r="7084">
          <cell r="A7084">
            <v>255122</v>
          </cell>
        </row>
        <row r="7085">
          <cell r="A7085">
            <v>255153</v>
          </cell>
        </row>
        <row r="7086">
          <cell r="A7086">
            <v>255184</v>
          </cell>
        </row>
        <row r="7087">
          <cell r="A7087">
            <v>255214</v>
          </cell>
        </row>
        <row r="7088">
          <cell r="A7088">
            <v>255245</v>
          </cell>
        </row>
        <row r="7089">
          <cell r="A7089">
            <v>255275</v>
          </cell>
        </row>
        <row r="7090">
          <cell r="A7090">
            <v>255306</v>
          </cell>
        </row>
        <row r="7091">
          <cell r="A7091">
            <v>255337</v>
          </cell>
        </row>
        <row r="7092">
          <cell r="A7092">
            <v>255365</v>
          </cell>
        </row>
        <row r="7093">
          <cell r="A7093">
            <v>255396</v>
          </cell>
        </row>
        <row r="7094">
          <cell r="A7094">
            <v>255426</v>
          </cell>
        </row>
        <row r="7095">
          <cell r="A7095">
            <v>255457</v>
          </cell>
        </row>
        <row r="7096">
          <cell r="A7096">
            <v>255487</v>
          </cell>
        </row>
        <row r="7097">
          <cell r="A7097">
            <v>255518</v>
          </cell>
        </row>
        <row r="7098">
          <cell r="A7098">
            <v>255549</v>
          </cell>
        </row>
        <row r="7099">
          <cell r="A7099">
            <v>255579</v>
          </cell>
        </row>
        <row r="7100">
          <cell r="A7100">
            <v>255610</v>
          </cell>
        </row>
        <row r="7101">
          <cell r="A7101">
            <v>255640</v>
          </cell>
        </row>
        <row r="7102">
          <cell r="A7102">
            <v>255671</v>
          </cell>
        </row>
        <row r="7103">
          <cell r="A7103">
            <v>255702</v>
          </cell>
        </row>
        <row r="7104">
          <cell r="A7104">
            <v>255730</v>
          </cell>
        </row>
        <row r="7105">
          <cell r="A7105">
            <v>255761</v>
          </cell>
        </row>
        <row r="7106">
          <cell r="A7106">
            <v>255791</v>
          </cell>
        </row>
        <row r="7107">
          <cell r="A7107">
            <v>255822</v>
          </cell>
        </row>
        <row r="7108">
          <cell r="A7108">
            <v>255852</v>
          </cell>
        </row>
        <row r="7109">
          <cell r="A7109">
            <v>255883</v>
          </cell>
        </row>
        <row r="7110">
          <cell r="A7110">
            <v>255914</v>
          </cell>
        </row>
        <row r="7111">
          <cell r="A7111">
            <v>255944</v>
          </cell>
        </row>
        <row r="7112">
          <cell r="A7112">
            <v>255975</v>
          </cell>
        </row>
        <row r="7113">
          <cell r="A7113">
            <v>256005</v>
          </cell>
        </row>
        <row r="7114">
          <cell r="A7114">
            <v>256036</v>
          </cell>
        </row>
        <row r="7115">
          <cell r="A7115">
            <v>256067</v>
          </cell>
        </row>
        <row r="7116">
          <cell r="A7116">
            <v>256095</v>
          </cell>
        </row>
        <row r="7117">
          <cell r="A7117">
            <v>256126</v>
          </cell>
        </row>
        <row r="7118">
          <cell r="A7118">
            <v>256156</v>
          </cell>
        </row>
        <row r="7119">
          <cell r="A7119">
            <v>256187</v>
          </cell>
        </row>
        <row r="7120">
          <cell r="A7120">
            <v>256217</v>
          </cell>
        </row>
        <row r="7121">
          <cell r="A7121">
            <v>256248</v>
          </cell>
        </row>
        <row r="7122">
          <cell r="A7122">
            <v>256279</v>
          </cell>
        </row>
        <row r="7123">
          <cell r="A7123">
            <v>256309</v>
          </cell>
        </row>
        <row r="7124">
          <cell r="A7124">
            <v>256340</v>
          </cell>
        </row>
        <row r="7125">
          <cell r="A7125">
            <v>256370</v>
          </cell>
        </row>
        <row r="7126">
          <cell r="A7126">
            <v>256401</v>
          </cell>
        </row>
        <row r="7127">
          <cell r="A7127">
            <v>256432</v>
          </cell>
        </row>
        <row r="7128">
          <cell r="A7128">
            <v>256460</v>
          </cell>
        </row>
        <row r="7129">
          <cell r="A7129">
            <v>256491</v>
          </cell>
        </row>
        <row r="7130">
          <cell r="A7130">
            <v>256521</v>
          </cell>
        </row>
        <row r="7131">
          <cell r="A7131">
            <v>256552</v>
          </cell>
        </row>
        <row r="7132">
          <cell r="A7132">
            <v>256582</v>
          </cell>
        </row>
        <row r="7133">
          <cell r="A7133">
            <v>256613</v>
          </cell>
        </row>
        <row r="7134">
          <cell r="A7134">
            <v>256644</v>
          </cell>
        </row>
        <row r="7135">
          <cell r="A7135">
            <v>256674</v>
          </cell>
        </row>
        <row r="7136">
          <cell r="A7136">
            <v>256705</v>
          </cell>
        </row>
        <row r="7137">
          <cell r="A7137">
            <v>256735</v>
          </cell>
        </row>
        <row r="7138">
          <cell r="A7138">
            <v>256766</v>
          </cell>
        </row>
        <row r="7139">
          <cell r="A7139">
            <v>256797</v>
          </cell>
        </row>
        <row r="7140">
          <cell r="A7140">
            <v>256825</v>
          </cell>
        </row>
        <row r="7141">
          <cell r="A7141">
            <v>256856</v>
          </cell>
        </row>
        <row r="7142">
          <cell r="A7142">
            <v>256886</v>
          </cell>
        </row>
        <row r="7143">
          <cell r="A7143">
            <v>256917</v>
          </cell>
        </row>
        <row r="7144">
          <cell r="A7144">
            <v>256947</v>
          </cell>
        </row>
        <row r="7145">
          <cell r="A7145">
            <v>256978</v>
          </cell>
        </row>
        <row r="7146">
          <cell r="A7146">
            <v>257009</v>
          </cell>
        </row>
        <row r="7147">
          <cell r="A7147">
            <v>257039</v>
          </cell>
        </row>
        <row r="7148">
          <cell r="A7148">
            <v>257070</v>
          </cell>
        </row>
        <row r="7149">
          <cell r="A7149">
            <v>257100</v>
          </cell>
        </row>
        <row r="7150">
          <cell r="A7150">
            <v>257131</v>
          </cell>
        </row>
        <row r="7151">
          <cell r="A7151">
            <v>257162</v>
          </cell>
        </row>
        <row r="7152">
          <cell r="A7152">
            <v>257191</v>
          </cell>
        </row>
        <row r="7153">
          <cell r="A7153">
            <v>257222</v>
          </cell>
        </row>
        <row r="7154">
          <cell r="A7154">
            <v>257252</v>
          </cell>
        </row>
        <row r="7155">
          <cell r="A7155">
            <v>257283</v>
          </cell>
        </row>
        <row r="7156">
          <cell r="A7156">
            <v>257313</v>
          </cell>
        </row>
        <row r="7157">
          <cell r="A7157">
            <v>257344</v>
          </cell>
        </row>
        <row r="7158">
          <cell r="A7158">
            <v>257375</v>
          </cell>
        </row>
        <row r="7159">
          <cell r="A7159">
            <v>257405</v>
          </cell>
        </row>
        <row r="7160">
          <cell r="A7160">
            <v>257436</v>
          </cell>
        </row>
        <row r="7161">
          <cell r="A7161">
            <v>257466</v>
          </cell>
        </row>
        <row r="7162">
          <cell r="A7162">
            <v>257497</v>
          </cell>
        </row>
        <row r="7163">
          <cell r="A7163">
            <v>257528</v>
          </cell>
        </row>
        <row r="7164">
          <cell r="A7164">
            <v>257556</v>
          </cell>
        </row>
        <row r="7165">
          <cell r="A7165">
            <v>257587</v>
          </cell>
        </row>
        <row r="7166">
          <cell r="A7166">
            <v>257617</v>
          </cell>
        </row>
        <row r="7167">
          <cell r="A7167">
            <v>257648</v>
          </cell>
        </row>
        <row r="7168">
          <cell r="A7168">
            <v>257678</v>
          </cell>
        </row>
        <row r="7169">
          <cell r="A7169">
            <v>257709</v>
          </cell>
        </row>
        <row r="7170">
          <cell r="A7170">
            <v>257740</v>
          </cell>
        </row>
        <row r="7171">
          <cell r="A7171">
            <v>257770</v>
          </cell>
        </row>
        <row r="7172">
          <cell r="A7172">
            <v>257801</v>
          </cell>
        </row>
        <row r="7173">
          <cell r="A7173">
            <v>257831</v>
          </cell>
        </row>
        <row r="7174">
          <cell r="A7174">
            <v>257862</v>
          </cell>
        </row>
        <row r="7175">
          <cell r="A7175">
            <v>257893</v>
          </cell>
        </row>
        <row r="7176">
          <cell r="A7176">
            <v>257921</v>
          </cell>
        </row>
        <row r="7177">
          <cell r="A7177">
            <v>257952</v>
          </cell>
        </row>
        <row r="7178">
          <cell r="A7178">
            <v>257982</v>
          </cell>
        </row>
        <row r="7179">
          <cell r="A7179">
            <v>258013</v>
          </cell>
        </row>
        <row r="7180">
          <cell r="A7180">
            <v>258043</v>
          </cell>
        </row>
        <row r="7181">
          <cell r="A7181">
            <v>258074</v>
          </cell>
        </row>
        <row r="7182">
          <cell r="A7182">
            <v>258105</v>
          </cell>
        </row>
        <row r="7183">
          <cell r="A7183">
            <v>258135</v>
          </cell>
        </row>
        <row r="7184">
          <cell r="A7184">
            <v>258166</v>
          </cell>
        </row>
        <row r="7185">
          <cell r="A7185">
            <v>258196</v>
          </cell>
        </row>
        <row r="7186">
          <cell r="A7186">
            <v>258227</v>
          </cell>
        </row>
        <row r="7187">
          <cell r="A7187">
            <v>258258</v>
          </cell>
        </row>
        <row r="7188">
          <cell r="A7188">
            <v>258286</v>
          </cell>
        </row>
        <row r="7189">
          <cell r="A7189">
            <v>258317</v>
          </cell>
        </row>
        <row r="7190">
          <cell r="A7190">
            <v>258347</v>
          </cell>
        </row>
        <row r="7191">
          <cell r="A7191">
            <v>258378</v>
          </cell>
        </row>
        <row r="7192">
          <cell r="A7192">
            <v>258408</v>
          </cell>
        </row>
        <row r="7193">
          <cell r="A7193">
            <v>258439</v>
          </cell>
        </row>
        <row r="7194">
          <cell r="A7194">
            <v>258470</v>
          </cell>
        </row>
        <row r="7195">
          <cell r="A7195">
            <v>258500</v>
          </cell>
        </row>
        <row r="7196">
          <cell r="A7196">
            <v>258531</v>
          </cell>
        </row>
        <row r="7197">
          <cell r="A7197">
            <v>258561</v>
          </cell>
        </row>
        <row r="7198">
          <cell r="A7198">
            <v>258592</v>
          </cell>
        </row>
        <row r="7199">
          <cell r="A7199">
            <v>258623</v>
          </cell>
        </row>
        <row r="7200">
          <cell r="A7200">
            <v>258652</v>
          </cell>
        </row>
        <row r="7201">
          <cell r="A7201">
            <v>258683</v>
          </cell>
        </row>
        <row r="7202">
          <cell r="A7202">
            <v>258713</v>
          </cell>
        </row>
        <row r="7203">
          <cell r="A7203">
            <v>258744</v>
          </cell>
        </row>
        <row r="7204">
          <cell r="A7204">
            <v>258774</v>
          </cell>
        </row>
        <row r="7205">
          <cell r="A7205">
            <v>258805</v>
          </cell>
        </row>
        <row r="7206">
          <cell r="A7206">
            <v>258836</v>
          </cell>
        </row>
        <row r="7207">
          <cell r="A7207">
            <v>258866</v>
          </cell>
        </row>
        <row r="7208">
          <cell r="A7208">
            <v>258897</v>
          </cell>
        </row>
        <row r="7209">
          <cell r="A7209">
            <v>258927</v>
          </cell>
        </row>
        <row r="7210">
          <cell r="A7210">
            <v>258958</v>
          </cell>
        </row>
        <row r="7211">
          <cell r="A7211">
            <v>258989</v>
          </cell>
        </row>
        <row r="7212">
          <cell r="A7212">
            <v>259017</v>
          </cell>
        </row>
        <row r="7213">
          <cell r="A7213">
            <v>259048</v>
          </cell>
        </row>
        <row r="7214">
          <cell r="A7214">
            <v>259078</v>
          </cell>
        </row>
        <row r="7215">
          <cell r="A7215">
            <v>259109</v>
          </cell>
        </row>
        <row r="7216">
          <cell r="A7216">
            <v>259139</v>
          </cell>
        </row>
        <row r="7217">
          <cell r="A7217">
            <v>259170</v>
          </cell>
        </row>
        <row r="7218">
          <cell r="A7218">
            <v>259201</v>
          </cell>
        </row>
        <row r="7219">
          <cell r="A7219">
            <v>259231</v>
          </cell>
        </row>
        <row r="7220">
          <cell r="A7220">
            <v>259262</v>
          </cell>
        </row>
        <row r="7221">
          <cell r="A7221">
            <v>259292</v>
          </cell>
        </row>
        <row r="7222">
          <cell r="A7222">
            <v>259323</v>
          </cell>
        </row>
        <row r="7223">
          <cell r="A7223">
            <v>259354</v>
          </cell>
        </row>
        <row r="7224">
          <cell r="A7224">
            <v>259382</v>
          </cell>
        </row>
        <row r="7225">
          <cell r="A7225">
            <v>259413</v>
          </cell>
        </row>
        <row r="7226">
          <cell r="A7226">
            <v>259443</v>
          </cell>
        </row>
        <row r="7227">
          <cell r="A7227">
            <v>259474</v>
          </cell>
        </row>
        <row r="7228">
          <cell r="A7228">
            <v>259504</v>
          </cell>
        </row>
        <row r="7229">
          <cell r="A7229">
            <v>259535</v>
          </cell>
        </row>
        <row r="7230">
          <cell r="A7230">
            <v>259566</v>
          </cell>
        </row>
        <row r="7231">
          <cell r="A7231">
            <v>259596</v>
          </cell>
        </row>
        <row r="7232">
          <cell r="A7232">
            <v>259627</v>
          </cell>
        </row>
        <row r="7233">
          <cell r="A7233">
            <v>259657</v>
          </cell>
        </row>
        <row r="7234">
          <cell r="A7234">
            <v>259688</v>
          </cell>
        </row>
        <row r="7235">
          <cell r="A7235">
            <v>259719</v>
          </cell>
        </row>
        <row r="7236">
          <cell r="A7236">
            <v>259747</v>
          </cell>
        </row>
        <row r="7237">
          <cell r="A7237">
            <v>259778</v>
          </cell>
        </row>
        <row r="7238">
          <cell r="A7238">
            <v>259808</v>
          </cell>
        </row>
        <row r="7239">
          <cell r="A7239">
            <v>259839</v>
          </cell>
        </row>
        <row r="7240">
          <cell r="A7240">
            <v>259869</v>
          </cell>
        </row>
        <row r="7241">
          <cell r="A7241">
            <v>259900</v>
          </cell>
        </row>
        <row r="7242">
          <cell r="A7242">
            <v>259931</v>
          </cell>
        </row>
        <row r="7243">
          <cell r="A7243">
            <v>259961</v>
          </cell>
        </row>
        <row r="7244">
          <cell r="A7244">
            <v>259992</v>
          </cell>
        </row>
        <row r="7245">
          <cell r="A7245">
            <v>260022</v>
          </cell>
        </row>
        <row r="7246">
          <cell r="A7246">
            <v>260053</v>
          </cell>
        </row>
        <row r="7247">
          <cell r="A7247">
            <v>260084</v>
          </cell>
        </row>
        <row r="7248">
          <cell r="A7248">
            <v>260113</v>
          </cell>
        </row>
        <row r="7249">
          <cell r="A7249">
            <v>260144</v>
          </cell>
        </row>
        <row r="7250">
          <cell r="A7250">
            <v>260174</v>
          </cell>
        </row>
        <row r="7251">
          <cell r="A7251">
            <v>260205</v>
          </cell>
        </row>
        <row r="7252">
          <cell r="A7252">
            <v>260235</v>
          </cell>
        </row>
        <row r="7253">
          <cell r="A7253">
            <v>260266</v>
          </cell>
        </row>
        <row r="7254">
          <cell r="A7254">
            <v>260297</v>
          </cell>
        </row>
        <row r="7255">
          <cell r="A7255">
            <v>260327</v>
          </cell>
        </row>
        <row r="7256">
          <cell r="A7256">
            <v>260358</v>
          </cell>
        </row>
        <row r="7257">
          <cell r="A7257">
            <v>260388</v>
          </cell>
        </row>
        <row r="7258">
          <cell r="A7258">
            <v>260419</v>
          </cell>
        </row>
        <row r="7259">
          <cell r="A7259">
            <v>260450</v>
          </cell>
        </row>
        <row r="7260">
          <cell r="A7260">
            <v>260478</v>
          </cell>
        </row>
        <row r="7261">
          <cell r="A7261">
            <v>260509</v>
          </cell>
        </row>
        <row r="7262">
          <cell r="A7262">
            <v>260539</v>
          </cell>
        </row>
        <row r="7263">
          <cell r="A7263">
            <v>260570</v>
          </cell>
        </row>
        <row r="7264">
          <cell r="A7264">
            <v>260600</v>
          </cell>
        </row>
        <row r="7265">
          <cell r="A7265">
            <v>260631</v>
          </cell>
        </row>
        <row r="7266">
          <cell r="A7266">
            <v>260662</v>
          </cell>
        </row>
        <row r="7267">
          <cell r="A7267">
            <v>260692</v>
          </cell>
        </row>
        <row r="7268">
          <cell r="A7268">
            <v>260723</v>
          </cell>
        </row>
        <row r="7269">
          <cell r="A7269">
            <v>260753</v>
          </cell>
        </row>
        <row r="7270">
          <cell r="A7270">
            <v>260784</v>
          </cell>
        </row>
        <row r="7271">
          <cell r="A7271">
            <v>260815</v>
          </cell>
        </row>
        <row r="7272">
          <cell r="A7272">
            <v>260843</v>
          </cell>
        </row>
        <row r="7273">
          <cell r="A7273">
            <v>260874</v>
          </cell>
        </row>
        <row r="7274">
          <cell r="A7274">
            <v>260904</v>
          </cell>
        </row>
        <row r="7275">
          <cell r="A7275">
            <v>260935</v>
          </cell>
        </row>
        <row r="7276">
          <cell r="A7276">
            <v>260965</v>
          </cell>
        </row>
        <row r="7277">
          <cell r="A7277">
            <v>260996</v>
          </cell>
        </row>
        <row r="7278">
          <cell r="A7278">
            <v>261027</v>
          </cell>
        </row>
        <row r="7279">
          <cell r="A7279">
            <v>261057</v>
          </cell>
        </row>
        <row r="7280">
          <cell r="A7280">
            <v>261088</v>
          </cell>
        </row>
        <row r="7281">
          <cell r="A7281">
            <v>261118</v>
          </cell>
        </row>
        <row r="7282">
          <cell r="A7282">
            <v>261149</v>
          </cell>
        </row>
        <row r="7283">
          <cell r="A7283">
            <v>261180</v>
          </cell>
        </row>
        <row r="7284">
          <cell r="A7284">
            <v>261208</v>
          </cell>
        </row>
        <row r="7285">
          <cell r="A7285">
            <v>261239</v>
          </cell>
        </row>
        <row r="7286">
          <cell r="A7286">
            <v>261269</v>
          </cell>
        </row>
        <row r="7287">
          <cell r="A7287">
            <v>261300</v>
          </cell>
        </row>
        <row r="7288">
          <cell r="A7288">
            <v>261330</v>
          </cell>
        </row>
        <row r="7289">
          <cell r="A7289">
            <v>261361</v>
          </cell>
        </row>
        <row r="7290">
          <cell r="A7290">
            <v>261392</v>
          </cell>
        </row>
        <row r="7291">
          <cell r="A7291">
            <v>261422</v>
          </cell>
        </row>
        <row r="7292">
          <cell r="A7292">
            <v>261453</v>
          </cell>
        </row>
        <row r="7293">
          <cell r="A7293">
            <v>261483</v>
          </cell>
        </row>
        <row r="7294">
          <cell r="A7294">
            <v>261514</v>
          </cell>
        </row>
        <row r="7295">
          <cell r="A7295">
            <v>261545</v>
          </cell>
        </row>
        <row r="7296">
          <cell r="A7296">
            <v>261574</v>
          </cell>
        </row>
        <row r="7297">
          <cell r="A7297">
            <v>261605</v>
          </cell>
        </row>
        <row r="7298">
          <cell r="A7298">
            <v>261635</v>
          </cell>
        </row>
        <row r="7299">
          <cell r="A7299">
            <v>261666</v>
          </cell>
        </row>
        <row r="7300">
          <cell r="A7300">
            <v>261696</v>
          </cell>
        </row>
        <row r="7301">
          <cell r="A7301">
            <v>261727</v>
          </cell>
        </row>
        <row r="7302">
          <cell r="A7302">
            <v>261758</v>
          </cell>
        </row>
        <row r="7303">
          <cell r="A7303">
            <v>261788</v>
          </cell>
        </row>
        <row r="7304">
          <cell r="A7304">
            <v>261819</v>
          </cell>
        </row>
        <row r="7305">
          <cell r="A7305">
            <v>261849</v>
          </cell>
        </row>
        <row r="7306">
          <cell r="A7306">
            <v>261880</v>
          </cell>
        </row>
        <row r="7307">
          <cell r="A7307">
            <v>261911</v>
          </cell>
        </row>
        <row r="7308">
          <cell r="A7308">
            <v>261939</v>
          </cell>
        </row>
        <row r="7309">
          <cell r="A7309">
            <v>261970</v>
          </cell>
        </row>
        <row r="7310">
          <cell r="A7310">
            <v>262000</v>
          </cell>
        </row>
        <row r="7311">
          <cell r="A7311">
            <v>262031</v>
          </cell>
        </row>
        <row r="7312">
          <cell r="A7312">
            <v>262061</v>
          </cell>
        </row>
        <row r="7313">
          <cell r="A7313">
            <v>262092</v>
          </cell>
        </row>
        <row r="7314">
          <cell r="A7314">
            <v>262123</v>
          </cell>
        </row>
        <row r="7315">
          <cell r="A7315">
            <v>262153</v>
          </cell>
        </row>
        <row r="7316">
          <cell r="A7316">
            <v>262184</v>
          </cell>
        </row>
        <row r="7317">
          <cell r="A7317">
            <v>262214</v>
          </cell>
        </row>
        <row r="7318">
          <cell r="A7318">
            <v>262245</v>
          </cell>
        </row>
        <row r="7319">
          <cell r="A7319">
            <v>262276</v>
          </cell>
        </row>
        <row r="7320">
          <cell r="A7320">
            <v>262304</v>
          </cell>
        </row>
        <row r="7321">
          <cell r="A7321">
            <v>262335</v>
          </cell>
        </row>
        <row r="7322">
          <cell r="A7322">
            <v>262365</v>
          </cell>
        </row>
        <row r="7323">
          <cell r="A7323">
            <v>262396</v>
          </cell>
        </row>
        <row r="7324">
          <cell r="A7324">
            <v>262426</v>
          </cell>
        </row>
        <row r="7325">
          <cell r="A7325">
            <v>262457</v>
          </cell>
        </row>
        <row r="7326">
          <cell r="A7326">
            <v>262488</v>
          </cell>
        </row>
        <row r="7327">
          <cell r="A7327">
            <v>262518</v>
          </cell>
        </row>
        <row r="7328">
          <cell r="A7328">
            <v>262549</v>
          </cell>
        </row>
        <row r="7329">
          <cell r="A7329">
            <v>262579</v>
          </cell>
        </row>
        <row r="7330">
          <cell r="A7330">
            <v>262610</v>
          </cell>
        </row>
        <row r="7331">
          <cell r="A7331">
            <v>262641</v>
          </cell>
        </row>
        <row r="7332">
          <cell r="A7332">
            <v>262669</v>
          </cell>
        </row>
        <row r="7333">
          <cell r="A7333">
            <v>262700</v>
          </cell>
        </row>
        <row r="7334">
          <cell r="A7334">
            <v>262730</v>
          </cell>
        </row>
        <row r="7335">
          <cell r="A7335">
            <v>262761</v>
          </cell>
        </row>
        <row r="7336">
          <cell r="A7336">
            <v>262791</v>
          </cell>
        </row>
        <row r="7337">
          <cell r="A7337">
            <v>262822</v>
          </cell>
        </row>
        <row r="7338">
          <cell r="A7338">
            <v>262853</v>
          </cell>
        </row>
        <row r="7339">
          <cell r="A7339">
            <v>262883</v>
          </cell>
        </row>
        <row r="7340">
          <cell r="A7340">
            <v>262914</v>
          </cell>
        </row>
        <row r="7341">
          <cell r="A7341">
            <v>262944</v>
          </cell>
        </row>
        <row r="7342">
          <cell r="A7342">
            <v>262975</v>
          </cell>
        </row>
        <row r="7343">
          <cell r="A7343">
            <v>263006</v>
          </cell>
        </row>
        <row r="7344">
          <cell r="A7344">
            <v>263035</v>
          </cell>
        </row>
        <row r="7345">
          <cell r="A7345">
            <v>263066</v>
          </cell>
        </row>
        <row r="7346">
          <cell r="A7346">
            <v>263096</v>
          </cell>
        </row>
        <row r="7347">
          <cell r="A7347">
            <v>263127</v>
          </cell>
        </row>
        <row r="7348">
          <cell r="A7348">
            <v>263157</v>
          </cell>
        </row>
        <row r="7349">
          <cell r="A7349">
            <v>263188</v>
          </cell>
        </row>
        <row r="7350">
          <cell r="A7350">
            <v>263219</v>
          </cell>
        </row>
        <row r="7351">
          <cell r="A7351">
            <v>263249</v>
          </cell>
        </row>
        <row r="7352">
          <cell r="A7352">
            <v>263280</v>
          </cell>
        </row>
        <row r="7353">
          <cell r="A7353">
            <v>263310</v>
          </cell>
        </row>
        <row r="7354">
          <cell r="A7354">
            <v>263341</v>
          </cell>
        </row>
        <row r="7355">
          <cell r="A7355">
            <v>263372</v>
          </cell>
        </row>
        <row r="7356">
          <cell r="A7356">
            <v>263400</v>
          </cell>
        </row>
        <row r="7357">
          <cell r="A7357">
            <v>263431</v>
          </cell>
        </row>
        <row r="7358">
          <cell r="A7358">
            <v>263461</v>
          </cell>
        </row>
        <row r="7359">
          <cell r="A7359">
            <v>263492</v>
          </cell>
        </row>
        <row r="7360">
          <cell r="A7360">
            <v>263522</v>
          </cell>
        </row>
        <row r="7361">
          <cell r="A7361">
            <v>263553</v>
          </cell>
        </row>
        <row r="7362">
          <cell r="A7362">
            <v>263584</v>
          </cell>
        </row>
        <row r="7363">
          <cell r="A7363">
            <v>263614</v>
          </cell>
        </row>
        <row r="7364">
          <cell r="A7364">
            <v>263645</v>
          </cell>
        </row>
        <row r="7365">
          <cell r="A7365">
            <v>263675</v>
          </cell>
        </row>
        <row r="7366">
          <cell r="A7366">
            <v>263706</v>
          </cell>
        </row>
        <row r="7367">
          <cell r="A7367">
            <v>263737</v>
          </cell>
        </row>
        <row r="7368">
          <cell r="A7368">
            <v>263765</v>
          </cell>
        </row>
        <row r="7369">
          <cell r="A7369">
            <v>263796</v>
          </cell>
        </row>
        <row r="7370">
          <cell r="A7370">
            <v>263826</v>
          </cell>
        </row>
        <row r="7371">
          <cell r="A7371">
            <v>263857</v>
          </cell>
        </row>
        <row r="7372">
          <cell r="A7372">
            <v>263887</v>
          </cell>
        </row>
        <row r="7373">
          <cell r="A7373">
            <v>263918</v>
          </cell>
        </row>
        <row r="7374">
          <cell r="A7374">
            <v>263949</v>
          </cell>
        </row>
        <row r="7375">
          <cell r="A7375">
            <v>263979</v>
          </cell>
        </row>
        <row r="7376">
          <cell r="A7376">
            <v>264010</v>
          </cell>
        </row>
        <row r="7377">
          <cell r="A7377">
            <v>264040</v>
          </cell>
        </row>
        <row r="7378">
          <cell r="A7378">
            <v>264071</v>
          </cell>
        </row>
        <row r="7379">
          <cell r="A7379">
            <v>264102</v>
          </cell>
        </row>
        <row r="7380">
          <cell r="A7380">
            <v>264130</v>
          </cell>
        </row>
        <row r="7381">
          <cell r="A7381">
            <v>264161</v>
          </cell>
        </row>
        <row r="7382">
          <cell r="A7382">
            <v>264191</v>
          </cell>
        </row>
        <row r="7383">
          <cell r="A7383">
            <v>264222</v>
          </cell>
        </row>
        <row r="7384">
          <cell r="A7384">
            <v>264252</v>
          </cell>
        </row>
        <row r="7385">
          <cell r="A7385">
            <v>264283</v>
          </cell>
        </row>
        <row r="7386">
          <cell r="A7386">
            <v>264314</v>
          </cell>
        </row>
        <row r="7387">
          <cell r="A7387">
            <v>264344</v>
          </cell>
        </row>
        <row r="7388">
          <cell r="A7388">
            <v>264375</v>
          </cell>
        </row>
        <row r="7389">
          <cell r="A7389">
            <v>264405</v>
          </cell>
        </row>
        <row r="7390">
          <cell r="A7390">
            <v>264436</v>
          </cell>
        </row>
        <row r="7391">
          <cell r="A7391">
            <v>264467</v>
          </cell>
        </row>
        <row r="7392">
          <cell r="A7392">
            <v>264496</v>
          </cell>
        </row>
        <row r="7393">
          <cell r="A7393">
            <v>264527</v>
          </cell>
        </row>
        <row r="7394">
          <cell r="A7394">
            <v>264557</v>
          </cell>
        </row>
        <row r="7395">
          <cell r="A7395">
            <v>264588</v>
          </cell>
        </row>
        <row r="7396">
          <cell r="A7396">
            <v>264618</v>
          </cell>
        </row>
        <row r="7397">
          <cell r="A7397">
            <v>264649</v>
          </cell>
        </row>
        <row r="7398">
          <cell r="A7398">
            <v>264680</v>
          </cell>
        </row>
        <row r="7399">
          <cell r="A7399">
            <v>264710</v>
          </cell>
        </row>
        <row r="7400">
          <cell r="A7400">
            <v>264741</v>
          </cell>
        </row>
        <row r="7401">
          <cell r="A7401">
            <v>264771</v>
          </cell>
        </row>
        <row r="7402">
          <cell r="A7402">
            <v>264802</v>
          </cell>
        </row>
        <row r="7403">
          <cell r="A7403">
            <v>264833</v>
          </cell>
        </row>
        <row r="7404">
          <cell r="A7404">
            <v>264861</v>
          </cell>
        </row>
        <row r="7405">
          <cell r="A7405">
            <v>264892</v>
          </cell>
        </row>
        <row r="7406">
          <cell r="A7406">
            <v>264922</v>
          </cell>
        </row>
        <row r="7407">
          <cell r="A7407">
            <v>264953</v>
          </cell>
        </row>
        <row r="7408">
          <cell r="A7408">
            <v>264983</v>
          </cell>
        </row>
        <row r="7409">
          <cell r="A7409">
            <v>265014</v>
          </cell>
        </row>
        <row r="7410">
          <cell r="A7410">
            <v>265045</v>
          </cell>
        </row>
        <row r="7411">
          <cell r="A7411">
            <v>265075</v>
          </cell>
        </row>
        <row r="7412">
          <cell r="A7412">
            <v>265106</v>
          </cell>
        </row>
        <row r="7413">
          <cell r="A7413">
            <v>265136</v>
          </cell>
        </row>
        <row r="7414">
          <cell r="A7414">
            <v>265167</v>
          </cell>
        </row>
        <row r="7415">
          <cell r="A7415">
            <v>265198</v>
          </cell>
        </row>
        <row r="7416">
          <cell r="A7416">
            <v>265226</v>
          </cell>
        </row>
        <row r="7417">
          <cell r="A7417">
            <v>265257</v>
          </cell>
        </row>
        <row r="7418">
          <cell r="A7418">
            <v>265287</v>
          </cell>
        </row>
        <row r="7419">
          <cell r="A7419">
            <v>265318</v>
          </cell>
        </row>
        <row r="7420">
          <cell r="A7420">
            <v>265348</v>
          </cell>
        </row>
        <row r="7421">
          <cell r="A7421">
            <v>265379</v>
          </cell>
        </row>
        <row r="7422">
          <cell r="A7422">
            <v>265410</v>
          </cell>
        </row>
        <row r="7423">
          <cell r="A7423">
            <v>265440</v>
          </cell>
        </row>
        <row r="7424">
          <cell r="A7424">
            <v>265471</v>
          </cell>
        </row>
        <row r="7425">
          <cell r="A7425">
            <v>265501</v>
          </cell>
        </row>
        <row r="7426">
          <cell r="A7426">
            <v>265532</v>
          </cell>
        </row>
        <row r="7427">
          <cell r="A7427">
            <v>265563</v>
          </cell>
        </row>
        <row r="7428">
          <cell r="A7428">
            <v>265591</v>
          </cell>
        </row>
        <row r="7429">
          <cell r="A7429">
            <v>265622</v>
          </cell>
        </row>
        <row r="7430">
          <cell r="A7430">
            <v>265652</v>
          </cell>
        </row>
        <row r="7431">
          <cell r="A7431">
            <v>265683</v>
          </cell>
        </row>
        <row r="7432">
          <cell r="A7432">
            <v>265713</v>
          </cell>
        </row>
        <row r="7433">
          <cell r="A7433">
            <v>265744</v>
          </cell>
        </row>
        <row r="7434">
          <cell r="A7434">
            <v>265775</v>
          </cell>
        </row>
        <row r="7435">
          <cell r="A7435">
            <v>265805</v>
          </cell>
        </row>
        <row r="7436">
          <cell r="A7436">
            <v>265836</v>
          </cell>
        </row>
        <row r="7437">
          <cell r="A7437">
            <v>265866</v>
          </cell>
        </row>
        <row r="7438">
          <cell r="A7438">
            <v>265897</v>
          </cell>
        </row>
        <row r="7439">
          <cell r="A7439">
            <v>265928</v>
          </cell>
        </row>
        <row r="7440">
          <cell r="A7440">
            <v>265957</v>
          </cell>
        </row>
        <row r="7441">
          <cell r="A7441">
            <v>265988</v>
          </cell>
        </row>
        <row r="7442">
          <cell r="A7442">
            <v>266018</v>
          </cell>
        </row>
        <row r="7443">
          <cell r="A7443">
            <v>266049</v>
          </cell>
        </row>
        <row r="7444">
          <cell r="A7444">
            <v>266079</v>
          </cell>
        </row>
        <row r="7445">
          <cell r="A7445">
            <v>266110</v>
          </cell>
        </row>
        <row r="7446">
          <cell r="A7446">
            <v>266141</v>
          </cell>
        </row>
        <row r="7447">
          <cell r="A7447">
            <v>266171</v>
          </cell>
        </row>
        <row r="7448">
          <cell r="A7448">
            <v>266202</v>
          </cell>
        </row>
        <row r="7449">
          <cell r="A7449">
            <v>266232</v>
          </cell>
        </row>
        <row r="7450">
          <cell r="A7450">
            <v>266263</v>
          </cell>
        </row>
        <row r="7451">
          <cell r="A7451">
            <v>266294</v>
          </cell>
        </row>
        <row r="7452">
          <cell r="A7452">
            <v>266322</v>
          </cell>
        </row>
        <row r="7453">
          <cell r="A7453">
            <v>266353</v>
          </cell>
        </row>
        <row r="7454">
          <cell r="A7454">
            <v>266383</v>
          </cell>
        </row>
        <row r="7455">
          <cell r="A7455">
            <v>266414</v>
          </cell>
        </row>
        <row r="7456">
          <cell r="A7456">
            <v>266444</v>
          </cell>
        </row>
        <row r="7457">
          <cell r="A7457">
            <v>266475</v>
          </cell>
        </row>
        <row r="7458">
          <cell r="A7458">
            <v>266506</v>
          </cell>
        </row>
        <row r="7459">
          <cell r="A7459">
            <v>266536</v>
          </cell>
        </row>
        <row r="7460">
          <cell r="A7460">
            <v>266567</v>
          </cell>
        </row>
        <row r="7461">
          <cell r="A7461">
            <v>266597</v>
          </cell>
        </row>
        <row r="7462">
          <cell r="A7462">
            <v>266628</v>
          </cell>
        </row>
        <row r="7463">
          <cell r="A7463">
            <v>266659</v>
          </cell>
        </row>
        <row r="7464">
          <cell r="A7464">
            <v>266687</v>
          </cell>
        </row>
        <row r="7465">
          <cell r="A7465">
            <v>266718</v>
          </cell>
        </row>
        <row r="7466">
          <cell r="A7466">
            <v>266748</v>
          </cell>
        </row>
        <row r="7467">
          <cell r="A7467">
            <v>266779</v>
          </cell>
        </row>
        <row r="7468">
          <cell r="A7468">
            <v>266809</v>
          </cell>
        </row>
        <row r="7469">
          <cell r="A7469">
            <v>266840</v>
          </cell>
        </row>
        <row r="7470">
          <cell r="A7470">
            <v>266871</v>
          </cell>
        </row>
        <row r="7471">
          <cell r="A7471">
            <v>266901</v>
          </cell>
        </row>
        <row r="7472">
          <cell r="A7472">
            <v>266932</v>
          </cell>
        </row>
        <row r="7473">
          <cell r="A7473">
            <v>266962</v>
          </cell>
        </row>
        <row r="7474">
          <cell r="A7474">
            <v>266993</v>
          </cell>
        </row>
        <row r="7475">
          <cell r="A7475">
            <v>267024</v>
          </cell>
        </row>
        <row r="7476">
          <cell r="A7476">
            <v>267052</v>
          </cell>
        </row>
        <row r="7477">
          <cell r="A7477">
            <v>267083</v>
          </cell>
        </row>
        <row r="7478">
          <cell r="A7478">
            <v>267113</v>
          </cell>
        </row>
        <row r="7479">
          <cell r="A7479">
            <v>267144</v>
          </cell>
        </row>
        <row r="7480">
          <cell r="A7480">
            <v>267174</v>
          </cell>
        </row>
        <row r="7481">
          <cell r="A7481">
            <v>267205</v>
          </cell>
        </row>
        <row r="7482">
          <cell r="A7482">
            <v>267236</v>
          </cell>
        </row>
        <row r="7483">
          <cell r="A7483">
            <v>267266</v>
          </cell>
        </row>
        <row r="7484">
          <cell r="A7484">
            <v>267297</v>
          </cell>
        </row>
        <row r="7485">
          <cell r="A7485">
            <v>267327</v>
          </cell>
        </row>
        <row r="7486">
          <cell r="A7486">
            <v>267358</v>
          </cell>
        </row>
        <row r="7487">
          <cell r="A7487">
            <v>267389</v>
          </cell>
        </row>
        <row r="7488">
          <cell r="A7488">
            <v>267418</v>
          </cell>
        </row>
        <row r="7489">
          <cell r="A7489">
            <v>267449</v>
          </cell>
        </row>
        <row r="7490">
          <cell r="A7490">
            <v>267479</v>
          </cell>
        </row>
        <row r="7491">
          <cell r="A7491">
            <v>267510</v>
          </cell>
        </row>
        <row r="7492">
          <cell r="A7492">
            <v>267540</v>
          </cell>
        </row>
        <row r="7493">
          <cell r="A7493">
            <v>267571</v>
          </cell>
        </row>
        <row r="7494">
          <cell r="A7494">
            <v>267602</v>
          </cell>
        </row>
        <row r="7495">
          <cell r="A7495">
            <v>267632</v>
          </cell>
        </row>
        <row r="7496">
          <cell r="A7496">
            <v>267663</v>
          </cell>
        </row>
        <row r="7497">
          <cell r="A7497">
            <v>267693</v>
          </cell>
        </row>
        <row r="7498">
          <cell r="A7498">
            <v>267724</v>
          </cell>
        </row>
        <row r="7499">
          <cell r="A7499">
            <v>267755</v>
          </cell>
        </row>
        <row r="7500">
          <cell r="A7500">
            <v>267783</v>
          </cell>
        </row>
        <row r="7501">
          <cell r="A7501">
            <v>267814</v>
          </cell>
        </row>
        <row r="7502">
          <cell r="A7502">
            <v>267844</v>
          </cell>
        </row>
        <row r="7503">
          <cell r="A7503">
            <v>267875</v>
          </cell>
        </row>
        <row r="7504">
          <cell r="A7504">
            <v>267905</v>
          </cell>
        </row>
        <row r="7505">
          <cell r="A7505">
            <v>267936</v>
          </cell>
        </row>
        <row r="7506">
          <cell r="A7506">
            <v>267967</v>
          </cell>
        </row>
        <row r="7507">
          <cell r="A7507">
            <v>267997</v>
          </cell>
        </row>
        <row r="7508">
          <cell r="A7508">
            <v>268028</v>
          </cell>
        </row>
        <row r="7509">
          <cell r="A7509">
            <v>268058</v>
          </cell>
        </row>
        <row r="7510">
          <cell r="A7510">
            <v>268089</v>
          </cell>
        </row>
        <row r="7511">
          <cell r="A7511">
            <v>268120</v>
          </cell>
        </row>
        <row r="7512">
          <cell r="A7512">
            <v>268148</v>
          </cell>
        </row>
        <row r="7513">
          <cell r="A7513">
            <v>268179</v>
          </cell>
        </row>
        <row r="7514">
          <cell r="A7514">
            <v>268209</v>
          </cell>
        </row>
        <row r="7515">
          <cell r="A7515">
            <v>268240</v>
          </cell>
        </row>
        <row r="7516">
          <cell r="A7516">
            <v>268270</v>
          </cell>
        </row>
        <row r="7517">
          <cell r="A7517">
            <v>268301</v>
          </cell>
        </row>
        <row r="7518">
          <cell r="A7518">
            <v>268332</v>
          </cell>
        </row>
        <row r="7519">
          <cell r="A7519">
            <v>268362</v>
          </cell>
        </row>
        <row r="7520">
          <cell r="A7520">
            <v>268393</v>
          </cell>
        </row>
        <row r="7521">
          <cell r="A7521">
            <v>268423</v>
          </cell>
        </row>
        <row r="7522">
          <cell r="A7522">
            <v>268454</v>
          </cell>
        </row>
        <row r="7523">
          <cell r="A7523">
            <v>268485</v>
          </cell>
        </row>
        <row r="7524">
          <cell r="A7524">
            <v>268513</v>
          </cell>
        </row>
        <row r="7525">
          <cell r="A7525">
            <v>268544</v>
          </cell>
        </row>
        <row r="7526">
          <cell r="A7526">
            <v>268574</v>
          </cell>
        </row>
        <row r="7527">
          <cell r="A7527">
            <v>268605</v>
          </cell>
        </row>
        <row r="7528">
          <cell r="A7528">
            <v>268635</v>
          </cell>
        </row>
        <row r="7529">
          <cell r="A7529">
            <v>268666</v>
          </cell>
        </row>
        <row r="7530">
          <cell r="A7530">
            <v>268697</v>
          </cell>
        </row>
        <row r="7531">
          <cell r="A7531">
            <v>268727</v>
          </cell>
        </row>
        <row r="7532">
          <cell r="A7532">
            <v>268758</v>
          </cell>
        </row>
        <row r="7533">
          <cell r="A7533">
            <v>268788</v>
          </cell>
        </row>
        <row r="7534">
          <cell r="A7534">
            <v>268819</v>
          </cell>
        </row>
        <row r="7535">
          <cell r="A7535">
            <v>268850</v>
          </cell>
        </row>
        <row r="7536">
          <cell r="A7536">
            <v>268879</v>
          </cell>
        </row>
        <row r="7537">
          <cell r="A7537">
            <v>268910</v>
          </cell>
        </row>
        <row r="7538">
          <cell r="A7538">
            <v>268940</v>
          </cell>
        </row>
        <row r="7539">
          <cell r="A7539">
            <v>268971</v>
          </cell>
        </row>
        <row r="7540">
          <cell r="A7540">
            <v>269001</v>
          </cell>
        </row>
        <row r="7541">
          <cell r="A7541">
            <v>269032</v>
          </cell>
        </row>
        <row r="7542">
          <cell r="A7542">
            <v>269063</v>
          </cell>
        </row>
        <row r="7543">
          <cell r="A7543">
            <v>269093</v>
          </cell>
        </row>
        <row r="7544">
          <cell r="A7544">
            <v>269124</v>
          </cell>
        </row>
        <row r="7545">
          <cell r="A7545">
            <v>269154</v>
          </cell>
        </row>
        <row r="7546">
          <cell r="A7546">
            <v>269185</v>
          </cell>
        </row>
        <row r="7547">
          <cell r="A7547">
            <v>269216</v>
          </cell>
        </row>
        <row r="7548">
          <cell r="A7548">
            <v>269244</v>
          </cell>
        </row>
        <row r="7549">
          <cell r="A7549">
            <v>269275</v>
          </cell>
        </row>
        <row r="7550">
          <cell r="A7550">
            <v>269305</v>
          </cell>
        </row>
        <row r="7551">
          <cell r="A7551">
            <v>269336</v>
          </cell>
        </row>
        <row r="7552">
          <cell r="A7552">
            <v>269366</v>
          </cell>
        </row>
        <row r="7553">
          <cell r="A7553">
            <v>269397</v>
          </cell>
        </row>
        <row r="7554">
          <cell r="A7554">
            <v>269428</v>
          </cell>
        </row>
        <row r="7555">
          <cell r="A7555">
            <v>269458</v>
          </cell>
        </row>
        <row r="7556">
          <cell r="A7556">
            <v>269489</v>
          </cell>
        </row>
        <row r="7557">
          <cell r="A7557">
            <v>269519</v>
          </cell>
        </row>
        <row r="7558">
          <cell r="A7558">
            <v>269550</v>
          </cell>
        </row>
        <row r="7559">
          <cell r="A7559">
            <v>269581</v>
          </cell>
        </row>
        <row r="7560">
          <cell r="A7560">
            <v>269609</v>
          </cell>
        </row>
        <row r="7561">
          <cell r="A7561">
            <v>269640</v>
          </cell>
        </row>
        <row r="7562">
          <cell r="A7562">
            <v>269670</v>
          </cell>
        </row>
        <row r="7563">
          <cell r="A7563">
            <v>269701</v>
          </cell>
        </row>
        <row r="7564">
          <cell r="A7564">
            <v>269731</v>
          </cell>
        </row>
        <row r="7565">
          <cell r="A7565">
            <v>269762</v>
          </cell>
        </row>
        <row r="7566">
          <cell r="A7566">
            <v>269793</v>
          </cell>
        </row>
        <row r="7567">
          <cell r="A7567">
            <v>269823</v>
          </cell>
        </row>
        <row r="7568">
          <cell r="A7568">
            <v>269854</v>
          </cell>
        </row>
        <row r="7569">
          <cell r="A7569">
            <v>269884</v>
          </cell>
        </row>
        <row r="7570">
          <cell r="A7570">
            <v>269915</v>
          </cell>
        </row>
        <row r="7571">
          <cell r="A7571">
            <v>269946</v>
          </cell>
        </row>
        <row r="7572">
          <cell r="A7572">
            <v>269974</v>
          </cell>
        </row>
        <row r="7573">
          <cell r="A7573">
            <v>270005</v>
          </cell>
        </row>
        <row r="7574">
          <cell r="A7574">
            <v>270035</v>
          </cell>
        </row>
        <row r="7575">
          <cell r="A7575">
            <v>270066</v>
          </cell>
        </row>
        <row r="7576">
          <cell r="A7576">
            <v>270096</v>
          </cell>
        </row>
        <row r="7577">
          <cell r="A7577">
            <v>270127</v>
          </cell>
        </row>
        <row r="7578">
          <cell r="A7578">
            <v>270158</v>
          </cell>
        </row>
        <row r="7579">
          <cell r="A7579">
            <v>270188</v>
          </cell>
        </row>
        <row r="7580">
          <cell r="A7580">
            <v>270219</v>
          </cell>
        </row>
        <row r="7581">
          <cell r="A7581">
            <v>270249</v>
          </cell>
        </row>
        <row r="7582">
          <cell r="A7582">
            <v>270280</v>
          </cell>
        </row>
        <row r="7583">
          <cell r="A7583">
            <v>270311</v>
          </cell>
        </row>
        <row r="7584">
          <cell r="A7584">
            <v>270340</v>
          </cell>
        </row>
        <row r="7585">
          <cell r="A7585">
            <v>270371</v>
          </cell>
        </row>
        <row r="7586">
          <cell r="A7586">
            <v>270401</v>
          </cell>
        </row>
        <row r="7587">
          <cell r="A7587">
            <v>270432</v>
          </cell>
        </row>
        <row r="7588">
          <cell r="A7588">
            <v>270462</v>
          </cell>
        </row>
        <row r="7589">
          <cell r="A7589">
            <v>270493</v>
          </cell>
        </row>
        <row r="7590">
          <cell r="A7590">
            <v>270524</v>
          </cell>
        </row>
        <row r="7591">
          <cell r="A7591">
            <v>270554</v>
          </cell>
        </row>
        <row r="7592">
          <cell r="A7592">
            <v>270585</v>
          </cell>
        </row>
        <row r="7593">
          <cell r="A7593">
            <v>270615</v>
          </cell>
        </row>
        <row r="7594">
          <cell r="A7594">
            <v>270646</v>
          </cell>
        </row>
        <row r="7595">
          <cell r="A7595">
            <v>270677</v>
          </cell>
        </row>
        <row r="7596">
          <cell r="A7596">
            <v>270705</v>
          </cell>
        </row>
        <row r="7597">
          <cell r="A7597">
            <v>270736</v>
          </cell>
        </row>
        <row r="7598">
          <cell r="A7598">
            <v>270766</v>
          </cell>
        </row>
        <row r="7599">
          <cell r="A7599">
            <v>270797</v>
          </cell>
        </row>
        <row r="7600">
          <cell r="A7600">
            <v>270827</v>
          </cell>
        </row>
        <row r="7601">
          <cell r="A7601">
            <v>270858</v>
          </cell>
        </row>
        <row r="7602">
          <cell r="A7602">
            <v>270889</v>
          </cell>
        </row>
        <row r="7603">
          <cell r="A7603">
            <v>270919</v>
          </cell>
        </row>
        <row r="7604">
          <cell r="A7604">
            <v>270950</v>
          </cell>
        </row>
        <row r="7605">
          <cell r="A7605">
            <v>270980</v>
          </cell>
        </row>
        <row r="7606">
          <cell r="A7606">
            <v>271011</v>
          </cell>
        </row>
        <row r="7607">
          <cell r="A7607">
            <v>271042</v>
          </cell>
        </row>
        <row r="7608">
          <cell r="A7608">
            <v>271070</v>
          </cell>
        </row>
        <row r="7609">
          <cell r="A7609">
            <v>271101</v>
          </cell>
        </row>
        <row r="7610">
          <cell r="A7610">
            <v>271131</v>
          </cell>
        </row>
        <row r="7611">
          <cell r="A7611">
            <v>271162</v>
          </cell>
        </row>
        <row r="7612">
          <cell r="A7612">
            <v>271192</v>
          </cell>
        </row>
        <row r="7613">
          <cell r="A7613">
            <v>271223</v>
          </cell>
        </row>
        <row r="7614">
          <cell r="A7614">
            <v>271254</v>
          </cell>
        </row>
        <row r="7615">
          <cell r="A7615">
            <v>271284</v>
          </cell>
        </row>
        <row r="7616">
          <cell r="A7616">
            <v>271315</v>
          </cell>
        </row>
        <row r="7617">
          <cell r="A7617">
            <v>271345</v>
          </cell>
        </row>
        <row r="7618">
          <cell r="A7618">
            <v>271376</v>
          </cell>
        </row>
        <row r="7619">
          <cell r="A7619">
            <v>271407</v>
          </cell>
        </row>
        <row r="7620">
          <cell r="A7620">
            <v>271435</v>
          </cell>
        </row>
        <row r="7621">
          <cell r="A7621">
            <v>271466</v>
          </cell>
        </row>
        <row r="7622">
          <cell r="A7622">
            <v>271496</v>
          </cell>
        </row>
        <row r="7623">
          <cell r="A7623">
            <v>271527</v>
          </cell>
        </row>
        <row r="7624">
          <cell r="A7624">
            <v>271557</v>
          </cell>
        </row>
        <row r="7625">
          <cell r="A7625">
            <v>271588</v>
          </cell>
        </row>
        <row r="7626">
          <cell r="A7626">
            <v>271619</v>
          </cell>
        </row>
        <row r="7627">
          <cell r="A7627">
            <v>271649</v>
          </cell>
        </row>
        <row r="7628">
          <cell r="A7628">
            <v>271680</v>
          </cell>
        </row>
        <row r="7629">
          <cell r="A7629">
            <v>271710</v>
          </cell>
        </row>
        <row r="7630">
          <cell r="A7630">
            <v>271741</v>
          </cell>
        </row>
        <row r="7631">
          <cell r="A7631">
            <v>271772</v>
          </cell>
        </row>
        <row r="7632">
          <cell r="A7632">
            <v>271801</v>
          </cell>
        </row>
        <row r="7633">
          <cell r="A7633">
            <v>271832</v>
          </cell>
        </row>
        <row r="7634">
          <cell r="A7634">
            <v>271862</v>
          </cell>
        </row>
        <row r="7635">
          <cell r="A7635">
            <v>271893</v>
          </cell>
        </row>
        <row r="7636">
          <cell r="A7636">
            <v>271923</v>
          </cell>
        </row>
        <row r="7637">
          <cell r="A7637">
            <v>271954</v>
          </cell>
        </row>
        <row r="7638">
          <cell r="A7638">
            <v>271985</v>
          </cell>
        </row>
        <row r="7639">
          <cell r="A7639">
            <v>272015</v>
          </cell>
        </row>
        <row r="7640">
          <cell r="A7640">
            <v>272046</v>
          </cell>
        </row>
        <row r="7641">
          <cell r="A7641">
            <v>272076</v>
          </cell>
        </row>
        <row r="7642">
          <cell r="A7642">
            <v>272107</v>
          </cell>
        </row>
        <row r="7643">
          <cell r="A7643">
            <v>272138</v>
          </cell>
        </row>
        <row r="7644">
          <cell r="A7644">
            <v>272166</v>
          </cell>
        </row>
        <row r="7645">
          <cell r="A7645">
            <v>272197</v>
          </cell>
        </row>
        <row r="7646">
          <cell r="A7646">
            <v>272227</v>
          </cell>
        </row>
        <row r="7647">
          <cell r="A7647">
            <v>272258</v>
          </cell>
        </row>
        <row r="7648">
          <cell r="A7648">
            <v>272288</v>
          </cell>
        </row>
        <row r="7649">
          <cell r="A7649">
            <v>272319</v>
          </cell>
        </row>
        <row r="7650">
          <cell r="A7650">
            <v>272350</v>
          </cell>
        </row>
        <row r="7651">
          <cell r="A7651">
            <v>272380</v>
          </cell>
        </row>
        <row r="7652">
          <cell r="A7652">
            <v>272411</v>
          </cell>
        </row>
        <row r="7653">
          <cell r="A7653">
            <v>272441</v>
          </cell>
        </row>
        <row r="7654">
          <cell r="A7654">
            <v>272472</v>
          </cell>
        </row>
        <row r="7655">
          <cell r="A7655">
            <v>272503</v>
          </cell>
        </row>
        <row r="7656">
          <cell r="A7656">
            <v>272531</v>
          </cell>
        </row>
        <row r="7657">
          <cell r="A7657">
            <v>272562</v>
          </cell>
        </row>
        <row r="7658">
          <cell r="A7658">
            <v>272592</v>
          </cell>
        </row>
        <row r="7659">
          <cell r="A7659">
            <v>272623</v>
          </cell>
        </row>
        <row r="7660">
          <cell r="A7660">
            <v>272653</v>
          </cell>
        </row>
        <row r="7661">
          <cell r="A7661">
            <v>272684</v>
          </cell>
        </row>
        <row r="7662">
          <cell r="A7662">
            <v>272715</v>
          </cell>
        </row>
        <row r="7663">
          <cell r="A7663">
            <v>272745</v>
          </cell>
        </row>
        <row r="7664">
          <cell r="A7664">
            <v>272776</v>
          </cell>
        </row>
        <row r="7665">
          <cell r="A7665">
            <v>272806</v>
          </cell>
        </row>
        <row r="7666">
          <cell r="A7666">
            <v>272837</v>
          </cell>
        </row>
        <row r="7667">
          <cell r="A7667">
            <v>272868</v>
          </cell>
        </row>
        <row r="7668">
          <cell r="A7668">
            <v>272896</v>
          </cell>
        </row>
        <row r="7669">
          <cell r="A7669">
            <v>272927</v>
          </cell>
        </row>
        <row r="7670">
          <cell r="A7670">
            <v>272957</v>
          </cell>
        </row>
        <row r="7671">
          <cell r="A7671">
            <v>272988</v>
          </cell>
        </row>
        <row r="7672">
          <cell r="A7672">
            <v>273018</v>
          </cell>
        </row>
        <row r="7673">
          <cell r="A7673">
            <v>273049</v>
          </cell>
        </row>
        <row r="7674">
          <cell r="A7674">
            <v>273080</v>
          </cell>
        </row>
        <row r="7675">
          <cell r="A7675">
            <v>273110</v>
          </cell>
        </row>
        <row r="7676">
          <cell r="A7676">
            <v>273141</v>
          </cell>
        </row>
        <row r="7677">
          <cell r="A7677">
            <v>273171</v>
          </cell>
        </row>
        <row r="7678">
          <cell r="A7678">
            <v>273202</v>
          </cell>
        </row>
        <row r="7679">
          <cell r="A7679">
            <v>273233</v>
          </cell>
        </row>
        <row r="7680">
          <cell r="A7680">
            <v>273262</v>
          </cell>
        </row>
        <row r="7681">
          <cell r="A7681">
            <v>273293</v>
          </cell>
        </row>
        <row r="7682">
          <cell r="A7682">
            <v>273323</v>
          </cell>
        </row>
        <row r="7683">
          <cell r="A7683">
            <v>273354</v>
          </cell>
        </row>
        <row r="7684">
          <cell r="A7684">
            <v>273384</v>
          </cell>
        </row>
        <row r="7685">
          <cell r="A7685">
            <v>273415</v>
          </cell>
        </row>
        <row r="7686">
          <cell r="A7686">
            <v>273446</v>
          </cell>
        </row>
        <row r="7687">
          <cell r="A7687">
            <v>273476</v>
          </cell>
        </row>
        <row r="7688">
          <cell r="A7688">
            <v>273507</v>
          </cell>
        </row>
        <row r="7689">
          <cell r="A7689">
            <v>273537</v>
          </cell>
        </row>
        <row r="7690">
          <cell r="A7690">
            <v>273568</v>
          </cell>
        </row>
        <row r="7691">
          <cell r="A7691">
            <v>273599</v>
          </cell>
        </row>
        <row r="7692">
          <cell r="A7692">
            <v>273627</v>
          </cell>
        </row>
        <row r="7693">
          <cell r="A7693">
            <v>273658</v>
          </cell>
        </row>
        <row r="7694">
          <cell r="A7694">
            <v>273688</v>
          </cell>
        </row>
        <row r="7695">
          <cell r="A7695">
            <v>273719</v>
          </cell>
        </row>
        <row r="7696">
          <cell r="A7696">
            <v>273749</v>
          </cell>
        </row>
        <row r="7697">
          <cell r="A7697">
            <v>273780</v>
          </cell>
        </row>
        <row r="7698">
          <cell r="A7698">
            <v>273811</v>
          </cell>
        </row>
        <row r="7699">
          <cell r="A7699">
            <v>273841</v>
          </cell>
        </row>
        <row r="7700">
          <cell r="A7700">
            <v>273872</v>
          </cell>
        </row>
        <row r="7701">
          <cell r="A7701">
            <v>273902</v>
          </cell>
        </row>
        <row r="7702">
          <cell r="A7702">
            <v>273933</v>
          </cell>
        </row>
        <row r="7703">
          <cell r="A7703">
            <v>273964</v>
          </cell>
        </row>
        <row r="7704">
          <cell r="A7704">
            <v>273992</v>
          </cell>
        </row>
        <row r="7705">
          <cell r="A7705">
            <v>274023</v>
          </cell>
        </row>
        <row r="7706">
          <cell r="A7706">
            <v>274053</v>
          </cell>
        </row>
        <row r="7707">
          <cell r="A7707">
            <v>274084</v>
          </cell>
        </row>
        <row r="7708">
          <cell r="A7708">
            <v>274114</v>
          </cell>
        </row>
        <row r="7709">
          <cell r="A7709">
            <v>274145</v>
          </cell>
        </row>
        <row r="7710">
          <cell r="A7710">
            <v>274176</v>
          </cell>
        </row>
        <row r="7711">
          <cell r="A7711">
            <v>274206</v>
          </cell>
        </row>
        <row r="7712">
          <cell r="A7712">
            <v>274237</v>
          </cell>
        </row>
        <row r="7713">
          <cell r="A7713">
            <v>274267</v>
          </cell>
        </row>
        <row r="7714">
          <cell r="A7714">
            <v>274298</v>
          </cell>
        </row>
        <row r="7715">
          <cell r="A7715">
            <v>274329</v>
          </cell>
        </row>
        <row r="7716">
          <cell r="A7716">
            <v>274357</v>
          </cell>
        </row>
        <row r="7717">
          <cell r="A7717">
            <v>274388</v>
          </cell>
        </row>
        <row r="7718">
          <cell r="A7718">
            <v>274418</v>
          </cell>
        </row>
        <row r="7719">
          <cell r="A7719">
            <v>274449</v>
          </cell>
        </row>
        <row r="7720">
          <cell r="A7720">
            <v>274479</v>
          </cell>
        </row>
        <row r="7721">
          <cell r="A7721">
            <v>274510</v>
          </cell>
        </row>
        <row r="7722">
          <cell r="A7722">
            <v>274541</v>
          </cell>
        </row>
        <row r="7723">
          <cell r="A7723">
            <v>274571</v>
          </cell>
        </row>
        <row r="7724">
          <cell r="A7724">
            <v>274602</v>
          </cell>
        </row>
        <row r="7725">
          <cell r="A7725">
            <v>274632</v>
          </cell>
        </row>
        <row r="7726">
          <cell r="A7726">
            <v>274663</v>
          </cell>
        </row>
        <row r="7727">
          <cell r="A7727">
            <v>274694</v>
          </cell>
        </row>
        <row r="7728">
          <cell r="A7728">
            <v>274723</v>
          </cell>
        </row>
        <row r="7729">
          <cell r="A7729">
            <v>274754</v>
          </cell>
        </row>
        <row r="7730">
          <cell r="A7730">
            <v>274784</v>
          </cell>
        </row>
        <row r="7731">
          <cell r="A7731">
            <v>274815</v>
          </cell>
        </row>
        <row r="7732">
          <cell r="A7732">
            <v>274845</v>
          </cell>
        </row>
        <row r="7733">
          <cell r="A7733">
            <v>274876</v>
          </cell>
        </row>
        <row r="7734">
          <cell r="A7734">
            <v>274907</v>
          </cell>
        </row>
        <row r="7735">
          <cell r="A7735">
            <v>274937</v>
          </cell>
        </row>
        <row r="7736">
          <cell r="A7736">
            <v>274968</v>
          </cell>
        </row>
        <row r="7737">
          <cell r="A7737">
            <v>274998</v>
          </cell>
        </row>
        <row r="7738">
          <cell r="A7738">
            <v>275029</v>
          </cell>
        </row>
        <row r="7739">
          <cell r="A7739">
            <v>275060</v>
          </cell>
        </row>
        <row r="7740">
          <cell r="A7740">
            <v>275088</v>
          </cell>
        </row>
        <row r="7741">
          <cell r="A7741">
            <v>275119</v>
          </cell>
        </row>
        <row r="7742">
          <cell r="A7742">
            <v>275149</v>
          </cell>
        </row>
        <row r="7743">
          <cell r="A7743">
            <v>275180</v>
          </cell>
        </row>
        <row r="7744">
          <cell r="A7744">
            <v>275210</v>
          </cell>
        </row>
        <row r="7745">
          <cell r="A7745">
            <v>275241</v>
          </cell>
        </row>
        <row r="7746">
          <cell r="A7746">
            <v>275272</v>
          </cell>
        </row>
        <row r="7747">
          <cell r="A7747">
            <v>275302</v>
          </cell>
        </row>
        <row r="7748">
          <cell r="A7748">
            <v>275333</v>
          </cell>
        </row>
        <row r="7749">
          <cell r="A7749">
            <v>275363</v>
          </cell>
        </row>
        <row r="7750">
          <cell r="A7750">
            <v>275394</v>
          </cell>
        </row>
        <row r="7751">
          <cell r="A7751">
            <v>275425</v>
          </cell>
        </row>
        <row r="7752">
          <cell r="A7752">
            <v>275453</v>
          </cell>
        </row>
        <row r="7753">
          <cell r="A7753">
            <v>275484</v>
          </cell>
        </row>
        <row r="7754">
          <cell r="A7754">
            <v>275514</v>
          </cell>
        </row>
        <row r="7755">
          <cell r="A7755">
            <v>275545</v>
          </cell>
        </row>
        <row r="7756">
          <cell r="A7756">
            <v>275575</v>
          </cell>
        </row>
        <row r="7757">
          <cell r="A7757">
            <v>275606</v>
          </cell>
        </row>
        <row r="7758">
          <cell r="A7758">
            <v>275637</v>
          </cell>
        </row>
        <row r="7759">
          <cell r="A7759">
            <v>275667</v>
          </cell>
        </row>
        <row r="7760">
          <cell r="A7760">
            <v>275698</v>
          </cell>
        </row>
        <row r="7761">
          <cell r="A7761">
            <v>275728</v>
          </cell>
        </row>
        <row r="7762">
          <cell r="A7762">
            <v>275759</v>
          </cell>
        </row>
        <row r="7763">
          <cell r="A7763">
            <v>275790</v>
          </cell>
        </row>
        <row r="7764">
          <cell r="A7764">
            <v>275818</v>
          </cell>
        </row>
        <row r="7765">
          <cell r="A7765">
            <v>275849</v>
          </cell>
        </row>
        <row r="7766">
          <cell r="A7766">
            <v>275879</v>
          </cell>
        </row>
        <row r="7767">
          <cell r="A7767">
            <v>275910</v>
          </cell>
        </row>
        <row r="7768">
          <cell r="A7768">
            <v>275940</v>
          </cell>
        </row>
        <row r="7769">
          <cell r="A7769">
            <v>275971</v>
          </cell>
        </row>
        <row r="7770">
          <cell r="A7770">
            <v>276002</v>
          </cell>
        </row>
        <row r="7771">
          <cell r="A7771">
            <v>276032</v>
          </cell>
        </row>
        <row r="7772">
          <cell r="A7772">
            <v>276063</v>
          </cell>
        </row>
        <row r="7773">
          <cell r="A7773">
            <v>276093</v>
          </cell>
        </row>
        <row r="7774">
          <cell r="A7774">
            <v>276124</v>
          </cell>
        </row>
        <row r="7775">
          <cell r="A7775">
            <v>276155</v>
          </cell>
        </row>
        <row r="7776">
          <cell r="A7776">
            <v>276184</v>
          </cell>
        </row>
        <row r="7777">
          <cell r="A7777">
            <v>276215</v>
          </cell>
        </row>
        <row r="7778">
          <cell r="A7778">
            <v>276245</v>
          </cell>
        </row>
        <row r="7779">
          <cell r="A7779">
            <v>276276</v>
          </cell>
        </row>
        <row r="7780">
          <cell r="A7780">
            <v>276306</v>
          </cell>
        </row>
        <row r="7781">
          <cell r="A7781">
            <v>276337</v>
          </cell>
        </row>
        <row r="7782">
          <cell r="A7782">
            <v>276368</v>
          </cell>
        </row>
        <row r="7783">
          <cell r="A7783">
            <v>276398</v>
          </cell>
        </row>
        <row r="7784">
          <cell r="A7784">
            <v>276429</v>
          </cell>
        </row>
        <row r="7785">
          <cell r="A7785">
            <v>276459</v>
          </cell>
        </row>
        <row r="7786">
          <cell r="A7786">
            <v>276490</v>
          </cell>
        </row>
        <row r="7787">
          <cell r="A7787">
            <v>276521</v>
          </cell>
        </row>
        <row r="7788">
          <cell r="A7788">
            <v>276549</v>
          </cell>
        </row>
        <row r="7789">
          <cell r="A7789">
            <v>276580</v>
          </cell>
        </row>
        <row r="7790">
          <cell r="A7790">
            <v>276610</v>
          </cell>
        </row>
        <row r="7791">
          <cell r="A7791">
            <v>276641</v>
          </cell>
        </row>
        <row r="7792">
          <cell r="A7792">
            <v>276671</v>
          </cell>
        </row>
        <row r="7793">
          <cell r="A7793">
            <v>276702</v>
          </cell>
        </row>
        <row r="7794">
          <cell r="A7794">
            <v>276733</v>
          </cell>
        </row>
        <row r="7795">
          <cell r="A7795">
            <v>276763</v>
          </cell>
        </row>
        <row r="7796">
          <cell r="A7796">
            <v>276794</v>
          </cell>
        </row>
        <row r="7797">
          <cell r="A7797">
            <v>276824</v>
          </cell>
        </row>
        <row r="7798">
          <cell r="A7798">
            <v>276855</v>
          </cell>
        </row>
        <row r="7799">
          <cell r="A7799">
            <v>276886</v>
          </cell>
        </row>
        <row r="7800">
          <cell r="A7800">
            <v>276914</v>
          </cell>
        </row>
        <row r="7801">
          <cell r="A7801">
            <v>276945</v>
          </cell>
        </row>
        <row r="7802">
          <cell r="A7802">
            <v>276975</v>
          </cell>
        </row>
        <row r="7803">
          <cell r="A7803">
            <v>277006</v>
          </cell>
        </row>
        <row r="7804">
          <cell r="A7804">
            <v>277036</v>
          </cell>
        </row>
        <row r="7805">
          <cell r="A7805">
            <v>277067</v>
          </cell>
        </row>
        <row r="7806">
          <cell r="A7806">
            <v>277098</v>
          </cell>
        </row>
        <row r="7807">
          <cell r="A7807">
            <v>277128</v>
          </cell>
        </row>
        <row r="7808">
          <cell r="A7808">
            <v>277159</v>
          </cell>
        </row>
        <row r="7809">
          <cell r="A7809">
            <v>277189</v>
          </cell>
        </row>
        <row r="7810">
          <cell r="A7810">
            <v>277220</v>
          </cell>
        </row>
        <row r="7811">
          <cell r="A7811">
            <v>277251</v>
          </cell>
        </row>
        <row r="7812">
          <cell r="A7812">
            <v>277279</v>
          </cell>
        </row>
        <row r="7813">
          <cell r="A7813">
            <v>277310</v>
          </cell>
        </row>
        <row r="7814">
          <cell r="A7814">
            <v>277340</v>
          </cell>
        </row>
        <row r="7815">
          <cell r="A7815">
            <v>277371</v>
          </cell>
        </row>
        <row r="7816">
          <cell r="A7816">
            <v>277401</v>
          </cell>
        </row>
        <row r="7817">
          <cell r="A7817">
            <v>277432</v>
          </cell>
        </row>
        <row r="7818">
          <cell r="A7818">
            <v>277463</v>
          </cell>
        </row>
        <row r="7819">
          <cell r="A7819">
            <v>277493</v>
          </cell>
        </row>
        <row r="7820">
          <cell r="A7820">
            <v>277524</v>
          </cell>
        </row>
        <row r="7821">
          <cell r="A7821">
            <v>277554</v>
          </cell>
        </row>
        <row r="7822">
          <cell r="A7822">
            <v>277585</v>
          </cell>
        </row>
        <row r="7823">
          <cell r="A7823">
            <v>277616</v>
          </cell>
        </row>
        <row r="7824">
          <cell r="A7824">
            <v>277645</v>
          </cell>
        </row>
        <row r="7825">
          <cell r="A7825">
            <v>277676</v>
          </cell>
        </row>
        <row r="7826">
          <cell r="A7826">
            <v>277706</v>
          </cell>
        </row>
        <row r="7827">
          <cell r="A7827">
            <v>277737</v>
          </cell>
        </row>
        <row r="7828">
          <cell r="A7828">
            <v>277767</v>
          </cell>
        </row>
        <row r="7829">
          <cell r="A7829">
            <v>277798</v>
          </cell>
        </row>
        <row r="7830">
          <cell r="A7830">
            <v>277829</v>
          </cell>
        </row>
        <row r="7831">
          <cell r="A7831">
            <v>277859</v>
          </cell>
        </row>
        <row r="7832">
          <cell r="A7832">
            <v>277890</v>
          </cell>
        </row>
        <row r="7833">
          <cell r="A7833">
            <v>277920</v>
          </cell>
        </row>
        <row r="7834">
          <cell r="A7834">
            <v>277951</v>
          </cell>
        </row>
        <row r="7835">
          <cell r="A7835">
            <v>277982</v>
          </cell>
        </row>
        <row r="7836">
          <cell r="A7836">
            <v>278010</v>
          </cell>
        </row>
        <row r="7837">
          <cell r="A7837">
            <v>278041</v>
          </cell>
        </row>
        <row r="7838">
          <cell r="A7838">
            <v>278071</v>
          </cell>
        </row>
        <row r="7839">
          <cell r="A7839">
            <v>278102</v>
          </cell>
        </row>
        <row r="7840">
          <cell r="A7840">
            <v>278132</v>
          </cell>
        </row>
        <row r="7841">
          <cell r="A7841">
            <v>278163</v>
          </cell>
        </row>
        <row r="7842">
          <cell r="A7842">
            <v>278194</v>
          </cell>
        </row>
        <row r="7843">
          <cell r="A7843">
            <v>278224</v>
          </cell>
        </row>
        <row r="7844">
          <cell r="A7844">
            <v>278255</v>
          </cell>
        </row>
        <row r="7845">
          <cell r="A7845">
            <v>278285</v>
          </cell>
        </row>
        <row r="7846">
          <cell r="A7846">
            <v>278316</v>
          </cell>
        </row>
        <row r="7847">
          <cell r="A7847">
            <v>278347</v>
          </cell>
        </row>
        <row r="7848">
          <cell r="A7848">
            <v>278375</v>
          </cell>
        </row>
        <row r="7849">
          <cell r="A7849">
            <v>278406</v>
          </cell>
        </row>
        <row r="7850">
          <cell r="A7850">
            <v>278436</v>
          </cell>
        </row>
        <row r="7851">
          <cell r="A7851">
            <v>278467</v>
          </cell>
        </row>
        <row r="7852">
          <cell r="A7852">
            <v>278497</v>
          </cell>
        </row>
        <row r="7853">
          <cell r="A7853">
            <v>278528</v>
          </cell>
        </row>
        <row r="7854">
          <cell r="A7854">
            <v>278559</v>
          </cell>
        </row>
        <row r="7855">
          <cell r="A7855">
            <v>278589</v>
          </cell>
        </row>
        <row r="7856">
          <cell r="A7856">
            <v>278620</v>
          </cell>
        </row>
        <row r="7857">
          <cell r="A7857">
            <v>278650</v>
          </cell>
        </row>
        <row r="7858">
          <cell r="A7858">
            <v>278681</v>
          </cell>
        </row>
        <row r="7859">
          <cell r="A7859">
            <v>278712</v>
          </cell>
        </row>
        <row r="7860">
          <cell r="A7860">
            <v>278740</v>
          </cell>
        </row>
        <row r="7861">
          <cell r="A7861">
            <v>278771</v>
          </cell>
        </row>
        <row r="7862">
          <cell r="A7862">
            <v>278801</v>
          </cell>
        </row>
        <row r="7863">
          <cell r="A7863">
            <v>278832</v>
          </cell>
        </row>
        <row r="7864">
          <cell r="A7864">
            <v>278862</v>
          </cell>
        </row>
        <row r="7865">
          <cell r="A7865">
            <v>278893</v>
          </cell>
        </row>
        <row r="7866">
          <cell r="A7866">
            <v>278924</v>
          </cell>
        </row>
        <row r="7867">
          <cell r="A7867">
            <v>278954</v>
          </cell>
        </row>
        <row r="7868">
          <cell r="A7868">
            <v>278985</v>
          </cell>
        </row>
        <row r="7869">
          <cell r="A7869">
            <v>279015</v>
          </cell>
        </row>
        <row r="7870">
          <cell r="A7870">
            <v>279046</v>
          </cell>
        </row>
        <row r="7871">
          <cell r="A7871">
            <v>279077</v>
          </cell>
        </row>
        <row r="7872">
          <cell r="A7872">
            <v>279106</v>
          </cell>
        </row>
        <row r="7873">
          <cell r="A7873">
            <v>279137</v>
          </cell>
        </row>
        <row r="7874">
          <cell r="A7874">
            <v>279167</v>
          </cell>
        </row>
        <row r="7875">
          <cell r="A7875">
            <v>279198</v>
          </cell>
        </row>
        <row r="7876">
          <cell r="A7876">
            <v>279228</v>
          </cell>
        </row>
        <row r="7877">
          <cell r="A7877">
            <v>279259</v>
          </cell>
        </row>
        <row r="7878">
          <cell r="A7878">
            <v>279290</v>
          </cell>
        </row>
        <row r="7879">
          <cell r="A7879">
            <v>279320</v>
          </cell>
        </row>
        <row r="7880">
          <cell r="A7880">
            <v>279351</v>
          </cell>
        </row>
        <row r="7881">
          <cell r="A7881">
            <v>279381</v>
          </cell>
        </row>
        <row r="7882">
          <cell r="A7882">
            <v>279412</v>
          </cell>
        </row>
        <row r="7883">
          <cell r="A7883">
            <v>279443</v>
          </cell>
        </row>
        <row r="7884">
          <cell r="A7884">
            <v>279471</v>
          </cell>
        </row>
        <row r="7885">
          <cell r="A7885">
            <v>279502</v>
          </cell>
        </row>
        <row r="7886">
          <cell r="A7886">
            <v>279532</v>
          </cell>
        </row>
        <row r="7887">
          <cell r="A7887">
            <v>279563</v>
          </cell>
        </row>
        <row r="7888">
          <cell r="A7888">
            <v>279593</v>
          </cell>
        </row>
        <row r="7889">
          <cell r="A7889">
            <v>279624</v>
          </cell>
        </row>
        <row r="7890">
          <cell r="A7890">
            <v>279655</v>
          </cell>
        </row>
        <row r="7891">
          <cell r="A7891">
            <v>279685</v>
          </cell>
        </row>
        <row r="7892">
          <cell r="A7892">
            <v>279716</v>
          </cell>
        </row>
        <row r="7893">
          <cell r="A7893">
            <v>279746</v>
          </cell>
        </row>
        <row r="7894">
          <cell r="A7894">
            <v>279777</v>
          </cell>
        </row>
        <row r="7895">
          <cell r="A7895">
            <v>279808</v>
          </cell>
        </row>
        <row r="7896">
          <cell r="A7896">
            <v>279836</v>
          </cell>
        </row>
        <row r="7897">
          <cell r="A7897">
            <v>279867</v>
          </cell>
        </row>
        <row r="7898">
          <cell r="A7898">
            <v>279897</v>
          </cell>
        </row>
        <row r="7899">
          <cell r="A7899">
            <v>279928</v>
          </cell>
        </row>
        <row r="7900">
          <cell r="A7900">
            <v>279958</v>
          </cell>
        </row>
        <row r="7901">
          <cell r="A7901">
            <v>279989</v>
          </cell>
        </row>
        <row r="7902">
          <cell r="A7902">
            <v>280020</v>
          </cell>
        </row>
        <row r="7903">
          <cell r="A7903">
            <v>280050</v>
          </cell>
        </row>
        <row r="7904">
          <cell r="A7904">
            <v>280081</v>
          </cell>
        </row>
        <row r="7905">
          <cell r="A7905">
            <v>280111</v>
          </cell>
        </row>
        <row r="7906">
          <cell r="A7906">
            <v>280142</v>
          </cell>
        </row>
        <row r="7907">
          <cell r="A7907">
            <v>280173</v>
          </cell>
        </row>
        <row r="7908">
          <cell r="A7908">
            <v>280201</v>
          </cell>
        </row>
        <row r="7909">
          <cell r="A7909">
            <v>280232</v>
          </cell>
        </row>
        <row r="7910">
          <cell r="A7910">
            <v>280262</v>
          </cell>
        </row>
        <row r="7911">
          <cell r="A7911">
            <v>280293</v>
          </cell>
        </row>
        <row r="7912">
          <cell r="A7912">
            <v>280323</v>
          </cell>
        </row>
        <row r="7913">
          <cell r="A7913">
            <v>280354</v>
          </cell>
        </row>
        <row r="7914">
          <cell r="A7914">
            <v>280385</v>
          </cell>
        </row>
        <row r="7915">
          <cell r="A7915">
            <v>280415</v>
          </cell>
        </row>
        <row r="7916">
          <cell r="A7916">
            <v>280446</v>
          </cell>
        </row>
        <row r="7917">
          <cell r="A7917">
            <v>280476</v>
          </cell>
        </row>
        <row r="7918">
          <cell r="A7918">
            <v>280507</v>
          </cell>
        </row>
        <row r="7919">
          <cell r="A7919">
            <v>280538</v>
          </cell>
        </row>
        <row r="7920">
          <cell r="A7920">
            <v>280567</v>
          </cell>
        </row>
        <row r="7921">
          <cell r="A7921">
            <v>280598</v>
          </cell>
        </row>
        <row r="7922">
          <cell r="A7922">
            <v>280628</v>
          </cell>
        </row>
        <row r="7923">
          <cell r="A7923">
            <v>280659</v>
          </cell>
        </row>
        <row r="7924">
          <cell r="A7924">
            <v>280689</v>
          </cell>
        </row>
        <row r="7925">
          <cell r="A7925">
            <v>280720</v>
          </cell>
        </row>
        <row r="7926">
          <cell r="A7926">
            <v>280751</v>
          </cell>
        </row>
        <row r="7927">
          <cell r="A7927">
            <v>280781</v>
          </cell>
        </row>
        <row r="7928">
          <cell r="A7928">
            <v>280812</v>
          </cell>
        </row>
        <row r="7929">
          <cell r="A7929">
            <v>280842</v>
          </cell>
        </row>
        <row r="7930">
          <cell r="A7930">
            <v>280873</v>
          </cell>
        </row>
        <row r="7931">
          <cell r="A7931">
            <v>280904</v>
          </cell>
        </row>
        <row r="7932">
          <cell r="A7932">
            <v>280932</v>
          </cell>
        </row>
        <row r="7933">
          <cell r="A7933">
            <v>280963</v>
          </cell>
        </row>
        <row r="7934">
          <cell r="A7934">
            <v>280993</v>
          </cell>
        </row>
        <row r="7935">
          <cell r="A7935">
            <v>281024</v>
          </cell>
        </row>
        <row r="7936">
          <cell r="A7936">
            <v>281054</v>
          </cell>
        </row>
        <row r="7937">
          <cell r="A7937">
            <v>281085</v>
          </cell>
        </row>
        <row r="7938">
          <cell r="A7938">
            <v>281116</v>
          </cell>
        </row>
        <row r="7939">
          <cell r="A7939">
            <v>281146</v>
          </cell>
        </row>
        <row r="7940">
          <cell r="A7940">
            <v>281177</v>
          </cell>
        </row>
        <row r="7941">
          <cell r="A7941">
            <v>281207</v>
          </cell>
        </row>
        <row r="7942">
          <cell r="A7942">
            <v>281238</v>
          </cell>
        </row>
        <row r="7943">
          <cell r="A7943">
            <v>281269</v>
          </cell>
        </row>
        <row r="7944">
          <cell r="A7944">
            <v>281297</v>
          </cell>
        </row>
        <row r="7945">
          <cell r="A7945">
            <v>281328</v>
          </cell>
        </row>
        <row r="7946">
          <cell r="A7946">
            <v>281358</v>
          </cell>
        </row>
        <row r="7947">
          <cell r="A7947">
            <v>281389</v>
          </cell>
        </row>
        <row r="7948">
          <cell r="A7948">
            <v>281419</v>
          </cell>
        </row>
        <row r="7949">
          <cell r="A7949">
            <v>281450</v>
          </cell>
        </row>
        <row r="7950">
          <cell r="A7950">
            <v>281481</v>
          </cell>
        </row>
        <row r="7951">
          <cell r="A7951">
            <v>281511</v>
          </cell>
        </row>
        <row r="7952">
          <cell r="A7952">
            <v>281542</v>
          </cell>
        </row>
        <row r="7953">
          <cell r="A7953">
            <v>281572</v>
          </cell>
        </row>
        <row r="7954">
          <cell r="A7954">
            <v>281603</v>
          </cell>
        </row>
        <row r="7955">
          <cell r="A7955">
            <v>281634</v>
          </cell>
        </row>
        <row r="7956">
          <cell r="A7956">
            <v>281662</v>
          </cell>
        </row>
        <row r="7957">
          <cell r="A7957">
            <v>281693</v>
          </cell>
        </row>
        <row r="7958">
          <cell r="A7958">
            <v>281723</v>
          </cell>
        </row>
        <row r="7959">
          <cell r="A7959">
            <v>281754</v>
          </cell>
        </row>
        <row r="7960">
          <cell r="A7960">
            <v>281784</v>
          </cell>
        </row>
        <row r="7961">
          <cell r="A7961">
            <v>281815</v>
          </cell>
        </row>
        <row r="7962">
          <cell r="A7962">
            <v>281846</v>
          </cell>
        </row>
        <row r="7963">
          <cell r="A7963">
            <v>281876</v>
          </cell>
        </row>
        <row r="7964">
          <cell r="A7964">
            <v>281907</v>
          </cell>
        </row>
        <row r="7965">
          <cell r="A7965">
            <v>281937</v>
          </cell>
        </row>
        <row r="7966">
          <cell r="A7966">
            <v>281968</v>
          </cell>
        </row>
        <row r="7967">
          <cell r="A7967">
            <v>281999</v>
          </cell>
        </row>
        <row r="7968">
          <cell r="A7968">
            <v>282028</v>
          </cell>
        </row>
        <row r="7969">
          <cell r="A7969">
            <v>282059</v>
          </cell>
        </row>
        <row r="7970">
          <cell r="A7970">
            <v>282089</v>
          </cell>
        </row>
        <row r="7971">
          <cell r="A7971">
            <v>282120</v>
          </cell>
        </row>
        <row r="7972">
          <cell r="A7972">
            <v>282150</v>
          </cell>
        </row>
        <row r="7973">
          <cell r="A7973">
            <v>282181</v>
          </cell>
        </row>
        <row r="7974">
          <cell r="A7974">
            <v>282212</v>
          </cell>
        </row>
        <row r="7975">
          <cell r="A7975">
            <v>282242</v>
          </cell>
        </row>
        <row r="7976">
          <cell r="A7976">
            <v>282273</v>
          </cell>
        </row>
        <row r="7977">
          <cell r="A7977">
            <v>282303</v>
          </cell>
        </row>
        <row r="7978">
          <cell r="A7978">
            <v>282334</v>
          </cell>
        </row>
        <row r="7979">
          <cell r="A7979">
            <v>282365</v>
          </cell>
        </row>
        <row r="7980">
          <cell r="A7980">
            <v>282393</v>
          </cell>
        </row>
        <row r="7981">
          <cell r="A7981">
            <v>282424</v>
          </cell>
        </row>
        <row r="7982">
          <cell r="A7982">
            <v>282454</v>
          </cell>
        </row>
        <row r="7983">
          <cell r="A7983">
            <v>282485</v>
          </cell>
        </row>
        <row r="7984">
          <cell r="A7984">
            <v>282515</v>
          </cell>
        </row>
        <row r="7985">
          <cell r="A7985">
            <v>282546</v>
          </cell>
        </row>
        <row r="7986">
          <cell r="A7986">
            <v>282577</v>
          </cell>
        </row>
        <row r="7987">
          <cell r="A7987">
            <v>282607</v>
          </cell>
        </row>
        <row r="7988">
          <cell r="A7988">
            <v>282638</v>
          </cell>
        </row>
        <row r="7989">
          <cell r="A7989">
            <v>282668</v>
          </cell>
        </row>
        <row r="7990">
          <cell r="A7990">
            <v>282699</v>
          </cell>
        </row>
        <row r="7991">
          <cell r="A7991">
            <v>282730</v>
          </cell>
        </row>
        <row r="7992">
          <cell r="A7992">
            <v>282758</v>
          </cell>
        </row>
        <row r="7993">
          <cell r="A7993">
            <v>282789</v>
          </cell>
        </row>
        <row r="7994">
          <cell r="A7994">
            <v>282819</v>
          </cell>
        </row>
        <row r="7995">
          <cell r="A7995">
            <v>282850</v>
          </cell>
        </row>
        <row r="7996">
          <cell r="A7996">
            <v>282880</v>
          </cell>
        </row>
        <row r="7997">
          <cell r="A7997">
            <v>282911</v>
          </cell>
        </row>
        <row r="7998">
          <cell r="A7998">
            <v>282942</v>
          </cell>
        </row>
        <row r="7999">
          <cell r="A7999">
            <v>282972</v>
          </cell>
        </row>
        <row r="8000">
          <cell r="A8000">
            <v>283003</v>
          </cell>
        </row>
        <row r="8001">
          <cell r="A8001">
            <v>283033</v>
          </cell>
        </row>
        <row r="8002">
          <cell r="A8002">
            <v>283064</v>
          </cell>
        </row>
        <row r="8003">
          <cell r="A8003">
            <v>283095</v>
          </cell>
        </row>
        <row r="8004">
          <cell r="A8004">
            <v>283123</v>
          </cell>
        </row>
        <row r="8005">
          <cell r="A8005">
            <v>283154</v>
          </cell>
        </row>
        <row r="8006">
          <cell r="A8006">
            <v>283184</v>
          </cell>
        </row>
        <row r="8007">
          <cell r="A8007">
            <v>283215</v>
          </cell>
        </row>
        <row r="8008">
          <cell r="A8008">
            <v>283245</v>
          </cell>
        </row>
        <row r="8009">
          <cell r="A8009">
            <v>283276</v>
          </cell>
        </row>
        <row r="8010">
          <cell r="A8010">
            <v>283307</v>
          </cell>
        </row>
        <row r="8011">
          <cell r="A8011">
            <v>283337</v>
          </cell>
        </row>
        <row r="8012">
          <cell r="A8012">
            <v>283368</v>
          </cell>
        </row>
        <row r="8013">
          <cell r="A8013">
            <v>283398</v>
          </cell>
        </row>
        <row r="8014">
          <cell r="A8014">
            <v>283429</v>
          </cell>
        </row>
        <row r="8015">
          <cell r="A8015">
            <v>283460</v>
          </cell>
        </row>
        <row r="8016">
          <cell r="A8016">
            <v>283489</v>
          </cell>
        </row>
        <row r="8017">
          <cell r="A8017">
            <v>283520</v>
          </cell>
        </row>
        <row r="8018">
          <cell r="A8018">
            <v>283550</v>
          </cell>
        </row>
        <row r="8019">
          <cell r="A8019">
            <v>283581</v>
          </cell>
        </row>
        <row r="8020">
          <cell r="A8020">
            <v>283611</v>
          </cell>
        </row>
        <row r="8021">
          <cell r="A8021">
            <v>283642</v>
          </cell>
        </row>
        <row r="8022">
          <cell r="A8022">
            <v>283673</v>
          </cell>
        </row>
        <row r="8023">
          <cell r="A8023">
            <v>283703</v>
          </cell>
        </row>
        <row r="8024">
          <cell r="A8024">
            <v>283734</v>
          </cell>
        </row>
        <row r="8025">
          <cell r="A8025">
            <v>283764</v>
          </cell>
        </row>
        <row r="8026">
          <cell r="A8026">
            <v>283795</v>
          </cell>
        </row>
        <row r="8027">
          <cell r="A8027">
            <v>283826</v>
          </cell>
        </row>
        <row r="8028">
          <cell r="A8028">
            <v>283854</v>
          </cell>
        </row>
        <row r="8029">
          <cell r="A8029">
            <v>283885</v>
          </cell>
        </row>
        <row r="8030">
          <cell r="A8030">
            <v>283915</v>
          </cell>
        </row>
        <row r="8031">
          <cell r="A8031">
            <v>283946</v>
          </cell>
        </row>
        <row r="8032">
          <cell r="A8032">
            <v>283976</v>
          </cell>
        </row>
        <row r="8033">
          <cell r="A8033">
            <v>284007</v>
          </cell>
        </row>
        <row r="8034">
          <cell r="A8034">
            <v>284038</v>
          </cell>
        </row>
        <row r="8035">
          <cell r="A8035">
            <v>284068</v>
          </cell>
        </row>
        <row r="8036">
          <cell r="A8036">
            <v>284099</v>
          </cell>
        </row>
        <row r="8037">
          <cell r="A8037">
            <v>284129</v>
          </cell>
        </row>
        <row r="8038">
          <cell r="A8038">
            <v>284160</v>
          </cell>
        </row>
        <row r="8039">
          <cell r="A8039">
            <v>284191</v>
          </cell>
        </row>
        <row r="8040">
          <cell r="A8040">
            <v>284219</v>
          </cell>
        </row>
        <row r="8041">
          <cell r="A8041">
            <v>284250</v>
          </cell>
        </row>
        <row r="8042">
          <cell r="A8042">
            <v>284280</v>
          </cell>
        </row>
        <row r="8043">
          <cell r="A8043">
            <v>284311</v>
          </cell>
        </row>
        <row r="8044">
          <cell r="A8044">
            <v>284341</v>
          </cell>
        </row>
        <row r="8045">
          <cell r="A8045">
            <v>284372</v>
          </cell>
        </row>
        <row r="8046">
          <cell r="A8046">
            <v>284403</v>
          </cell>
        </row>
        <row r="8047">
          <cell r="A8047">
            <v>284433</v>
          </cell>
        </row>
        <row r="8048">
          <cell r="A8048">
            <v>284464</v>
          </cell>
        </row>
        <row r="8049">
          <cell r="A8049">
            <v>284494</v>
          </cell>
        </row>
        <row r="8050">
          <cell r="A8050">
            <v>284525</v>
          </cell>
        </row>
        <row r="8051">
          <cell r="A8051">
            <v>284556</v>
          </cell>
        </row>
        <row r="8052">
          <cell r="A8052">
            <v>284584</v>
          </cell>
        </row>
        <row r="8053">
          <cell r="A8053">
            <v>284615</v>
          </cell>
        </row>
        <row r="8054">
          <cell r="A8054">
            <v>284645</v>
          </cell>
        </row>
        <row r="8055">
          <cell r="A8055">
            <v>284676</v>
          </cell>
        </row>
        <row r="8056">
          <cell r="A8056">
            <v>284706</v>
          </cell>
        </row>
        <row r="8057">
          <cell r="A8057">
            <v>284737</v>
          </cell>
        </row>
        <row r="8058">
          <cell r="A8058">
            <v>284768</v>
          </cell>
        </row>
        <row r="8059">
          <cell r="A8059">
            <v>284798</v>
          </cell>
        </row>
        <row r="8060">
          <cell r="A8060">
            <v>284829</v>
          </cell>
        </row>
        <row r="8061">
          <cell r="A8061">
            <v>284859</v>
          </cell>
        </row>
        <row r="8062">
          <cell r="A8062">
            <v>284890</v>
          </cell>
        </row>
        <row r="8063">
          <cell r="A8063">
            <v>284921</v>
          </cell>
        </row>
        <row r="8064">
          <cell r="A8064">
            <v>284950</v>
          </cell>
        </row>
        <row r="8065">
          <cell r="A8065">
            <v>284981</v>
          </cell>
        </row>
        <row r="8066">
          <cell r="A8066">
            <v>285011</v>
          </cell>
        </row>
        <row r="8067">
          <cell r="A8067">
            <v>285042</v>
          </cell>
        </row>
        <row r="8068">
          <cell r="A8068">
            <v>285072</v>
          </cell>
        </row>
        <row r="8069">
          <cell r="A8069">
            <v>285103</v>
          </cell>
        </row>
        <row r="8070">
          <cell r="A8070">
            <v>285134</v>
          </cell>
        </row>
        <row r="8071">
          <cell r="A8071">
            <v>285164</v>
          </cell>
        </row>
        <row r="8072">
          <cell r="A8072">
            <v>285195</v>
          </cell>
        </row>
        <row r="8073">
          <cell r="A8073">
            <v>285225</v>
          </cell>
        </row>
        <row r="8074">
          <cell r="A8074">
            <v>285256</v>
          </cell>
        </row>
        <row r="8075">
          <cell r="A8075">
            <v>285287</v>
          </cell>
        </row>
        <row r="8076">
          <cell r="A8076">
            <v>285315</v>
          </cell>
        </row>
        <row r="8077">
          <cell r="A8077">
            <v>285346</v>
          </cell>
        </row>
        <row r="8078">
          <cell r="A8078">
            <v>285376</v>
          </cell>
        </row>
        <row r="8079">
          <cell r="A8079">
            <v>285407</v>
          </cell>
        </row>
        <row r="8080">
          <cell r="A8080">
            <v>285437</v>
          </cell>
        </row>
        <row r="8081">
          <cell r="A8081">
            <v>285468</v>
          </cell>
        </row>
        <row r="8082">
          <cell r="A8082">
            <v>285499</v>
          </cell>
        </row>
        <row r="8083">
          <cell r="A8083">
            <v>285529</v>
          </cell>
        </row>
        <row r="8084">
          <cell r="A8084">
            <v>285560</v>
          </cell>
        </row>
        <row r="8085">
          <cell r="A8085">
            <v>285590</v>
          </cell>
        </row>
        <row r="8086">
          <cell r="A8086">
            <v>285621</v>
          </cell>
        </row>
        <row r="8087">
          <cell r="A8087">
            <v>285652</v>
          </cell>
        </row>
        <row r="8088">
          <cell r="A8088">
            <v>285680</v>
          </cell>
        </row>
        <row r="8089">
          <cell r="A8089">
            <v>285711</v>
          </cell>
        </row>
        <row r="8090">
          <cell r="A8090">
            <v>285741</v>
          </cell>
        </row>
        <row r="8091">
          <cell r="A8091">
            <v>285772</v>
          </cell>
        </row>
        <row r="8092">
          <cell r="A8092">
            <v>285802</v>
          </cell>
        </row>
        <row r="8093">
          <cell r="A8093">
            <v>285833</v>
          </cell>
        </row>
        <row r="8094">
          <cell r="A8094">
            <v>285864</v>
          </cell>
        </row>
        <row r="8095">
          <cell r="A8095">
            <v>285894</v>
          </cell>
        </row>
        <row r="8096">
          <cell r="A8096">
            <v>285925</v>
          </cell>
        </row>
        <row r="8097">
          <cell r="A8097">
            <v>285955</v>
          </cell>
        </row>
        <row r="8098">
          <cell r="A8098">
            <v>285986</v>
          </cell>
        </row>
        <row r="8099">
          <cell r="A8099">
            <v>286017</v>
          </cell>
        </row>
        <row r="8100">
          <cell r="A8100">
            <v>286045</v>
          </cell>
        </row>
        <row r="8101">
          <cell r="A8101">
            <v>286076</v>
          </cell>
        </row>
        <row r="8102">
          <cell r="A8102">
            <v>286106</v>
          </cell>
        </row>
        <row r="8103">
          <cell r="A8103">
            <v>286137</v>
          </cell>
        </row>
        <row r="8104">
          <cell r="A8104">
            <v>286167</v>
          </cell>
        </row>
        <row r="8105">
          <cell r="A8105">
            <v>286198</v>
          </cell>
        </row>
        <row r="8106">
          <cell r="A8106">
            <v>286229</v>
          </cell>
        </row>
        <row r="8107">
          <cell r="A8107">
            <v>286259</v>
          </cell>
        </row>
        <row r="8108">
          <cell r="A8108">
            <v>286290</v>
          </cell>
        </row>
        <row r="8109">
          <cell r="A8109">
            <v>286320</v>
          </cell>
        </row>
        <row r="8110">
          <cell r="A8110">
            <v>286351</v>
          </cell>
        </row>
        <row r="8111">
          <cell r="A8111">
            <v>286382</v>
          </cell>
        </row>
        <row r="8112">
          <cell r="A8112">
            <v>286411</v>
          </cell>
        </row>
        <row r="8113">
          <cell r="A8113">
            <v>286442</v>
          </cell>
        </row>
        <row r="8114">
          <cell r="A8114">
            <v>286472</v>
          </cell>
        </row>
        <row r="8115">
          <cell r="A8115">
            <v>286503</v>
          </cell>
        </row>
        <row r="8116">
          <cell r="A8116">
            <v>286533</v>
          </cell>
        </row>
        <row r="8117">
          <cell r="A8117">
            <v>286564</v>
          </cell>
        </row>
        <row r="8118">
          <cell r="A8118">
            <v>286595</v>
          </cell>
        </row>
        <row r="8119">
          <cell r="A8119">
            <v>286625</v>
          </cell>
        </row>
        <row r="8120">
          <cell r="A8120">
            <v>286656</v>
          </cell>
        </row>
        <row r="8121">
          <cell r="A8121">
            <v>286686</v>
          </cell>
        </row>
        <row r="8122">
          <cell r="A8122">
            <v>286717</v>
          </cell>
        </row>
        <row r="8123">
          <cell r="A8123">
            <v>286748</v>
          </cell>
        </row>
        <row r="8124">
          <cell r="A8124">
            <v>286776</v>
          </cell>
        </row>
        <row r="8125">
          <cell r="A8125">
            <v>286807</v>
          </cell>
        </row>
        <row r="8126">
          <cell r="A8126">
            <v>286837</v>
          </cell>
        </row>
        <row r="8127">
          <cell r="A8127">
            <v>286868</v>
          </cell>
        </row>
        <row r="8128">
          <cell r="A8128">
            <v>286898</v>
          </cell>
        </row>
        <row r="8129">
          <cell r="A8129">
            <v>286929</v>
          </cell>
        </row>
        <row r="8130">
          <cell r="A8130">
            <v>286960</v>
          </cell>
        </row>
        <row r="8131">
          <cell r="A8131">
            <v>286990</v>
          </cell>
        </row>
        <row r="8132">
          <cell r="A8132">
            <v>287021</v>
          </cell>
        </row>
        <row r="8133">
          <cell r="A8133">
            <v>287051</v>
          </cell>
        </row>
        <row r="8134">
          <cell r="A8134">
            <v>287082</v>
          </cell>
        </row>
        <row r="8135">
          <cell r="A8135">
            <v>287113</v>
          </cell>
        </row>
        <row r="8136">
          <cell r="A8136">
            <v>287141</v>
          </cell>
        </row>
        <row r="8137">
          <cell r="A8137">
            <v>287172</v>
          </cell>
        </row>
        <row r="8138">
          <cell r="A8138">
            <v>287202</v>
          </cell>
        </row>
        <row r="8139">
          <cell r="A8139">
            <v>287233</v>
          </cell>
        </row>
        <row r="8140">
          <cell r="A8140">
            <v>287263</v>
          </cell>
        </row>
        <row r="8141">
          <cell r="A8141">
            <v>287294</v>
          </cell>
        </row>
        <row r="8142">
          <cell r="A8142">
            <v>287325</v>
          </cell>
        </row>
        <row r="8143">
          <cell r="A8143">
            <v>287355</v>
          </cell>
        </row>
        <row r="8144">
          <cell r="A8144">
            <v>287386</v>
          </cell>
        </row>
        <row r="8145">
          <cell r="A8145">
            <v>287416</v>
          </cell>
        </row>
        <row r="8146">
          <cell r="A8146">
            <v>287447</v>
          </cell>
        </row>
        <row r="8147">
          <cell r="A8147">
            <v>287478</v>
          </cell>
        </row>
        <row r="8148">
          <cell r="A8148">
            <v>287506</v>
          </cell>
        </row>
        <row r="8149">
          <cell r="A8149">
            <v>287537</v>
          </cell>
        </row>
        <row r="8150">
          <cell r="A8150">
            <v>287567</v>
          </cell>
        </row>
        <row r="8151">
          <cell r="A8151">
            <v>287598</v>
          </cell>
        </row>
        <row r="8152">
          <cell r="A8152">
            <v>287628</v>
          </cell>
        </row>
        <row r="8153">
          <cell r="A8153">
            <v>287659</v>
          </cell>
        </row>
        <row r="8154">
          <cell r="A8154">
            <v>287690</v>
          </cell>
        </row>
        <row r="8155">
          <cell r="A8155">
            <v>287720</v>
          </cell>
        </row>
        <row r="8156">
          <cell r="A8156">
            <v>287751</v>
          </cell>
        </row>
        <row r="8157">
          <cell r="A8157">
            <v>287781</v>
          </cell>
        </row>
        <row r="8158">
          <cell r="A8158">
            <v>287812</v>
          </cell>
        </row>
        <row r="8159">
          <cell r="A8159">
            <v>287843</v>
          </cell>
        </row>
        <row r="8160">
          <cell r="A8160">
            <v>287872</v>
          </cell>
        </row>
        <row r="8161">
          <cell r="A8161">
            <v>287903</v>
          </cell>
        </row>
        <row r="8162">
          <cell r="A8162">
            <v>287933</v>
          </cell>
        </row>
        <row r="8163">
          <cell r="A8163">
            <v>287964</v>
          </cell>
        </row>
        <row r="8164">
          <cell r="A8164">
            <v>287994</v>
          </cell>
        </row>
        <row r="8165">
          <cell r="A8165">
            <v>288025</v>
          </cell>
        </row>
        <row r="8166">
          <cell r="A8166">
            <v>288056</v>
          </cell>
        </row>
        <row r="8167">
          <cell r="A8167">
            <v>288086</v>
          </cell>
        </row>
        <row r="8168">
          <cell r="A8168">
            <v>288117</v>
          </cell>
        </row>
        <row r="8169">
          <cell r="A8169">
            <v>288147</v>
          </cell>
        </row>
        <row r="8170">
          <cell r="A8170">
            <v>288178</v>
          </cell>
        </row>
        <row r="8171">
          <cell r="A8171">
            <v>288209</v>
          </cell>
        </row>
        <row r="8172">
          <cell r="A8172">
            <v>288237</v>
          </cell>
        </row>
        <row r="8173">
          <cell r="A8173">
            <v>288268</v>
          </cell>
        </row>
        <row r="8174">
          <cell r="A8174">
            <v>288298</v>
          </cell>
        </row>
        <row r="8175">
          <cell r="A8175">
            <v>288329</v>
          </cell>
        </row>
        <row r="8176">
          <cell r="A8176">
            <v>288359</v>
          </cell>
        </row>
        <row r="8177">
          <cell r="A8177">
            <v>288390</v>
          </cell>
        </row>
        <row r="8178">
          <cell r="A8178">
            <v>288421</v>
          </cell>
        </row>
        <row r="8179">
          <cell r="A8179">
            <v>288451</v>
          </cell>
        </row>
        <row r="8180">
          <cell r="A8180">
            <v>288482</v>
          </cell>
        </row>
        <row r="8181">
          <cell r="A8181">
            <v>288512</v>
          </cell>
        </row>
        <row r="8182">
          <cell r="A8182">
            <v>288543</v>
          </cell>
        </row>
        <row r="8183">
          <cell r="A8183">
            <v>288574</v>
          </cell>
        </row>
        <row r="8184">
          <cell r="A8184">
            <v>288602</v>
          </cell>
        </row>
        <row r="8185">
          <cell r="A8185">
            <v>288633</v>
          </cell>
        </row>
        <row r="8186">
          <cell r="A8186">
            <v>288663</v>
          </cell>
        </row>
        <row r="8187">
          <cell r="A8187">
            <v>288694</v>
          </cell>
        </row>
        <row r="8188">
          <cell r="A8188">
            <v>288724</v>
          </cell>
        </row>
        <row r="8189">
          <cell r="A8189">
            <v>288755</v>
          </cell>
        </row>
        <row r="8190">
          <cell r="A8190">
            <v>288786</v>
          </cell>
        </row>
        <row r="8191">
          <cell r="A8191">
            <v>288816</v>
          </cell>
        </row>
        <row r="8192">
          <cell r="A8192">
            <v>288847</v>
          </cell>
        </row>
        <row r="8193">
          <cell r="A8193">
            <v>288877</v>
          </cell>
        </row>
        <row r="8194">
          <cell r="A8194">
            <v>288908</v>
          </cell>
        </row>
        <row r="8195">
          <cell r="A8195">
            <v>288939</v>
          </cell>
        </row>
        <row r="8196">
          <cell r="A8196">
            <v>288967</v>
          </cell>
        </row>
        <row r="8197">
          <cell r="A8197">
            <v>288998</v>
          </cell>
        </row>
        <row r="8198">
          <cell r="A8198">
            <v>289028</v>
          </cell>
        </row>
        <row r="8199">
          <cell r="A8199">
            <v>289059</v>
          </cell>
        </row>
        <row r="8200">
          <cell r="A8200">
            <v>289089</v>
          </cell>
        </row>
        <row r="8201">
          <cell r="A8201">
            <v>289120</v>
          </cell>
        </row>
        <row r="8202">
          <cell r="A8202">
            <v>289151</v>
          </cell>
        </row>
        <row r="8203">
          <cell r="A8203">
            <v>289181</v>
          </cell>
        </row>
        <row r="8204">
          <cell r="A8204">
            <v>289212</v>
          </cell>
        </row>
        <row r="8205">
          <cell r="A8205">
            <v>289242</v>
          </cell>
        </row>
        <row r="8206">
          <cell r="A8206">
            <v>289273</v>
          </cell>
        </row>
        <row r="8207">
          <cell r="A8207">
            <v>289304</v>
          </cell>
        </row>
        <row r="8208">
          <cell r="A8208">
            <v>289333</v>
          </cell>
        </row>
        <row r="8209">
          <cell r="A8209">
            <v>289364</v>
          </cell>
        </row>
        <row r="8210">
          <cell r="A8210">
            <v>289394</v>
          </cell>
        </row>
        <row r="8211">
          <cell r="A8211">
            <v>289425</v>
          </cell>
        </row>
        <row r="8212">
          <cell r="A8212">
            <v>289455</v>
          </cell>
        </row>
        <row r="8213">
          <cell r="A8213">
            <v>289486</v>
          </cell>
        </row>
        <row r="8214">
          <cell r="A8214">
            <v>289517</v>
          </cell>
        </row>
        <row r="8215">
          <cell r="A8215">
            <v>289547</v>
          </cell>
        </row>
        <row r="8216">
          <cell r="A8216">
            <v>289578</v>
          </cell>
        </row>
        <row r="8217">
          <cell r="A8217">
            <v>289608</v>
          </cell>
        </row>
        <row r="8218">
          <cell r="A8218">
            <v>289639</v>
          </cell>
        </row>
        <row r="8219">
          <cell r="A8219">
            <v>289670</v>
          </cell>
        </row>
        <row r="8220">
          <cell r="A8220">
            <v>289698</v>
          </cell>
        </row>
        <row r="8221">
          <cell r="A8221">
            <v>289729</v>
          </cell>
        </row>
        <row r="8222">
          <cell r="A8222">
            <v>289759</v>
          </cell>
        </row>
        <row r="8223">
          <cell r="A8223">
            <v>289790</v>
          </cell>
        </row>
        <row r="8224">
          <cell r="A8224">
            <v>289820</v>
          </cell>
        </row>
        <row r="8225">
          <cell r="A8225">
            <v>289851</v>
          </cell>
        </row>
        <row r="8226">
          <cell r="A8226">
            <v>289882</v>
          </cell>
        </row>
        <row r="8227">
          <cell r="A8227">
            <v>289912</v>
          </cell>
        </row>
        <row r="8228">
          <cell r="A8228">
            <v>289943</v>
          </cell>
        </row>
        <row r="8229">
          <cell r="A8229">
            <v>289973</v>
          </cell>
        </row>
        <row r="8230">
          <cell r="A8230">
            <v>290004</v>
          </cell>
        </row>
        <row r="8231">
          <cell r="A8231">
            <v>290035</v>
          </cell>
        </row>
        <row r="8232">
          <cell r="A8232">
            <v>290063</v>
          </cell>
        </row>
        <row r="8233">
          <cell r="A8233">
            <v>290094</v>
          </cell>
        </row>
        <row r="8234">
          <cell r="A8234">
            <v>290124</v>
          </cell>
        </row>
        <row r="8235">
          <cell r="A8235">
            <v>290155</v>
          </cell>
        </row>
        <row r="8236">
          <cell r="A8236">
            <v>290185</v>
          </cell>
        </row>
        <row r="8237">
          <cell r="A8237">
            <v>290216</v>
          </cell>
        </row>
        <row r="8238">
          <cell r="A8238">
            <v>290247</v>
          </cell>
        </row>
        <row r="8239">
          <cell r="A8239">
            <v>290277</v>
          </cell>
        </row>
        <row r="8240">
          <cell r="A8240">
            <v>290308</v>
          </cell>
        </row>
        <row r="8241">
          <cell r="A8241">
            <v>290338</v>
          </cell>
        </row>
        <row r="8242">
          <cell r="A8242">
            <v>290369</v>
          </cell>
        </row>
        <row r="8243">
          <cell r="A8243">
            <v>290400</v>
          </cell>
        </row>
        <row r="8244">
          <cell r="A8244">
            <v>290428</v>
          </cell>
        </row>
        <row r="8245">
          <cell r="A8245">
            <v>290459</v>
          </cell>
        </row>
        <row r="8246">
          <cell r="A8246">
            <v>290489</v>
          </cell>
        </row>
        <row r="8247">
          <cell r="A8247">
            <v>290520</v>
          </cell>
        </row>
        <row r="8248">
          <cell r="A8248">
            <v>290550</v>
          </cell>
        </row>
        <row r="8249">
          <cell r="A8249">
            <v>290581</v>
          </cell>
        </row>
        <row r="8250">
          <cell r="A8250">
            <v>290612</v>
          </cell>
        </row>
        <row r="8251">
          <cell r="A8251">
            <v>290642</v>
          </cell>
        </row>
        <row r="8252">
          <cell r="A8252">
            <v>290673</v>
          </cell>
        </row>
        <row r="8253">
          <cell r="A8253">
            <v>290703</v>
          </cell>
        </row>
        <row r="8254">
          <cell r="A8254">
            <v>290734</v>
          </cell>
        </row>
        <row r="8255">
          <cell r="A8255">
            <v>290765</v>
          </cell>
        </row>
        <row r="8256">
          <cell r="A8256">
            <v>290794</v>
          </cell>
        </row>
        <row r="8257">
          <cell r="A8257">
            <v>290825</v>
          </cell>
        </row>
        <row r="8258">
          <cell r="A8258">
            <v>290855</v>
          </cell>
        </row>
        <row r="8259">
          <cell r="A8259">
            <v>290886</v>
          </cell>
        </row>
        <row r="8260">
          <cell r="A8260">
            <v>290916</v>
          </cell>
        </row>
        <row r="8261">
          <cell r="A8261">
            <v>290947</v>
          </cell>
        </row>
        <row r="8262">
          <cell r="A8262">
            <v>290978</v>
          </cell>
        </row>
        <row r="8263">
          <cell r="A8263">
            <v>291008</v>
          </cell>
        </row>
        <row r="8264">
          <cell r="A8264">
            <v>291039</v>
          </cell>
        </row>
        <row r="8265">
          <cell r="A8265">
            <v>291069</v>
          </cell>
        </row>
        <row r="8266">
          <cell r="A8266">
            <v>291100</v>
          </cell>
        </row>
        <row r="8267">
          <cell r="A8267">
            <v>291131</v>
          </cell>
        </row>
        <row r="8268">
          <cell r="A8268">
            <v>291159</v>
          </cell>
        </row>
        <row r="8269">
          <cell r="A8269">
            <v>291190</v>
          </cell>
        </row>
        <row r="8270">
          <cell r="A8270">
            <v>291220</v>
          </cell>
        </row>
        <row r="8271">
          <cell r="A8271">
            <v>291251</v>
          </cell>
        </row>
        <row r="8272">
          <cell r="A8272">
            <v>291281</v>
          </cell>
        </row>
        <row r="8273">
          <cell r="A8273">
            <v>291312</v>
          </cell>
        </row>
        <row r="8274">
          <cell r="A8274">
            <v>291343</v>
          </cell>
        </row>
        <row r="8275">
          <cell r="A8275">
            <v>291373</v>
          </cell>
        </row>
        <row r="8276">
          <cell r="A8276">
            <v>291404</v>
          </cell>
        </row>
        <row r="8277">
          <cell r="A8277">
            <v>291434</v>
          </cell>
        </row>
        <row r="8278">
          <cell r="A8278">
            <v>291465</v>
          </cell>
        </row>
        <row r="8279">
          <cell r="A8279">
            <v>291496</v>
          </cell>
        </row>
        <row r="8280">
          <cell r="A8280">
            <v>291524</v>
          </cell>
        </row>
        <row r="8281">
          <cell r="A8281">
            <v>291555</v>
          </cell>
        </row>
        <row r="8282">
          <cell r="A8282">
            <v>291585</v>
          </cell>
        </row>
        <row r="8283">
          <cell r="A8283">
            <v>291616</v>
          </cell>
        </row>
        <row r="8284">
          <cell r="A8284">
            <v>291646</v>
          </cell>
        </row>
        <row r="8285">
          <cell r="A8285">
            <v>291677</v>
          </cell>
        </row>
        <row r="8286">
          <cell r="A8286">
            <v>291708</v>
          </cell>
        </row>
        <row r="8287">
          <cell r="A8287">
            <v>291738</v>
          </cell>
        </row>
        <row r="8288">
          <cell r="A8288">
            <v>291769</v>
          </cell>
        </row>
        <row r="8289">
          <cell r="A8289">
            <v>291799</v>
          </cell>
        </row>
        <row r="8290">
          <cell r="A8290">
            <v>291830</v>
          </cell>
        </row>
        <row r="8291">
          <cell r="A8291">
            <v>291861</v>
          </cell>
        </row>
        <row r="8292">
          <cell r="A8292">
            <v>291889</v>
          </cell>
        </row>
        <row r="8293">
          <cell r="A8293">
            <v>291920</v>
          </cell>
        </row>
        <row r="8294">
          <cell r="A8294">
            <v>291950</v>
          </cell>
        </row>
        <row r="8295">
          <cell r="A8295">
            <v>291981</v>
          </cell>
        </row>
        <row r="8296">
          <cell r="A8296">
            <v>292011</v>
          </cell>
        </row>
        <row r="8297">
          <cell r="A8297">
            <v>292042</v>
          </cell>
        </row>
        <row r="8298">
          <cell r="A8298">
            <v>292073</v>
          </cell>
        </row>
        <row r="8299">
          <cell r="A8299">
            <v>292103</v>
          </cell>
        </row>
        <row r="8300">
          <cell r="A8300">
            <v>292134</v>
          </cell>
        </row>
        <row r="8301">
          <cell r="A8301">
            <v>292164</v>
          </cell>
        </row>
        <row r="8302">
          <cell r="A8302">
            <v>292195</v>
          </cell>
        </row>
        <row r="8303">
          <cell r="A8303">
            <v>292226</v>
          </cell>
        </row>
        <row r="8304">
          <cell r="A8304">
            <v>292254</v>
          </cell>
        </row>
        <row r="8305">
          <cell r="A8305">
            <v>292285</v>
          </cell>
        </row>
        <row r="8306">
          <cell r="A8306">
            <v>292315</v>
          </cell>
        </row>
        <row r="8307">
          <cell r="A8307">
            <v>292346</v>
          </cell>
        </row>
        <row r="8308">
          <cell r="A8308">
            <v>292376</v>
          </cell>
        </row>
        <row r="8309">
          <cell r="A8309">
            <v>292407</v>
          </cell>
        </row>
        <row r="8310">
          <cell r="A8310">
            <v>292438</v>
          </cell>
        </row>
        <row r="8311">
          <cell r="A8311">
            <v>292468</v>
          </cell>
        </row>
        <row r="8312">
          <cell r="A8312">
            <v>292499</v>
          </cell>
        </row>
        <row r="8313">
          <cell r="A8313">
            <v>292529</v>
          </cell>
        </row>
        <row r="8314">
          <cell r="A8314">
            <v>292560</v>
          </cell>
        </row>
        <row r="8315">
          <cell r="A8315">
            <v>292591</v>
          </cell>
        </row>
        <row r="8316">
          <cell r="A8316">
            <v>292619</v>
          </cell>
        </row>
        <row r="8317">
          <cell r="A8317">
            <v>292650</v>
          </cell>
        </row>
        <row r="8318">
          <cell r="A8318">
            <v>292680</v>
          </cell>
        </row>
        <row r="8319">
          <cell r="A8319">
            <v>292711</v>
          </cell>
        </row>
        <row r="8320">
          <cell r="A8320">
            <v>292741</v>
          </cell>
        </row>
        <row r="8321">
          <cell r="A8321">
            <v>292772</v>
          </cell>
        </row>
        <row r="8322">
          <cell r="A8322">
            <v>292803</v>
          </cell>
        </row>
        <row r="8323">
          <cell r="A8323">
            <v>292833</v>
          </cell>
        </row>
        <row r="8324">
          <cell r="A8324">
            <v>292864</v>
          </cell>
        </row>
        <row r="8325">
          <cell r="A8325">
            <v>292894</v>
          </cell>
        </row>
        <row r="8326">
          <cell r="A8326">
            <v>292925</v>
          </cell>
        </row>
        <row r="8327">
          <cell r="A8327">
            <v>292956</v>
          </cell>
        </row>
        <row r="8328">
          <cell r="A8328">
            <v>292984</v>
          </cell>
        </row>
        <row r="8329">
          <cell r="A8329">
            <v>293015</v>
          </cell>
        </row>
        <row r="8330">
          <cell r="A8330">
            <v>293045</v>
          </cell>
        </row>
        <row r="8331">
          <cell r="A8331">
            <v>293076</v>
          </cell>
        </row>
        <row r="8332">
          <cell r="A8332">
            <v>293106</v>
          </cell>
        </row>
        <row r="8333">
          <cell r="A8333">
            <v>293137</v>
          </cell>
        </row>
        <row r="8334">
          <cell r="A8334">
            <v>293168</v>
          </cell>
        </row>
        <row r="8335">
          <cell r="A8335">
            <v>293198</v>
          </cell>
        </row>
        <row r="8336">
          <cell r="A8336">
            <v>293229</v>
          </cell>
        </row>
        <row r="8337">
          <cell r="A8337">
            <v>293259</v>
          </cell>
        </row>
        <row r="8338">
          <cell r="A8338">
            <v>293290</v>
          </cell>
        </row>
        <row r="8339">
          <cell r="A8339">
            <v>293321</v>
          </cell>
        </row>
        <row r="8340">
          <cell r="A8340">
            <v>293349</v>
          </cell>
        </row>
        <row r="8341">
          <cell r="A8341">
            <v>293380</v>
          </cell>
        </row>
        <row r="8342">
          <cell r="A8342">
            <v>293410</v>
          </cell>
        </row>
        <row r="8343">
          <cell r="A8343">
            <v>293441</v>
          </cell>
        </row>
        <row r="8344">
          <cell r="A8344">
            <v>293471</v>
          </cell>
        </row>
        <row r="8345">
          <cell r="A8345">
            <v>293502</v>
          </cell>
        </row>
        <row r="8346">
          <cell r="A8346">
            <v>293533</v>
          </cell>
        </row>
        <row r="8347">
          <cell r="A8347">
            <v>293563</v>
          </cell>
        </row>
        <row r="8348">
          <cell r="A8348">
            <v>293594</v>
          </cell>
        </row>
        <row r="8349">
          <cell r="A8349">
            <v>293624</v>
          </cell>
        </row>
        <row r="8350">
          <cell r="A8350">
            <v>293655</v>
          </cell>
        </row>
        <row r="8351">
          <cell r="A8351">
            <v>293686</v>
          </cell>
        </row>
        <row r="8352">
          <cell r="A8352">
            <v>293715</v>
          </cell>
        </row>
        <row r="8353">
          <cell r="A8353">
            <v>293746</v>
          </cell>
        </row>
        <row r="8354">
          <cell r="A8354">
            <v>293776</v>
          </cell>
        </row>
        <row r="8355">
          <cell r="A8355">
            <v>293807</v>
          </cell>
        </row>
        <row r="8356">
          <cell r="A8356">
            <v>293837</v>
          </cell>
        </row>
        <row r="8357">
          <cell r="A8357">
            <v>293868</v>
          </cell>
        </row>
        <row r="8358">
          <cell r="A8358">
            <v>293899</v>
          </cell>
        </row>
        <row r="8359">
          <cell r="A8359">
            <v>293929</v>
          </cell>
        </row>
        <row r="8360">
          <cell r="A8360">
            <v>293960</v>
          </cell>
        </row>
        <row r="8361">
          <cell r="A8361">
            <v>293990</v>
          </cell>
        </row>
        <row r="8362">
          <cell r="A8362">
            <v>294021</v>
          </cell>
        </row>
        <row r="8363">
          <cell r="A8363">
            <v>294052</v>
          </cell>
        </row>
        <row r="8364">
          <cell r="A8364">
            <v>294080</v>
          </cell>
        </row>
        <row r="8365">
          <cell r="A8365">
            <v>294111</v>
          </cell>
        </row>
        <row r="8366">
          <cell r="A8366">
            <v>294141</v>
          </cell>
        </row>
        <row r="8367">
          <cell r="A8367">
            <v>294172</v>
          </cell>
        </row>
        <row r="8368">
          <cell r="A8368">
            <v>294202</v>
          </cell>
        </row>
        <row r="8369">
          <cell r="A8369">
            <v>294233</v>
          </cell>
        </row>
        <row r="8370">
          <cell r="A8370">
            <v>294264</v>
          </cell>
        </row>
        <row r="8371">
          <cell r="A8371">
            <v>294294</v>
          </cell>
        </row>
        <row r="8372">
          <cell r="A8372">
            <v>294325</v>
          </cell>
        </row>
        <row r="8373">
          <cell r="A8373">
            <v>294355</v>
          </cell>
        </row>
        <row r="8374">
          <cell r="A8374">
            <v>294386</v>
          </cell>
        </row>
        <row r="8375">
          <cell r="A8375">
            <v>294417</v>
          </cell>
        </row>
        <row r="8376">
          <cell r="A8376">
            <v>294445</v>
          </cell>
        </row>
        <row r="8377">
          <cell r="A8377">
            <v>294476</v>
          </cell>
        </row>
        <row r="8378">
          <cell r="A8378">
            <v>294506</v>
          </cell>
        </row>
        <row r="8379">
          <cell r="A8379">
            <v>294537</v>
          </cell>
        </row>
        <row r="8380">
          <cell r="A8380">
            <v>294567</v>
          </cell>
        </row>
        <row r="8381">
          <cell r="A8381">
            <v>294598</v>
          </cell>
        </row>
        <row r="8382">
          <cell r="A8382">
            <v>294629</v>
          </cell>
        </row>
        <row r="8383">
          <cell r="A8383">
            <v>294659</v>
          </cell>
        </row>
        <row r="8384">
          <cell r="A8384">
            <v>294690</v>
          </cell>
        </row>
        <row r="8385">
          <cell r="A8385">
            <v>294720</v>
          </cell>
        </row>
        <row r="8386">
          <cell r="A8386">
            <v>294751</v>
          </cell>
        </row>
        <row r="8387">
          <cell r="A8387">
            <v>294782</v>
          </cell>
        </row>
        <row r="8388">
          <cell r="A8388">
            <v>294810</v>
          </cell>
        </row>
        <row r="8389">
          <cell r="A8389">
            <v>294841</v>
          </cell>
        </row>
        <row r="8390">
          <cell r="A8390">
            <v>294871</v>
          </cell>
        </row>
        <row r="8391">
          <cell r="A8391">
            <v>294902</v>
          </cell>
        </row>
        <row r="8392">
          <cell r="A8392">
            <v>294932</v>
          </cell>
        </row>
        <row r="8393">
          <cell r="A8393">
            <v>294963</v>
          </cell>
        </row>
        <row r="8394">
          <cell r="A8394">
            <v>294994</v>
          </cell>
        </row>
        <row r="8395">
          <cell r="A8395">
            <v>295024</v>
          </cell>
        </row>
        <row r="8396">
          <cell r="A8396">
            <v>295055</v>
          </cell>
        </row>
        <row r="8397">
          <cell r="A8397">
            <v>295085</v>
          </cell>
        </row>
        <row r="8398">
          <cell r="A8398">
            <v>295116</v>
          </cell>
        </row>
        <row r="8399">
          <cell r="A8399">
            <v>295147</v>
          </cell>
        </row>
        <row r="8400">
          <cell r="A8400">
            <v>295176</v>
          </cell>
        </row>
        <row r="8401">
          <cell r="A8401">
            <v>295207</v>
          </cell>
        </row>
        <row r="8402">
          <cell r="A8402">
            <v>295237</v>
          </cell>
        </row>
        <row r="8403">
          <cell r="A8403">
            <v>295268</v>
          </cell>
        </row>
        <row r="8404">
          <cell r="A8404">
            <v>295298</v>
          </cell>
        </row>
        <row r="8405">
          <cell r="A8405">
            <v>295329</v>
          </cell>
        </row>
        <row r="8406">
          <cell r="A8406">
            <v>295360</v>
          </cell>
        </row>
        <row r="8407">
          <cell r="A8407">
            <v>295390</v>
          </cell>
        </row>
        <row r="8408">
          <cell r="A8408">
            <v>295421</v>
          </cell>
        </row>
        <row r="8409">
          <cell r="A8409">
            <v>295451</v>
          </cell>
        </row>
        <row r="8410">
          <cell r="A8410">
            <v>295482</v>
          </cell>
        </row>
        <row r="8411">
          <cell r="A8411">
            <v>295513</v>
          </cell>
        </row>
        <row r="8412">
          <cell r="A8412">
            <v>295541</v>
          </cell>
        </row>
        <row r="8413">
          <cell r="A8413">
            <v>295572</v>
          </cell>
        </row>
        <row r="8414">
          <cell r="A8414">
            <v>295602</v>
          </cell>
        </row>
        <row r="8415">
          <cell r="A8415">
            <v>295633</v>
          </cell>
        </row>
        <row r="8416">
          <cell r="A8416">
            <v>295663</v>
          </cell>
        </row>
        <row r="8417">
          <cell r="A8417">
            <v>295694</v>
          </cell>
        </row>
        <row r="8418">
          <cell r="A8418">
            <v>295725</v>
          </cell>
        </row>
        <row r="8419">
          <cell r="A8419">
            <v>295755</v>
          </cell>
        </row>
        <row r="8420">
          <cell r="A8420">
            <v>295786</v>
          </cell>
        </row>
        <row r="8421">
          <cell r="A8421">
            <v>295816</v>
          </cell>
        </row>
        <row r="8422">
          <cell r="A8422">
            <v>295847</v>
          </cell>
        </row>
        <row r="8423">
          <cell r="A8423">
            <v>295878</v>
          </cell>
        </row>
        <row r="8424">
          <cell r="A8424">
            <v>295906</v>
          </cell>
        </row>
        <row r="8425">
          <cell r="A8425">
            <v>295937</v>
          </cell>
        </row>
        <row r="8426">
          <cell r="A8426">
            <v>295967</v>
          </cell>
        </row>
        <row r="8427">
          <cell r="A8427">
            <v>295998</v>
          </cell>
        </row>
        <row r="8428">
          <cell r="A8428">
            <v>296028</v>
          </cell>
        </row>
        <row r="8429">
          <cell r="A8429">
            <v>296059</v>
          </cell>
        </row>
        <row r="8430">
          <cell r="A8430">
            <v>296090</v>
          </cell>
        </row>
        <row r="8431">
          <cell r="A8431">
            <v>296120</v>
          </cell>
        </row>
        <row r="8432">
          <cell r="A8432">
            <v>296151</v>
          </cell>
        </row>
        <row r="8433">
          <cell r="A8433">
            <v>296181</v>
          </cell>
        </row>
        <row r="8434">
          <cell r="A8434">
            <v>296212</v>
          </cell>
        </row>
        <row r="8435">
          <cell r="A8435">
            <v>296243</v>
          </cell>
        </row>
        <row r="8436">
          <cell r="A8436">
            <v>296271</v>
          </cell>
        </row>
        <row r="8437">
          <cell r="A8437">
            <v>296302</v>
          </cell>
        </row>
        <row r="8438">
          <cell r="A8438">
            <v>296332</v>
          </cell>
        </row>
        <row r="8439">
          <cell r="A8439">
            <v>296363</v>
          </cell>
        </row>
        <row r="8440">
          <cell r="A8440">
            <v>296393</v>
          </cell>
        </row>
        <row r="8441">
          <cell r="A8441">
            <v>296424</v>
          </cell>
        </row>
        <row r="8442">
          <cell r="A8442">
            <v>296455</v>
          </cell>
        </row>
        <row r="8443">
          <cell r="A8443">
            <v>296485</v>
          </cell>
        </row>
        <row r="8444">
          <cell r="A8444">
            <v>296516</v>
          </cell>
        </row>
        <row r="8445">
          <cell r="A8445">
            <v>296546</v>
          </cell>
        </row>
        <row r="8446">
          <cell r="A8446">
            <v>296577</v>
          </cell>
        </row>
        <row r="8447">
          <cell r="A8447">
            <v>296608</v>
          </cell>
        </row>
        <row r="8448">
          <cell r="A8448">
            <v>296637</v>
          </cell>
        </row>
        <row r="8449">
          <cell r="A8449">
            <v>296668</v>
          </cell>
        </row>
        <row r="8450">
          <cell r="A8450">
            <v>296698</v>
          </cell>
        </row>
        <row r="8451">
          <cell r="A8451">
            <v>296729</v>
          </cell>
        </row>
        <row r="8452">
          <cell r="A8452">
            <v>296759</v>
          </cell>
        </row>
        <row r="8453">
          <cell r="A8453">
            <v>296790</v>
          </cell>
        </row>
        <row r="8454">
          <cell r="A8454">
            <v>296821</v>
          </cell>
        </row>
        <row r="8455">
          <cell r="A8455">
            <v>296851</v>
          </cell>
        </row>
        <row r="8456">
          <cell r="A8456">
            <v>296882</v>
          </cell>
        </row>
        <row r="8457">
          <cell r="A8457">
            <v>296912</v>
          </cell>
        </row>
        <row r="8458">
          <cell r="A8458">
            <v>296943</v>
          </cell>
        </row>
        <row r="8459">
          <cell r="A8459">
            <v>296974</v>
          </cell>
        </row>
        <row r="8460">
          <cell r="A8460">
            <v>297002</v>
          </cell>
        </row>
        <row r="8461">
          <cell r="A8461">
            <v>297033</v>
          </cell>
        </row>
        <row r="8462">
          <cell r="A8462">
            <v>297063</v>
          </cell>
        </row>
        <row r="8463">
          <cell r="A8463">
            <v>297094</v>
          </cell>
        </row>
        <row r="8464">
          <cell r="A8464">
            <v>297124</v>
          </cell>
        </row>
        <row r="8465">
          <cell r="A8465">
            <v>297155</v>
          </cell>
        </row>
        <row r="8466">
          <cell r="A8466">
            <v>297186</v>
          </cell>
        </row>
        <row r="8467">
          <cell r="A8467">
            <v>297216</v>
          </cell>
        </row>
        <row r="8468">
          <cell r="A8468">
            <v>297247</v>
          </cell>
        </row>
        <row r="8469">
          <cell r="A8469">
            <v>297277</v>
          </cell>
        </row>
        <row r="8470">
          <cell r="A8470">
            <v>297308</v>
          </cell>
        </row>
        <row r="8471">
          <cell r="A8471">
            <v>297339</v>
          </cell>
        </row>
        <row r="8472">
          <cell r="A8472">
            <v>297367</v>
          </cell>
        </row>
        <row r="8473">
          <cell r="A8473">
            <v>297398</v>
          </cell>
        </row>
        <row r="8474">
          <cell r="A8474">
            <v>297428</v>
          </cell>
        </row>
        <row r="8475">
          <cell r="A8475">
            <v>297459</v>
          </cell>
        </row>
        <row r="8476">
          <cell r="A8476">
            <v>297489</v>
          </cell>
        </row>
        <row r="8477">
          <cell r="A8477">
            <v>297520</v>
          </cell>
        </row>
        <row r="8478">
          <cell r="A8478">
            <v>297551</v>
          </cell>
        </row>
        <row r="8479">
          <cell r="A8479">
            <v>297581</v>
          </cell>
        </row>
        <row r="8480">
          <cell r="A8480">
            <v>297612</v>
          </cell>
        </row>
        <row r="8481">
          <cell r="A8481">
            <v>297642</v>
          </cell>
        </row>
        <row r="8482">
          <cell r="A8482">
            <v>297673</v>
          </cell>
        </row>
        <row r="8483">
          <cell r="A8483">
            <v>297704</v>
          </cell>
        </row>
        <row r="8484">
          <cell r="A8484">
            <v>297732</v>
          </cell>
        </row>
        <row r="8485">
          <cell r="A8485">
            <v>297763</v>
          </cell>
        </row>
        <row r="8486">
          <cell r="A8486">
            <v>297793</v>
          </cell>
        </row>
        <row r="8487">
          <cell r="A8487">
            <v>297824</v>
          </cell>
        </row>
        <row r="8488">
          <cell r="A8488">
            <v>297854</v>
          </cell>
        </row>
        <row r="8489">
          <cell r="A8489">
            <v>297885</v>
          </cell>
        </row>
        <row r="8490">
          <cell r="A8490">
            <v>297916</v>
          </cell>
        </row>
        <row r="8491">
          <cell r="A8491">
            <v>297946</v>
          </cell>
        </row>
        <row r="8492">
          <cell r="A8492">
            <v>297977</v>
          </cell>
        </row>
        <row r="8493">
          <cell r="A8493">
            <v>298007</v>
          </cell>
        </row>
        <row r="8494">
          <cell r="A8494">
            <v>298038</v>
          </cell>
        </row>
        <row r="8495">
          <cell r="A8495">
            <v>298069</v>
          </cell>
        </row>
        <row r="8496">
          <cell r="A8496">
            <v>298098</v>
          </cell>
        </row>
        <row r="8497">
          <cell r="A8497">
            <v>298129</v>
          </cell>
        </row>
        <row r="8498">
          <cell r="A8498">
            <v>298159</v>
          </cell>
        </row>
        <row r="8499">
          <cell r="A8499">
            <v>298190</v>
          </cell>
        </row>
        <row r="8500">
          <cell r="A8500">
            <v>298220</v>
          </cell>
        </row>
        <row r="8501">
          <cell r="A8501">
            <v>298251</v>
          </cell>
        </row>
        <row r="8502">
          <cell r="A8502">
            <v>298282</v>
          </cell>
        </row>
        <row r="8503">
          <cell r="A8503">
            <v>298312</v>
          </cell>
        </row>
        <row r="8504">
          <cell r="A8504">
            <v>298343</v>
          </cell>
        </row>
        <row r="8505">
          <cell r="A8505">
            <v>298373</v>
          </cell>
        </row>
        <row r="8506">
          <cell r="A8506">
            <v>298404</v>
          </cell>
        </row>
        <row r="8507">
          <cell r="A8507">
            <v>298435</v>
          </cell>
        </row>
        <row r="8508">
          <cell r="A8508">
            <v>298463</v>
          </cell>
        </row>
        <row r="8509">
          <cell r="A8509">
            <v>298494</v>
          </cell>
        </row>
        <row r="8510">
          <cell r="A8510">
            <v>298524</v>
          </cell>
        </row>
        <row r="8511">
          <cell r="A8511">
            <v>298555</v>
          </cell>
        </row>
        <row r="8512">
          <cell r="A8512">
            <v>298585</v>
          </cell>
        </row>
        <row r="8513">
          <cell r="A8513">
            <v>298616</v>
          </cell>
        </row>
        <row r="8514">
          <cell r="A8514">
            <v>298647</v>
          </cell>
        </row>
        <row r="8515">
          <cell r="A8515">
            <v>298677</v>
          </cell>
        </row>
        <row r="8516">
          <cell r="A8516">
            <v>298708</v>
          </cell>
        </row>
        <row r="8517">
          <cell r="A8517">
            <v>298738</v>
          </cell>
        </row>
        <row r="8518">
          <cell r="A8518">
            <v>298769</v>
          </cell>
        </row>
        <row r="8519">
          <cell r="A8519">
            <v>298800</v>
          </cell>
        </row>
        <row r="8520">
          <cell r="A8520">
            <v>298828</v>
          </cell>
        </row>
        <row r="8521">
          <cell r="A8521">
            <v>298859</v>
          </cell>
        </row>
        <row r="8522">
          <cell r="A8522">
            <v>298889</v>
          </cell>
        </row>
        <row r="8523">
          <cell r="A8523">
            <v>298920</v>
          </cell>
        </row>
        <row r="8524">
          <cell r="A8524">
            <v>298950</v>
          </cell>
        </row>
        <row r="8525">
          <cell r="A8525">
            <v>298981</v>
          </cell>
        </row>
        <row r="8526">
          <cell r="A8526">
            <v>299012</v>
          </cell>
        </row>
        <row r="8527">
          <cell r="A8527">
            <v>299042</v>
          </cell>
        </row>
        <row r="8528">
          <cell r="A8528">
            <v>299073</v>
          </cell>
        </row>
        <row r="8529">
          <cell r="A8529">
            <v>299103</v>
          </cell>
        </row>
        <row r="8530">
          <cell r="A8530">
            <v>299134</v>
          </cell>
        </row>
        <row r="8531">
          <cell r="A8531">
            <v>299165</v>
          </cell>
        </row>
        <row r="8532">
          <cell r="A8532">
            <v>299193</v>
          </cell>
        </row>
        <row r="8533">
          <cell r="A8533">
            <v>299224</v>
          </cell>
        </row>
        <row r="8534">
          <cell r="A8534">
            <v>299254</v>
          </cell>
        </row>
        <row r="8535">
          <cell r="A8535">
            <v>299285</v>
          </cell>
        </row>
        <row r="8536">
          <cell r="A8536">
            <v>299315</v>
          </cell>
        </row>
        <row r="8537">
          <cell r="A8537">
            <v>299346</v>
          </cell>
        </row>
        <row r="8538">
          <cell r="A8538">
            <v>299377</v>
          </cell>
        </row>
        <row r="8539">
          <cell r="A8539">
            <v>299407</v>
          </cell>
        </row>
        <row r="8540">
          <cell r="A8540">
            <v>299438</v>
          </cell>
        </row>
        <row r="8541">
          <cell r="A8541">
            <v>299468</v>
          </cell>
        </row>
        <row r="8542">
          <cell r="A8542">
            <v>299499</v>
          </cell>
        </row>
        <row r="8543">
          <cell r="A8543">
            <v>299530</v>
          </cell>
        </row>
        <row r="8544">
          <cell r="A8544">
            <v>299559</v>
          </cell>
        </row>
        <row r="8545">
          <cell r="A8545">
            <v>299590</v>
          </cell>
        </row>
        <row r="8546">
          <cell r="A8546">
            <v>299620</v>
          </cell>
        </row>
        <row r="8547">
          <cell r="A8547">
            <v>299651</v>
          </cell>
        </row>
        <row r="8548">
          <cell r="A8548">
            <v>299681</v>
          </cell>
        </row>
        <row r="8549">
          <cell r="A8549">
            <v>299712</v>
          </cell>
        </row>
        <row r="8550">
          <cell r="A8550">
            <v>299743</v>
          </cell>
        </row>
        <row r="8551">
          <cell r="A8551">
            <v>299773</v>
          </cell>
        </row>
        <row r="8552">
          <cell r="A8552">
            <v>299804</v>
          </cell>
        </row>
        <row r="8553">
          <cell r="A8553">
            <v>299834</v>
          </cell>
        </row>
        <row r="8554">
          <cell r="A8554">
            <v>299865</v>
          </cell>
        </row>
        <row r="8555">
          <cell r="A8555">
            <v>299896</v>
          </cell>
        </row>
        <row r="8556">
          <cell r="A8556">
            <v>299924</v>
          </cell>
        </row>
        <row r="8557">
          <cell r="A8557">
            <v>299955</v>
          </cell>
        </row>
        <row r="8558">
          <cell r="A8558">
            <v>299985</v>
          </cell>
        </row>
        <row r="8559">
          <cell r="A8559">
            <v>300016</v>
          </cell>
        </row>
        <row r="8560">
          <cell r="A8560">
            <v>300046</v>
          </cell>
        </row>
        <row r="8561">
          <cell r="A8561">
            <v>300077</v>
          </cell>
        </row>
        <row r="8562">
          <cell r="A8562">
            <v>300108</v>
          </cell>
        </row>
        <row r="8563">
          <cell r="A8563">
            <v>300138</v>
          </cell>
        </row>
        <row r="8564">
          <cell r="A8564">
            <v>300169</v>
          </cell>
        </row>
        <row r="8565">
          <cell r="A8565">
            <v>300199</v>
          </cell>
        </row>
        <row r="8566">
          <cell r="A8566">
            <v>300230</v>
          </cell>
        </row>
        <row r="8567">
          <cell r="A8567">
            <v>300261</v>
          </cell>
        </row>
        <row r="8568">
          <cell r="A8568">
            <v>300289</v>
          </cell>
        </row>
        <row r="8569">
          <cell r="A8569">
            <v>300320</v>
          </cell>
        </row>
        <row r="8570">
          <cell r="A8570">
            <v>300350</v>
          </cell>
        </row>
        <row r="8571">
          <cell r="A8571">
            <v>300381</v>
          </cell>
        </row>
        <row r="8572">
          <cell r="A8572">
            <v>300411</v>
          </cell>
        </row>
        <row r="8573">
          <cell r="A8573">
            <v>300442</v>
          </cell>
        </row>
        <row r="8574">
          <cell r="A8574">
            <v>300473</v>
          </cell>
        </row>
        <row r="8575">
          <cell r="A8575">
            <v>300503</v>
          </cell>
        </row>
        <row r="8576">
          <cell r="A8576">
            <v>300534</v>
          </cell>
        </row>
        <row r="8577">
          <cell r="A8577">
            <v>300564</v>
          </cell>
        </row>
        <row r="8578">
          <cell r="A8578">
            <v>300595</v>
          </cell>
        </row>
        <row r="8579">
          <cell r="A8579">
            <v>300626</v>
          </cell>
        </row>
        <row r="8580">
          <cell r="A8580">
            <v>300654</v>
          </cell>
        </row>
        <row r="8581">
          <cell r="A8581">
            <v>300685</v>
          </cell>
        </row>
        <row r="8582">
          <cell r="A8582">
            <v>300715</v>
          </cell>
        </row>
        <row r="8583">
          <cell r="A8583">
            <v>300746</v>
          </cell>
        </row>
        <row r="8584">
          <cell r="A8584">
            <v>300776</v>
          </cell>
        </row>
        <row r="8585">
          <cell r="A8585">
            <v>300807</v>
          </cell>
        </row>
        <row r="8586">
          <cell r="A8586">
            <v>300838</v>
          </cell>
        </row>
        <row r="8587">
          <cell r="A8587">
            <v>300868</v>
          </cell>
        </row>
        <row r="8588">
          <cell r="A8588">
            <v>300899</v>
          </cell>
        </row>
        <row r="8589">
          <cell r="A8589">
            <v>300929</v>
          </cell>
        </row>
        <row r="8590">
          <cell r="A8590">
            <v>300960</v>
          </cell>
        </row>
        <row r="8591">
          <cell r="A8591">
            <v>300991</v>
          </cell>
        </row>
        <row r="8592">
          <cell r="A8592">
            <v>301020</v>
          </cell>
        </row>
        <row r="8593">
          <cell r="A8593">
            <v>301051</v>
          </cell>
        </row>
        <row r="8594">
          <cell r="A8594">
            <v>301081</v>
          </cell>
        </row>
        <row r="8595">
          <cell r="A8595">
            <v>301112</v>
          </cell>
        </row>
        <row r="8596">
          <cell r="A8596">
            <v>301142</v>
          </cell>
        </row>
        <row r="8597">
          <cell r="A8597">
            <v>301173</v>
          </cell>
        </row>
        <row r="8598">
          <cell r="A8598">
            <v>301204</v>
          </cell>
        </row>
        <row r="8599">
          <cell r="A8599">
            <v>301234</v>
          </cell>
        </row>
        <row r="8600">
          <cell r="A8600">
            <v>301265</v>
          </cell>
        </row>
        <row r="8601">
          <cell r="A8601">
            <v>301295</v>
          </cell>
        </row>
        <row r="8602">
          <cell r="A8602">
            <v>301326</v>
          </cell>
        </row>
        <row r="8603">
          <cell r="A8603">
            <v>301357</v>
          </cell>
        </row>
        <row r="8604">
          <cell r="A8604">
            <v>301385</v>
          </cell>
        </row>
        <row r="8605">
          <cell r="A8605">
            <v>301416</v>
          </cell>
        </row>
        <row r="8606">
          <cell r="A8606">
            <v>301446</v>
          </cell>
        </row>
        <row r="8607">
          <cell r="A8607">
            <v>301477</v>
          </cell>
        </row>
        <row r="8608">
          <cell r="A8608">
            <v>301507</v>
          </cell>
        </row>
        <row r="8609">
          <cell r="A8609">
            <v>301538</v>
          </cell>
        </row>
        <row r="8610">
          <cell r="A8610">
            <v>301569</v>
          </cell>
        </row>
        <row r="8611">
          <cell r="A8611">
            <v>301599</v>
          </cell>
        </row>
        <row r="8612">
          <cell r="A8612">
            <v>301630</v>
          </cell>
        </row>
        <row r="8613">
          <cell r="A8613">
            <v>301660</v>
          </cell>
        </row>
        <row r="8614">
          <cell r="A8614">
            <v>301691</v>
          </cell>
        </row>
        <row r="8615">
          <cell r="A8615">
            <v>301722</v>
          </cell>
        </row>
        <row r="8616">
          <cell r="A8616">
            <v>301750</v>
          </cell>
        </row>
        <row r="8617">
          <cell r="A8617">
            <v>301781</v>
          </cell>
        </row>
        <row r="8618">
          <cell r="A8618">
            <v>301811</v>
          </cell>
        </row>
        <row r="8619">
          <cell r="A8619">
            <v>301842</v>
          </cell>
        </row>
        <row r="8620">
          <cell r="A8620">
            <v>301872</v>
          </cell>
        </row>
        <row r="8621">
          <cell r="A8621">
            <v>301903</v>
          </cell>
        </row>
        <row r="8622">
          <cell r="A8622">
            <v>301934</v>
          </cell>
        </row>
        <row r="8623">
          <cell r="A8623">
            <v>301964</v>
          </cell>
        </row>
        <row r="8624">
          <cell r="A8624">
            <v>301995</v>
          </cell>
        </row>
        <row r="8625">
          <cell r="A8625">
            <v>302025</v>
          </cell>
        </row>
        <row r="8626">
          <cell r="A8626">
            <v>302056</v>
          </cell>
        </row>
        <row r="8627">
          <cell r="A8627">
            <v>302087</v>
          </cell>
        </row>
        <row r="8628">
          <cell r="A8628">
            <v>302115</v>
          </cell>
        </row>
        <row r="8629">
          <cell r="A8629">
            <v>302146</v>
          </cell>
        </row>
        <row r="8630">
          <cell r="A8630">
            <v>302176</v>
          </cell>
        </row>
        <row r="8631">
          <cell r="A8631">
            <v>302207</v>
          </cell>
        </row>
        <row r="8632">
          <cell r="A8632">
            <v>302237</v>
          </cell>
        </row>
        <row r="8633">
          <cell r="A8633">
            <v>302268</v>
          </cell>
        </row>
        <row r="8634">
          <cell r="A8634">
            <v>302299</v>
          </cell>
        </row>
        <row r="8635">
          <cell r="A8635">
            <v>302329</v>
          </cell>
        </row>
        <row r="8636">
          <cell r="A8636">
            <v>302360</v>
          </cell>
        </row>
        <row r="8637">
          <cell r="A8637">
            <v>302390</v>
          </cell>
        </row>
        <row r="8638">
          <cell r="A8638">
            <v>302421</v>
          </cell>
        </row>
        <row r="8639">
          <cell r="A8639">
            <v>302452</v>
          </cell>
        </row>
        <row r="8640">
          <cell r="A8640">
            <v>302481</v>
          </cell>
        </row>
        <row r="8641">
          <cell r="A8641">
            <v>302512</v>
          </cell>
        </row>
        <row r="8642">
          <cell r="A8642">
            <v>302542</v>
          </cell>
        </row>
        <row r="8643">
          <cell r="A8643">
            <v>302573</v>
          </cell>
        </row>
        <row r="8644">
          <cell r="A8644">
            <v>302603</v>
          </cell>
        </row>
        <row r="8645">
          <cell r="A8645">
            <v>302634</v>
          </cell>
        </row>
        <row r="8646">
          <cell r="A8646">
            <v>302665</v>
          </cell>
        </row>
        <row r="8647">
          <cell r="A8647">
            <v>302695</v>
          </cell>
        </row>
        <row r="8648">
          <cell r="A8648">
            <v>302726</v>
          </cell>
        </row>
        <row r="8649">
          <cell r="A8649">
            <v>302756</v>
          </cell>
        </row>
        <row r="8650">
          <cell r="A8650">
            <v>302787</v>
          </cell>
        </row>
        <row r="8651">
          <cell r="A8651">
            <v>302818</v>
          </cell>
        </row>
        <row r="8652">
          <cell r="A8652">
            <v>302846</v>
          </cell>
        </row>
        <row r="8653">
          <cell r="A8653">
            <v>302877</v>
          </cell>
        </row>
        <row r="8654">
          <cell r="A8654">
            <v>302907</v>
          </cell>
        </row>
        <row r="8655">
          <cell r="A8655">
            <v>302938</v>
          </cell>
        </row>
        <row r="8656">
          <cell r="A8656">
            <v>302968</v>
          </cell>
        </row>
        <row r="8657">
          <cell r="A8657">
            <v>302999</v>
          </cell>
        </row>
        <row r="8658">
          <cell r="A8658">
            <v>303030</v>
          </cell>
        </row>
        <row r="8659">
          <cell r="A8659">
            <v>303060</v>
          </cell>
        </row>
        <row r="8660">
          <cell r="A8660">
            <v>303091</v>
          </cell>
        </row>
        <row r="8661">
          <cell r="A8661">
            <v>303121</v>
          </cell>
        </row>
        <row r="8662">
          <cell r="A8662">
            <v>303152</v>
          </cell>
        </row>
        <row r="8663">
          <cell r="A8663">
            <v>303183</v>
          </cell>
        </row>
        <row r="8664">
          <cell r="A8664">
            <v>303211</v>
          </cell>
        </row>
        <row r="8665">
          <cell r="A8665">
            <v>303242</v>
          </cell>
        </row>
        <row r="8666">
          <cell r="A8666">
            <v>303272</v>
          </cell>
        </row>
        <row r="8667">
          <cell r="A8667">
            <v>303303</v>
          </cell>
        </row>
        <row r="8668">
          <cell r="A8668">
            <v>303333</v>
          </cell>
        </row>
        <row r="8669">
          <cell r="A8669">
            <v>303364</v>
          </cell>
        </row>
        <row r="8670">
          <cell r="A8670">
            <v>303395</v>
          </cell>
        </row>
        <row r="8671">
          <cell r="A8671">
            <v>303425</v>
          </cell>
        </row>
        <row r="8672">
          <cell r="A8672">
            <v>303456</v>
          </cell>
        </row>
        <row r="8673">
          <cell r="A8673">
            <v>303486</v>
          </cell>
        </row>
        <row r="8674">
          <cell r="A8674">
            <v>303517</v>
          </cell>
        </row>
        <row r="8675">
          <cell r="A8675">
            <v>303548</v>
          </cell>
        </row>
        <row r="8676">
          <cell r="A8676">
            <v>303576</v>
          </cell>
        </row>
        <row r="8677">
          <cell r="A8677">
            <v>303607</v>
          </cell>
        </row>
        <row r="8678">
          <cell r="A8678">
            <v>303637</v>
          </cell>
        </row>
        <row r="8679">
          <cell r="A8679">
            <v>303668</v>
          </cell>
        </row>
        <row r="8680">
          <cell r="A8680">
            <v>303698</v>
          </cell>
        </row>
        <row r="8681">
          <cell r="A8681">
            <v>303729</v>
          </cell>
        </row>
        <row r="8682">
          <cell r="A8682">
            <v>303760</v>
          </cell>
        </row>
        <row r="8683">
          <cell r="A8683">
            <v>303790</v>
          </cell>
        </row>
        <row r="8684">
          <cell r="A8684">
            <v>303821</v>
          </cell>
        </row>
        <row r="8685">
          <cell r="A8685">
            <v>303851</v>
          </cell>
        </row>
        <row r="8686">
          <cell r="A8686">
            <v>303882</v>
          </cell>
        </row>
        <row r="8687">
          <cell r="A8687">
            <v>303913</v>
          </cell>
        </row>
        <row r="8688">
          <cell r="A8688">
            <v>303942</v>
          </cell>
        </row>
        <row r="8689">
          <cell r="A8689">
            <v>303973</v>
          </cell>
        </row>
        <row r="8690">
          <cell r="A8690">
            <v>304003</v>
          </cell>
        </row>
        <row r="8691">
          <cell r="A8691">
            <v>304034</v>
          </cell>
        </row>
        <row r="8692">
          <cell r="A8692">
            <v>304064</v>
          </cell>
        </row>
        <row r="8693">
          <cell r="A8693">
            <v>304095</v>
          </cell>
        </row>
        <row r="8694">
          <cell r="A8694">
            <v>304126</v>
          </cell>
        </row>
        <row r="8695">
          <cell r="A8695">
            <v>304156</v>
          </cell>
        </row>
        <row r="8696">
          <cell r="A8696">
            <v>304187</v>
          </cell>
        </row>
        <row r="8697">
          <cell r="A8697">
            <v>304217</v>
          </cell>
        </row>
        <row r="8698">
          <cell r="A8698">
            <v>304248</v>
          </cell>
        </row>
        <row r="8699">
          <cell r="A8699">
            <v>304279</v>
          </cell>
        </row>
        <row r="8700">
          <cell r="A8700">
            <v>304307</v>
          </cell>
        </row>
        <row r="8701">
          <cell r="A8701">
            <v>304338</v>
          </cell>
        </row>
        <row r="8702">
          <cell r="A8702">
            <v>304368</v>
          </cell>
        </row>
        <row r="8703">
          <cell r="A8703">
            <v>304399</v>
          </cell>
        </row>
        <row r="8704">
          <cell r="A8704">
            <v>304429</v>
          </cell>
        </row>
        <row r="8705">
          <cell r="A8705">
            <v>304460</v>
          </cell>
        </row>
        <row r="8706">
          <cell r="A8706">
            <v>304491</v>
          </cell>
        </row>
        <row r="8707">
          <cell r="A8707">
            <v>304521</v>
          </cell>
        </row>
        <row r="8708">
          <cell r="A8708">
            <v>304552</v>
          </cell>
        </row>
        <row r="8709">
          <cell r="A8709">
            <v>304582</v>
          </cell>
        </row>
        <row r="8710">
          <cell r="A8710">
            <v>304613</v>
          </cell>
        </row>
        <row r="8711">
          <cell r="A8711">
            <v>304644</v>
          </cell>
        </row>
        <row r="8712">
          <cell r="A8712">
            <v>304672</v>
          </cell>
        </row>
        <row r="8713">
          <cell r="A8713">
            <v>304703</v>
          </cell>
        </row>
        <row r="8714">
          <cell r="A8714">
            <v>304733</v>
          </cell>
        </row>
        <row r="8715">
          <cell r="A8715">
            <v>304764</v>
          </cell>
        </row>
        <row r="8716">
          <cell r="A8716">
            <v>304794</v>
          </cell>
        </row>
        <row r="8717">
          <cell r="A8717">
            <v>304825</v>
          </cell>
        </row>
        <row r="8718">
          <cell r="A8718">
            <v>304856</v>
          </cell>
        </row>
        <row r="8719">
          <cell r="A8719">
            <v>304886</v>
          </cell>
        </row>
        <row r="8720">
          <cell r="A8720">
            <v>304917</v>
          </cell>
        </row>
        <row r="8721">
          <cell r="A8721">
            <v>304947</v>
          </cell>
        </row>
        <row r="8722">
          <cell r="A8722">
            <v>304978</v>
          </cell>
        </row>
        <row r="8723">
          <cell r="A8723">
            <v>305009</v>
          </cell>
        </row>
        <row r="8724">
          <cell r="A8724">
            <v>305037</v>
          </cell>
        </row>
        <row r="8725">
          <cell r="A8725">
            <v>305068</v>
          </cell>
        </row>
        <row r="8726">
          <cell r="A8726">
            <v>305098</v>
          </cell>
        </row>
        <row r="8727">
          <cell r="A8727">
            <v>305129</v>
          </cell>
        </row>
        <row r="8728">
          <cell r="A8728">
            <v>305159</v>
          </cell>
        </row>
        <row r="8729">
          <cell r="A8729">
            <v>305190</v>
          </cell>
        </row>
        <row r="8730">
          <cell r="A8730">
            <v>305221</v>
          </cell>
        </row>
        <row r="8731">
          <cell r="A8731">
            <v>305251</v>
          </cell>
        </row>
        <row r="8732">
          <cell r="A8732">
            <v>305282</v>
          </cell>
        </row>
        <row r="8733">
          <cell r="A8733">
            <v>305312</v>
          </cell>
        </row>
        <row r="8734">
          <cell r="A8734">
            <v>305343</v>
          </cell>
        </row>
        <row r="8735">
          <cell r="A8735">
            <v>305374</v>
          </cell>
        </row>
        <row r="8736">
          <cell r="A8736">
            <v>305403</v>
          </cell>
        </row>
        <row r="8737">
          <cell r="A8737">
            <v>305434</v>
          </cell>
        </row>
        <row r="8738">
          <cell r="A8738">
            <v>305464</v>
          </cell>
        </row>
        <row r="8739">
          <cell r="A8739">
            <v>305495</v>
          </cell>
        </row>
        <row r="8740">
          <cell r="A8740">
            <v>305525</v>
          </cell>
        </row>
        <row r="8741">
          <cell r="A8741">
            <v>305556</v>
          </cell>
        </row>
        <row r="8742">
          <cell r="A8742">
            <v>305587</v>
          </cell>
        </row>
        <row r="8743">
          <cell r="A8743">
            <v>305617</v>
          </cell>
        </row>
        <row r="8744">
          <cell r="A8744">
            <v>305648</v>
          </cell>
        </row>
        <row r="8745">
          <cell r="A8745">
            <v>305678</v>
          </cell>
        </row>
        <row r="8746">
          <cell r="A8746">
            <v>305709</v>
          </cell>
        </row>
        <row r="8747">
          <cell r="A8747">
            <v>305740</v>
          </cell>
        </row>
        <row r="8748">
          <cell r="A8748">
            <v>305768</v>
          </cell>
        </row>
        <row r="8749">
          <cell r="A8749">
            <v>305799</v>
          </cell>
        </row>
        <row r="8750">
          <cell r="A8750">
            <v>305829</v>
          </cell>
        </row>
        <row r="8751">
          <cell r="A8751">
            <v>305860</v>
          </cell>
        </row>
        <row r="8752">
          <cell r="A8752">
            <v>305890</v>
          </cell>
        </row>
        <row r="8753">
          <cell r="A8753">
            <v>305921</v>
          </cell>
        </row>
        <row r="8754">
          <cell r="A8754">
            <v>305952</v>
          </cell>
        </row>
        <row r="8755">
          <cell r="A8755">
            <v>305982</v>
          </cell>
        </row>
        <row r="8756">
          <cell r="A8756">
            <v>306013</v>
          </cell>
        </row>
        <row r="8757">
          <cell r="A8757">
            <v>306043</v>
          </cell>
        </row>
        <row r="8758">
          <cell r="A8758">
            <v>306074</v>
          </cell>
        </row>
        <row r="8759">
          <cell r="A8759">
            <v>306105</v>
          </cell>
        </row>
        <row r="8760">
          <cell r="A8760">
            <v>306133</v>
          </cell>
        </row>
        <row r="8761">
          <cell r="A8761">
            <v>306164</v>
          </cell>
        </row>
        <row r="8762">
          <cell r="A8762">
            <v>306194</v>
          </cell>
        </row>
        <row r="8763">
          <cell r="A8763">
            <v>306225</v>
          </cell>
        </row>
        <row r="8764">
          <cell r="A8764">
            <v>306255</v>
          </cell>
        </row>
        <row r="8765">
          <cell r="A8765">
            <v>306286</v>
          </cell>
        </row>
        <row r="8766">
          <cell r="A8766">
            <v>306317</v>
          </cell>
        </row>
        <row r="8767">
          <cell r="A8767">
            <v>306347</v>
          </cell>
        </row>
        <row r="8768">
          <cell r="A8768">
            <v>306378</v>
          </cell>
        </row>
        <row r="8769">
          <cell r="A8769">
            <v>306408</v>
          </cell>
        </row>
        <row r="8770">
          <cell r="A8770">
            <v>306439</v>
          </cell>
        </row>
        <row r="8771">
          <cell r="A8771">
            <v>306470</v>
          </cell>
        </row>
        <row r="8772">
          <cell r="A8772">
            <v>306498</v>
          </cell>
        </row>
        <row r="8773">
          <cell r="A8773">
            <v>306529</v>
          </cell>
        </row>
        <row r="8774">
          <cell r="A8774">
            <v>306559</v>
          </cell>
        </row>
        <row r="8775">
          <cell r="A8775">
            <v>306590</v>
          </cell>
        </row>
        <row r="8776">
          <cell r="A8776">
            <v>306620</v>
          </cell>
        </row>
        <row r="8777">
          <cell r="A8777">
            <v>306651</v>
          </cell>
        </row>
        <row r="8778">
          <cell r="A8778">
            <v>306682</v>
          </cell>
        </row>
        <row r="8779">
          <cell r="A8779">
            <v>306712</v>
          </cell>
        </row>
        <row r="8780">
          <cell r="A8780">
            <v>306743</v>
          </cell>
        </row>
        <row r="8781">
          <cell r="A8781">
            <v>306773</v>
          </cell>
        </row>
        <row r="8782">
          <cell r="A8782">
            <v>306804</v>
          </cell>
        </row>
        <row r="8783">
          <cell r="A8783">
            <v>306835</v>
          </cell>
        </row>
        <row r="8784">
          <cell r="A8784">
            <v>306864</v>
          </cell>
        </row>
        <row r="8785">
          <cell r="A8785">
            <v>306895</v>
          </cell>
        </row>
        <row r="8786">
          <cell r="A8786">
            <v>306925</v>
          </cell>
        </row>
        <row r="8787">
          <cell r="A8787">
            <v>306956</v>
          </cell>
        </row>
        <row r="8788">
          <cell r="A8788">
            <v>306986</v>
          </cell>
        </row>
        <row r="8789">
          <cell r="A8789">
            <v>307017</v>
          </cell>
        </row>
        <row r="8790">
          <cell r="A8790">
            <v>307048</v>
          </cell>
        </row>
        <row r="8791">
          <cell r="A8791">
            <v>307078</v>
          </cell>
        </row>
        <row r="8792">
          <cell r="A8792">
            <v>307109</v>
          </cell>
        </row>
        <row r="8793">
          <cell r="A8793">
            <v>307139</v>
          </cell>
        </row>
        <row r="8794">
          <cell r="A8794">
            <v>307170</v>
          </cell>
        </row>
        <row r="8795">
          <cell r="A8795">
            <v>307201</v>
          </cell>
        </row>
        <row r="8796">
          <cell r="A8796">
            <v>307229</v>
          </cell>
        </row>
        <row r="8797">
          <cell r="A8797">
            <v>307260</v>
          </cell>
        </row>
        <row r="8798">
          <cell r="A8798">
            <v>307290</v>
          </cell>
        </row>
        <row r="8799">
          <cell r="A8799">
            <v>307321</v>
          </cell>
        </row>
        <row r="8800">
          <cell r="A8800">
            <v>307351</v>
          </cell>
        </row>
        <row r="8801">
          <cell r="A8801">
            <v>307382</v>
          </cell>
        </row>
        <row r="8802">
          <cell r="A8802">
            <v>307413</v>
          </cell>
        </row>
        <row r="8803">
          <cell r="A8803">
            <v>307443</v>
          </cell>
        </row>
        <row r="8804">
          <cell r="A8804">
            <v>307474</v>
          </cell>
        </row>
        <row r="8805">
          <cell r="A8805">
            <v>307504</v>
          </cell>
        </row>
        <row r="8806">
          <cell r="A8806">
            <v>307535</v>
          </cell>
        </row>
        <row r="8807">
          <cell r="A8807">
            <v>307566</v>
          </cell>
        </row>
        <row r="8808">
          <cell r="A8808">
            <v>307594</v>
          </cell>
        </row>
        <row r="8809">
          <cell r="A8809">
            <v>307625</v>
          </cell>
        </row>
        <row r="8810">
          <cell r="A8810">
            <v>307655</v>
          </cell>
        </row>
        <row r="8811">
          <cell r="A8811">
            <v>307686</v>
          </cell>
        </row>
        <row r="8812">
          <cell r="A8812">
            <v>307716</v>
          </cell>
        </row>
        <row r="8813">
          <cell r="A8813">
            <v>307747</v>
          </cell>
        </row>
        <row r="8814">
          <cell r="A8814">
            <v>307778</v>
          </cell>
        </row>
        <row r="8815">
          <cell r="A8815">
            <v>307808</v>
          </cell>
        </row>
        <row r="8816">
          <cell r="A8816">
            <v>307839</v>
          </cell>
        </row>
        <row r="8817">
          <cell r="A8817">
            <v>307869</v>
          </cell>
        </row>
        <row r="8818">
          <cell r="A8818">
            <v>307900</v>
          </cell>
        </row>
        <row r="8819">
          <cell r="A8819">
            <v>307931</v>
          </cell>
        </row>
        <row r="8820">
          <cell r="A8820">
            <v>307959</v>
          </cell>
        </row>
        <row r="8821">
          <cell r="A8821">
            <v>307990</v>
          </cell>
        </row>
        <row r="8822">
          <cell r="A8822">
            <v>308020</v>
          </cell>
        </row>
        <row r="8823">
          <cell r="A8823">
            <v>308051</v>
          </cell>
        </row>
        <row r="8824">
          <cell r="A8824">
            <v>308081</v>
          </cell>
        </row>
        <row r="8825">
          <cell r="A8825">
            <v>308112</v>
          </cell>
        </row>
        <row r="8826">
          <cell r="A8826">
            <v>308143</v>
          </cell>
        </row>
        <row r="8827">
          <cell r="A8827">
            <v>308173</v>
          </cell>
        </row>
        <row r="8828">
          <cell r="A8828">
            <v>308204</v>
          </cell>
        </row>
        <row r="8829">
          <cell r="A8829">
            <v>308234</v>
          </cell>
        </row>
        <row r="8830">
          <cell r="A8830">
            <v>308265</v>
          </cell>
        </row>
        <row r="8831">
          <cell r="A8831">
            <v>308296</v>
          </cell>
        </row>
        <row r="8832">
          <cell r="A8832">
            <v>308325</v>
          </cell>
        </row>
        <row r="8833">
          <cell r="A8833">
            <v>308356</v>
          </cell>
        </row>
        <row r="8834">
          <cell r="A8834">
            <v>308386</v>
          </cell>
        </row>
        <row r="8835">
          <cell r="A8835">
            <v>308417</v>
          </cell>
        </row>
        <row r="8836">
          <cell r="A8836">
            <v>308447</v>
          </cell>
        </row>
        <row r="8837">
          <cell r="A8837">
            <v>308478</v>
          </cell>
        </row>
        <row r="8838">
          <cell r="A8838">
            <v>308509</v>
          </cell>
        </row>
        <row r="8839">
          <cell r="A8839">
            <v>308539</v>
          </cell>
        </row>
        <row r="8840">
          <cell r="A8840">
            <v>308570</v>
          </cell>
        </row>
        <row r="8841">
          <cell r="A8841">
            <v>308600</v>
          </cell>
        </row>
        <row r="8842">
          <cell r="A8842">
            <v>308631</v>
          </cell>
        </row>
        <row r="8843">
          <cell r="A8843">
            <v>308662</v>
          </cell>
        </row>
        <row r="8844">
          <cell r="A8844">
            <v>308690</v>
          </cell>
        </row>
        <row r="8845">
          <cell r="A8845">
            <v>308721</v>
          </cell>
        </row>
        <row r="8846">
          <cell r="A8846">
            <v>308751</v>
          </cell>
        </row>
        <row r="8847">
          <cell r="A8847">
            <v>308782</v>
          </cell>
        </row>
        <row r="8848">
          <cell r="A8848">
            <v>308812</v>
          </cell>
        </row>
        <row r="8849">
          <cell r="A8849">
            <v>308843</v>
          </cell>
        </row>
        <row r="8850">
          <cell r="A8850">
            <v>308874</v>
          </cell>
        </row>
        <row r="8851">
          <cell r="A8851">
            <v>308904</v>
          </cell>
        </row>
        <row r="8852">
          <cell r="A8852">
            <v>308935</v>
          </cell>
        </row>
        <row r="8853">
          <cell r="A8853">
            <v>308965</v>
          </cell>
        </row>
        <row r="8854">
          <cell r="A8854">
            <v>308996</v>
          </cell>
        </row>
        <row r="8855">
          <cell r="A8855">
            <v>309027</v>
          </cell>
        </row>
        <row r="8856">
          <cell r="A8856">
            <v>309055</v>
          </cell>
        </row>
        <row r="8857">
          <cell r="A8857">
            <v>309086</v>
          </cell>
        </row>
        <row r="8858">
          <cell r="A8858">
            <v>309116</v>
          </cell>
        </row>
        <row r="8859">
          <cell r="A8859">
            <v>309147</v>
          </cell>
        </row>
        <row r="8860">
          <cell r="A8860">
            <v>309177</v>
          </cell>
        </row>
        <row r="8861">
          <cell r="A8861">
            <v>309208</v>
          </cell>
        </row>
        <row r="8862">
          <cell r="A8862">
            <v>309239</v>
          </cell>
        </row>
        <row r="8863">
          <cell r="A8863">
            <v>309269</v>
          </cell>
        </row>
        <row r="8864">
          <cell r="A8864">
            <v>309300</v>
          </cell>
        </row>
        <row r="8865">
          <cell r="A8865">
            <v>309330</v>
          </cell>
        </row>
        <row r="8866">
          <cell r="A8866">
            <v>309361</v>
          </cell>
        </row>
        <row r="8867">
          <cell r="A8867">
            <v>309392</v>
          </cell>
        </row>
        <row r="8868">
          <cell r="A8868">
            <v>309420</v>
          </cell>
        </row>
        <row r="8869">
          <cell r="A8869">
            <v>309451</v>
          </cell>
        </row>
        <row r="8870">
          <cell r="A8870">
            <v>309481</v>
          </cell>
        </row>
        <row r="8871">
          <cell r="A8871">
            <v>309512</v>
          </cell>
        </row>
        <row r="8872">
          <cell r="A8872">
            <v>309542</v>
          </cell>
        </row>
        <row r="8873">
          <cell r="A8873">
            <v>309573</v>
          </cell>
        </row>
        <row r="8874">
          <cell r="A8874">
            <v>309604</v>
          </cell>
        </row>
        <row r="8875">
          <cell r="A8875">
            <v>309634</v>
          </cell>
        </row>
        <row r="8876">
          <cell r="A8876">
            <v>309665</v>
          </cell>
        </row>
        <row r="8877">
          <cell r="A8877">
            <v>309695</v>
          </cell>
        </row>
        <row r="8878">
          <cell r="A8878">
            <v>309726</v>
          </cell>
        </row>
        <row r="8879">
          <cell r="A8879">
            <v>309757</v>
          </cell>
        </row>
        <row r="8880">
          <cell r="A8880">
            <v>309786</v>
          </cell>
        </row>
        <row r="8881">
          <cell r="A8881">
            <v>309817</v>
          </cell>
        </row>
        <row r="8882">
          <cell r="A8882">
            <v>309847</v>
          </cell>
        </row>
        <row r="8883">
          <cell r="A8883">
            <v>309878</v>
          </cell>
        </row>
        <row r="8884">
          <cell r="A8884">
            <v>309908</v>
          </cell>
        </row>
        <row r="8885">
          <cell r="A8885">
            <v>309939</v>
          </cell>
        </row>
        <row r="8886">
          <cell r="A8886">
            <v>309970</v>
          </cell>
        </row>
        <row r="8887">
          <cell r="A8887">
            <v>310000</v>
          </cell>
        </row>
        <row r="8888">
          <cell r="A8888">
            <v>310031</v>
          </cell>
        </row>
        <row r="8889">
          <cell r="A8889">
            <v>310061</v>
          </cell>
        </row>
        <row r="8890">
          <cell r="A8890">
            <v>310092</v>
          </cell>
        </row>
        <row r="8891">
          <cell r="A8891">
            <v>310123</v>
          </cell>
        </row>
        <row r="8892">
          <cell r="A8892">
            <v>310151</v>
          </cell>
        </row>
        <row r="8893">
          <cell r="A8893">
            <v>310182</v>
          </cell>
        </row>
        <row r="8894">
          <cell r="A8894">
            <v>310212</v>
          </cell>
        </row>
        <row r="8895">
          <cell r="A8895">
            <v>310243</v>
          </cell>
        </row>
        <row r="8896">
          <cell r="A8896">
            <v>310273</v>
          </cell>
        </row>
        <row r="8897">
          <cell r="A8897">
            <v>310304</v>
          </cell>
        </row>
        <row r="8898">
          <cell r="A8898">
            <v>310335</v>
          </cell>
        </row>
        <row r="8899">
          <cell r="A8899">
            <v>310365</v>
          </cell>
        </row>
        <row r="8900">
          <cell r="A8900">
            <v>310396</v>
          </cell>
        </row>
        <row r="8901">
          <cell r="A8901">
            <v>310426</v>
          </cell>
        </row>
        <row r="8902">
          <cell r="A8902">
            <v>310457</v>
          </cell>
        </row>
        <row r="8903">
          <cell r="A8903">
            <v>310488</v>
          </cell>
        </row>
        <row r="8904">
          <cell r="A8904">
            <v>310516</v>
          </cell>
        </row>
        <row r="8905">
          <cell r="A8905">
            <v>310547</v>
          </cell>
        </row>
        <row r="8906">
          <cell r="A8906">
            <v>310577</v>
          </cell>
        </row>
        <row r="8907">
          <cell r="A8907">
            <v>310608</v>
          </cell>
        </row>
        <row r="8908">
          <cell r="A8908">
            <v>310638</v>
          </cell>
        </row>
        <row r="8909">
          <cell r="A8909">
            <v>310669</v>
          </cell>
        </row>
        <row r="8910">
          <cell r="A8910">
            <v>310700</v>
          </cell>
        </row>
        <row r="8911">
          <cell r="A8911">
            <v>310730</v>
          </cell>
        </row>
        <row r="8912">
          <cell r="A8912">
            <v>310761</v>
          </cell>
        </row>
        <row r="8913">
          <cell r="A8913">
            <v>310791</v>
          </cell>
        </row>
        <row r="8914">
          <cell r="A8914">
            <v>310822</v>
          </cell>
        </row>
        <row r="8915">
          <cell r="A8915">
            <v>310853</v>
          </cell>
        </row>
        <row r="8916">
          <cell r="A8916">
            <v>310881</v>
          </cell>
        </row>
        <row r="8917">
          <cell r="A8917">
            <v>310912</v>
          </cell>
        </row>
        <row r="8918">
          <cell r="A8918">
            <v>310942</v>
          </cell>
        </row>
        <row r="8919">
          <cell r="A8919">
            <v>310973</v>
          </cell>
        </row>
        <row r="8920">
          <cell r="A8920">
            <v>311003</v>
          </cell>
        </row>
        <row r="8921">
          <cell r="A8921">
            <v>311034</v>
          </cell>
        </row>
        <row r="8922">
          <cell r="A8922">
            <v>311065</v>
          </cell>
        </row>
        <row r="8923">
          <cell r="A8923">
            <v>311095</v>
          </cell>
        </row>
        <row r="8924">
          <cell r="A8924">
            <v>311126</v>
          </cell>
        </row>
        <row r="8925">
          <cell r="A8925">
            <v>311156</v>
          </cell>
        </row>
        <row r="8926">
          <cell r="A8926">
            <v>311187</v>
          </cell>
        </row>
        <row r="8927">
          <cell r="A8927">
            <v>311218</v>
          </cell>
        </row>
        <row r="8928">
          <cell r="A8928">
            <v>311247</v>
          </cell>
        </row>
        <row r="8929">
          <cell r="A8929">
            <v>311278</v>
          </cell>
        </row>
        <row r="8930">
          <cell r="A8930">
            <v>311308</v>
          </cell>
        </row>
        <row r="8931">
          <cell r="A8931">
            <v>311339</v>
          </cell>
        </row>
        <row r="8932">
          <cell r="A8932">
            <v>311369</v>
          </cell>
        </row>
        <row r="8933">
          <cell r="A8933">
            <v>311400</v>
          </cell>
        </row>
        <row r="8934">
          <cell r="A8934">
            <v>311431</v>
          </cell>
        </row>
        <row r="8935">
          <cell r="A8935">
            <v>311461</v>
          </cell>
        </row>
        <row r="8936">
          <cell r="A8936">
            <v>311492</v>
          </cell>
        </row>
        <row r="8937">
          <cell r="A8937">
            <v>311522</v>
          </cell>
        </row>
        <row r="8938">
          <cell r="A8938">
            <v>311553</v>
          </cell>
        </row>
        <row r="8939">
          <cell r="A8939">
            <v>311584</v>
          </cell>
        </row>
        <row r="8940">
          <cell r="A8940">
            <v>311612</v>
          </cell>
        </row>
        <row r="8941">
          <cell r="A8941">
            <v>311643</v>
          </cell>
        </row>
        <row r="8942">
          <cell r="A8942">
            <v>311673</v>
          </cell>
        </row>
        <row r="8943">
          <cell r="A8943">
            <v>311704</v>
          </cell>
        </row>
        <row r="8944">
          <cell r="A8944">
            <v>311734</v>
          </cell>
        </row>
        <row r="8945">
          <cell r="A8945">
            <v>311765</v>
          </cell>
        </row>
        <row r="8946">
          <cell r="A8946">
            <v>311796</v>
          </cell>
        </row>
        <row r="8947">
          <cell r="A8947">
            <v>311826</v>
          </cell>
        </row>
        <row r="8948">
          <cell r="A8948">
            <v>311857</v>
          </cell>
        </row>
        <row r="8949">
          <cell r="A8949">
            <v>311887</v>
          </cell>
        </row>
        <row r="8950">
          <cell r="A8950">
            <v>311918</v>
          </cell>
        </row>
        <row r="8951">
          <cell r="A8951">
            <v>311949</v>
          </cell>
        </row>
        <row r="8952">
          <cell r="A8952">
            <v>311977</v>
          </cell>
        </row>
        <row r="8953">
          <cell r="A8953">
            <v>312008</v>
          </cell>
        </row>
        <row r="8954">
          <cell r="A8954">
            <v>312038</v>
          </cell>
        </row>
        <row r="8955">
          <cell r="A8955">
            <v>312069</v>
          </cell>
        </row>
        <row r="8956">
          <cell r="A8956">
            <v>312099</v>
          </cell>
        </row>
        <row r="8957">
          <cell r="A8957">
            <v>312130</v>
          </cell>
        </row>
        <row r="8958">
          <cell r="A8958">
            <v>312161</v>
          </cell>
        </row>
        <row r="8959">
          <cell r="A8959">
            <v>312191</v>
          </cell>
        </row>
        <row r="8960">
          <cell r="A8960">
            <v>312222</v>
          </cell>
        </row>
        <row r="8961">
          <cell r="A8961">
            <v>312252</v>
          </cell>
        </row>
        <row r="8962">
          <cell r="A8962">
            <v>312283</v>
          </cell>
        </row>
        <row r="8963">
          <cell r="A8963">
            <v>312314</v>
          </cell>
        </row>
        <row r="8964">
          <cell r="A8964">
            <v>312342</v>
          </cell>
        </row>
        <row r="8965">
          <cell r="A8965">
            <v>312373</v>
          </cell>
        </row>
        <row r="8966">
          <cell r="A8966">
            <v>312403</v>
          </cell>
        </row>
        <row r="8967">
          <cell r="A8967">
            <v>312434</v>
          </cell>
        </row>
        <row r="8968">
          <cell r="A8968">
            <v>312464</v>
          </cell>
        </row>
        <row r="8969">
          <cell r="A8969">
            <v>312495</v>
          </cell>
        </row>
        <row r="8970">
          <cell r="A8970">
            <v>312526</v>
          </cell>
        </row>
        <row r="8971">
          <cell r="A8971">
            <v>312556</v>
          </cell>
        </row>
        <row r="8972">
          <cell r="A8972">
            <v>312587</v>
          </cell>
        </row>
        <row r="8973">
          <cell r="A8973">
            <v>312617</v>
          </cell>
        </row>
        <row r="8974">
          <cell r="A8974">
            <v>312648</v>
          </cell>
        </row>
        <row r="8975">
          <cell r="A8975">
            <v>312679</v>
          </cell>
        </row>
        <row r="8976">
          <cell r="A8976">
            <v>312708</v>
          </cell>
        </row>
        <row r="8977">
          <cell r="A8977">
            <v>312739</v>
          </cell>
        </row>
        <row r="8978">
          <cell r="A8978">
            <v>312769</v>
          </cell>
        </row>
        <row r="8979">
          <cell r="A8979">
            <v>312800</v>
          </cell>
        </row>
        <row r="8980">
          <cell r="A8980">
            <v>312830</v>
          </cell>
        </row>
        <row r="8981">
          <cell r="A8981">
            <v>312861</v>
          </cell>
        </row>
        <row r="8982">
          <cell r="A8982">
            <v>312892</v>
          </cell>
        </row>
        <row r="8983">
          <cell r="A8983">
            <v>312922</v>
          </cell>
        </row>
        <row r="8984">
          <cell r="A8984">
            <v>312953</v>
          </cell>
        </row>
        <row r="8985">
          <cell r="A8985">
            <v>312983</v>
          </cell>
        </row>
        <row r="8986">
          <cell r="A8986">
            <v>313014</v>
          </cell>
        </row>
        <row r="8987">
          <cell r="A8987">
            <v>313045</v>
          </cell>
        </row>
        <row r="8988">
          <cell r="A8988">
            <v>313073</v>
          </cell>
        </row>
        <row r="8989">
          <cell r="A8989">
            <v>313104</v>
          </cell>
        </row>
        <row r="8990">
          <cell r="A8990">
            <v>313134</v>
          </cell>
        </row>
        <row r="8991">
          <cell r="A8991">
            <v>313165</v>
          </cell>
        </row>
        <row r="8992">
          <cell r="A8992">
            <v>313195</v>
          </cell>
        </row>
        <row r="8993">
          <cell r="A8993">
            <v>313226</v>
          </cell>
        </row>
        <row r="8994">
          <cell r="A8994">
            <v>313257</v>
          </cell>
        </row>
        <row r="8995">
          <cell r="A8995">
            <v>313287</v>
          </cell>
        </row>
        <row r="8996">
          <cell r="A8996">
            <v>313318</v>
          </cell>
        </row>
        <row r="8997">
          <cell r="A8997">
            <v>313348</v>
          </cell>
        </row>
        <row r="8998">
          <cell r="A8998">
            <v>313379</v>
          </cell>
        </row>
        <row r="8999">
          <cell r="A8999">
            <v>313410</v>
          </cell>
        </row>
        <row r="9000">
          <cell r="A9000">
            <v>313438</v>
          </cell>
        </row>
        <row r="9001">
          <cell r="A9001">
            <v>313469</v>
          </cell>
        </row>
        <row r="9002">
          <cell r="A9002">
            <v>313499</v>
          </cell>
        </row>
        <row r="9003">
          <cell r="A9003">
            <v>313530</v>
          </cell>
        </row>
        <row r="9004">
          <cell r="A9004">
            <v>313560</v>
          </cell>
        </row>
        <row r="9005">
          <cell r="A9005">
            <v>313591</v>
          </cell>
        </row>
        <row r="9006">
          <cell r="A9006">
            <v>313622</v>
          </cell>
        </row>
        <row r="9007">
          <cell r="A9007">
            <v>313652</v>
          </cell>
        </row>
        <row r="9008">
          <cell r="A9008">
            <v>313683</v>
          </cell>
        </row>
        <row r="9009">
          <cell r="A9009">
            <v>313713</v>
          </cell>
        </row>
        <row r="9010">
          <cell r="A9010">
            <v>313744</v>
          </cell>
        </row>
        <row r="9011">
          <cell r="A9011">
            <v>313775</v>
          </cell>
        </row>
        <row r="9012">
          <cell r="A9012">
            <v>313803</v>
          </cell>
        </row>
        <row r="9013">
          <cell r="A9013">
            <v>313834</v>
          </cell>
        </row>
        <row r="9014">
          <cell r="A9014">
            <v>313864</v>
          </cell>
        </row>
        <row r="9015">
          <cell r="A9015">
            <v>313895</v>
          </cell>
        </row>
        <row r="9016">
          <cell r="A9016">
            <v>313925</v>
          </cell>
        </row>
        <row r="9017">
          <cell r="A9017">
            <v>313956</v>
          </cell>
        </row>
        <row r="9018">
          <cell r="A9018">
            <v>313987</v>
          </cell>
        </row>
        <row r="9019">
          <cell r="A9019">
            <v>314017</v>
          </cell>
        </row>
        <row r="9020">
          <cell r="A9020">
            <v>314048</v>
          </cell>
        </row>
        <row r="9021">
          <cell r="A9021">
            <v>314078</v>
          </cell>
        </row>
        <row r="9022">
          <cell r="A9022">
            <v>314109</v>
          </cell>
        </row>
        <row r="9023">
          <cell r="A9023">
            <v>314140</v>
          </cell>
        </row>
        <row r="9024">
          <cell r="A9024">
            <v>314169</v>
          </cell>
        </row>
        <row r="9025">
          <cell r="A9025">
            <v>314200</v>
          </cell>
        </row>
        <row r="9026">
          <cell r="A9026">
            <v>314230</v>
          </cell>
        </row>
        <row r="9027">
          <cell r="A9027">
            <v>314261</v>
          </cell>
        </row>
        <row r="9028">
          <cell r="A9028">
            <v>314291</v>
          </cell>
        </row>
        <row r="9029">
          <cell r="A9029">
            <v>314322</v>
          </cell>
        </row>
        <row r="9030">
          <cell r="A9030">
            <v>314353</v>
          </cell>
        </row>
        <row r="9031">
          <cell r="A9031">
            <v>314383</v>
          </cell>
        </row>
        <row r="9032">
          <cell r="A9032">
            <v>314414</v>
          </cell>
        </row>
        <row r="9033">
          <cell r="A9033">
            <v>314444</v>
          </cell>
        </row>
        <row r="9034">
          <cell r="A9034">
            <v>314475</v>
          </cell>
        </row>
        <row r="9035">
          <cell r="A9035">
            <v>314506</v>
          </cell>
        </row>
        <row r="9036">
          <cell r="A9036">
            <v>314534</v>
          </cell>
        </row>
        <row r="9037">
          <cell r="A9037">
            <v>314565</v>
          </cell>
        </row>
        <row r="9038">
          <cell r="A9038">
            <v>314595</v>
          </cell>
        </row>
        <row r="9039">
          <cell r="A9039">
            <v>314626</v>
          </cell>
        </row>
        <row r="9040">
          <cell r="A9040">
            <v>314656</v>
          </cell>
        </row>
        <row r="9041">
          <cell r="A9041">
            <v>314687</v>
          </cell>
        </row>
        <row r="9042">
          <cell r="A9042">
            <v>314718</v>
          </cell>
        </row>
        <row r="9043">
          <cell r="A9043">
            <v>314748</v>
          </cell>
        </row>
        <row r="9044">
          <cell r="A9044">
            <v>314779</v>
          </cell>
        </row>
        <row r="9045">
          <cell r="A9045">
            <v>314809</v>
          </cell>
        </row>
        <row r="9046">
          <cell r="A9046">
            <v>314840</v>
          </cell>
        </row>
        <row r="9047">
          <cell r="A9047">
            <v>314871</v>
          </cell>
        </row>
        <row r="9048">
          <cell r="A9048">
            <v>314899</v>
          </cell>
        </row>
        <row r="9049">
          <cell r="A9049">
            <v>314930</v>
          </cell>
        </row>
        <row r="9050">
          <cell r="A9050">
            <v>314960</v>
          </cell>
        </row>
        <row r="9051">
          <cell r="A9051">
            <v>314991</v>
          </cell>
        </row>
        <row r="9052">
          <cell r="A9052">
            <v>315021</v>
          </cell>
        </row>
        <row r="9053">
          <cell r="A9053">
            <v>315052</v>
          </cell>
        </row>
        <row r="9054">
          <cell r="A9054">
            <v>315083</v>
          </cell>
        </row>
        <row r="9055">
          <cell r="A9055">
            <v>315113</v>
          </cell>
        </row>
        <row r="9056">
          <cell r="A9056">
            <v>315144</v>
          </cell>
        </row>
        <row r="9057">
          <cell r="A9057">
            <v>315174</v>
          </cell>
        </row>
        <row r="9058">
          <cell r="A9058">
            <v>315205</v>
          </cell>
        </row>
        <row r="9059">
          <cell r="A9059">
            <v>315236</v>
          </cell>
        </row>
        <row r="9060">
          <cell r="A9060">
            <v>315264</v>
          </cell>
        </row>
        <row r="9061">
          <cell r="A9061">
            <v>315295</v>
          </cell>
        </row>
        <row r="9062">
          <cell r="A9062">
            <v>315325</v>
          </cell>
        </row>
        <row r="9063">
          <cell r="A9063">
            <v>315356</v>
          </cell>
        </row>
        <row r="9064">
          <cell r="A9064">
            <v>315386</v>
          </cell>
        </row>
        <row r="9065">
          <cell r="A9065">
            <v>315417</v>
          </cell>
        </row>
        <row r="9066">
          <cell r="A9066">
            <v>315448</v>
          </cell>
        </row>
        <row r="9067">
          <cell r="A9067">
            <v>315478</v>
          </cell>
        </row>
        <row r="9068">
          <cell r="A9068">
            <v>315509</v>
          </cell>
        </row>
        <row r="9069">
          <cell r="A9069">
            <v>315539</v>
          </cell>
        </row>
        <row r="9070">
          <cell r="A9070">
            <v>315570</v>
          </cell>
        </row>
        <row r="9071">
          <cell r="A9071">
            <v>315601</v>
          </cell>
        </row>
        <row r="9072">
          <cell r="A9072">
            <v>315630</v>
          </cell>
        </row>
        <row r="9073">
          <cell r="A9073">
            <v>315661</v>
          </cell>
        </row>
        <row r="9074">
          <cell r="A9074">
            <v>315691</v>
          </cell>
        </row>
        <row r="9075">
          <cell r="A9075">
            <v>315722</v>
          </cell>
        </row>
        <row r="9076">
          <cell r="A9076">
            <v>315752</v>
          </cell>
        </row>
        <row r="9077">
          <cell r="A9077">
            <v>315783</v>
          </cell>
        </row>
        <row r="9078">
          <cell r="A9078">
            <v>315814</v>
          </cell>
        </row>
        <row r="9079">
          <cell r="A9079">
            <v>315844</v>
          </cell>
        </row>
        <row r="9080">
          <cell r="A9080">
            <v>315875</v>
          </cell>
        </row>
        <row r="9081">
          <cell r="A9081">
            <v>315905</v>
          </cell>
        </row>
        <row r="9082">
          <cell r="A9082">
            <v>315936</v>
          </cell>
        </row>
        <row r="9083">
          <cell r="A9083">
            <v>315967</v>
          </cell>
        </row>
        <row r="9084">
          <cell r="A9084">
            <v>315995</v>
          </cell>
        </row>
        <row r="9085">
          <cell r="A9085">
            <v>316026</v>
          </cell>
        </row>
        <row r="9086">
          <cell r="A9086">
            <v>316056</v>
          </cell>
        </row>
        <row r="9087">
          <cell r="A9087">
            <v>316087</v>
          </cell>
        </row>
        <row r="9088">
          <cell r="A9088">
            <v>316117</v>
          </cell>
        </row>
        <row r="9089">
          <cell r="A9089">
            <v>316148</v>
          </cell>
        </row>
        <row r="9090">
          <cell r="A9090">
            <v>316179</v>
          </cell>
        </row>
        <row r="9091">
          <cell r="A9091">
            <v>316209</v>
          </cell>
        </row>
        <row r="9092">
          <cell r="A9092">
            <v>316240</v>
          </cell>
        </row>
        <row r="9093">
          <cell r="A9093">
            <v>316270</v>
          </cell>
        </row>
        <row r="9094">
          <cell r="A9094">
            <v>316301</v>
          </cell>
        </row>
        <row r="9095">
          <cell r="A9095">
            <v>316332</v>
          </cell>
        </row>
        <row r="9096">
          <cell r="A9096">
            <v>316360</v>
          </cell>
        </row>
        <row r="9097">
          <cell r="A9097">
            <v>316391</v>
          </cell>
        </row>
        <row r="9098">
          <cell r="A9098">
            <v>316421</v>
          </cell>
        </row>
        <row r="9099">
          <cell r="A9099">
            <v>316452</v>
          </cell>
        </row>
        <row r="9100">
          <cell r="A9100">
            <v>316482</v>
          </cell>
        </row>
        <row r="9101">
          <cell r="A9101">
            <v>316513</v>
          </cell>
        </row>
        <row r="9102">
          <cell r="A9102">
            <v>316544</v>
          </cell>
        </row>
        <row r="9103">
          <cell r="A9103">
            <v>316574</v>
          </cell>
        </row>
        <row r="9104">
          <cell r="A9104">
            <v>316605</v>
          </cell>
        </row>
        <row r="9105">
          <cell r="A9105">
            <v>316635</v>
          </cell>
        </row>
        <row r="9106">
          <cell r="A9106">
            <v>316666</v>
          </cell>
        </row>
        <row r="9107">
          <cell r="A9107">
            <v>316697</v>
          </cell>
        </row>
        <row r="9108">
          <cell r="A9108">
            <v>316725</v>
          </cell>
        </row>
        <row r="9109">
          <cell r="A9109">
            <v>316756</v>
          </cell>
        </row>
        <row r="9110">
          <cell r="A9110">
            <v>316786</v>
          </cell>
        </row>
        <row r="9111">
          <cell r="A9111">
            <v>316817</v>
          </cell>
        </row>
        <row r="9112">
          <cell r="A9112">
            <v>316847</v>
          </cell>
        </row>
        <row r="9113">
          <cell r="A9113">
            <v>316878</v>
          </cell>
        </row>
        <row r="9114">
          <cell r="A9114">
            <v>316909</v>
          </cell>
        </row>
        <row r="9115">
          <cell r="A9115">
            <v>316939</v>
          </cell>
        </row>
        <row r="9116">
          <cell r="A9116">
            <v>316970</v>
          </cell>
        </row>
        <row r="9117">
          <cell r="A9117">
            <v>317000</v>
          </cell>
        </row>
        <row r="9118">
          <cell r="A9118">
            <v>317031</v>
          </cell>
        </row>
        <row r="9119">
          <cell r="A9119">
            <v>317062</v>
          </cell>
        </row>
        <row r="9120">
          <cell r="A9120">
            <v>317091</v>
          </cell>
        </row>
        <row r="9121">
          <cell r="A9121">
            <v>317122</v>
          </cell>
        </row>
        <row r="9122">
          <cell r="A9122">
            <v>317152</v>
          </cell>
        </row>
        <row r="9123">
          <cell r="A9123">
            <v>317183</v>
          </cell>
        </row>
        <row r="9124">
          <cell r="A9124">
            <v>317213</v>
          </cell>
        </row>
        <row r="9125">
          <cell r="A9125">
            <v>317244</v>
          </cell>
        </row>
        <row r="9126">
          <cell r="A9126">
            <v>317275</v>
          </cell>
        </row>
        <row r="9127">
          <cell r="A9127">
            <v>317305</v>
          </cell>
        </row>
        <row r="9128">
          <cell r="A9128">
            <v>317336</v>
          </cell>
        </row>
        <row r="9129">
          <cell r="A9129">
            <v>317366</v>
          </cell>
        </row>
        <row r="9130">
          <cell r="A9130">
            <v>317397</v>
          </cell>
        </row>
        <row r="9131">
          <cell r="A9131">
            <v>317428</v>
          </cell>
        </row>
        <row r="9132">
          <cell r="A9132">
            <v>317456</v>
          </cell>
        </row>
        <row r="9133">
          <cell r="A9133">
            <v>317487</v>
          </cell>
        </row>
        <row r="9134">
          <cell r="A9134">
            <v>317517</v>
          </cell>
        </row>
        <row r="9135">
          <cell r="A9135">
            <v>317548</v>
          </cell>
        </row>
        <row r="9136">
          <cell r="A9136">
            <v>317578</v>
          </cell>
        </row>
        <row r="9137">
          <cell r="A9137">
            <v>317609</v>
          </cell>
        </row>
        <row r="9138">
          <cell r="A9138">
            <v>317640</v>
          </cell>
        </row>
        <row r="9139">
          <cell r="A9139">
            <v>317670</v>
          </cell>
        </row>
        <row r="9140">
          <cell r="A9140">
            <v>317701</v>
          </cell>
        </row>
        <row r="9141">
          <cell r="A9141">
            <v>317731</v>
          </cell>
        </row>
        <row r="9142">
          <cell r="A9142">
            <v>317762</v>
          </cell>
        </row>
        <row r="9143">
          <cell r="A9143">
            <v>317793</v>
          </cell>
        </row>
        <row r="9144">
          <cell r="A9144">
            <v>317821</v>
          </cell>
        </row>
        <row r="9145">
          <cell r="A9145">
            <v>317852</v>
          </cell>
        </row>
        <row r="9146">
          <cell r="A9146">
            <v>317882</v>
          </cell>
        </row>
        <row r="9147">
          <cell r="A9147">
            <v>317913</v>
          </cell>
        </row>
        <row r="9148">
          <cell r="A9148">
            <v>317943</v>
          </cell>
        </row>
        <row r="9149">
          <cell r="A9149">
            <v>317974</v>
          </cell>
        </row>
        <row r="9150">
          <cell r="A9150">
            <v>318005</v>
          </cell>
        </row>
        <row r="9151">
          <cell r="A9151">
            <v>318035</v>
          </cell>
        </row>
        <row r="9152">
          <cell r="A9152">
            <v>318066</v>
          </cell>
        </row>
        <row r="9153">
          <cell r="A9153">
            <v>318096</v>
          </cell>
        </row>
        <row r="9154">
          <cell r="A9154">
            <v>318127</v>
          </cell>
        </row>
        <row r="9155">
          <cell r="A9155">
            <v>318158</v>
          </cell>
        </row>
        <row r="9156">
          <cell r="A9156">
            <v>318186</v>
          </cell>
        </row>
        <row r="9157">
          <cell r="A9157">
            <v>318217</v>
          </cell>
        </row>
        <row r="9158">
          <cell r="A9158">
            <v>318247</v>
          </cell>
        </row>
        <row r="9159">
          <cell r="A9159">
            <v>318278</v>
          </cell>
        </row>
        <row r="9160">
          <cell r="A9160">
            <v>318308</v>
          </cell>
        </row>
        <row r="9161">
          <cell r="A9161">
            <v>318339</v>
          </cell>
        </row>
        <row r="9162">
          <cell r="A9162">
            <v>318370</v>
          </cell>
        </row>
        <row r="9163">
          <cell r="A9163">
            <v>318400</v>
          </cell>
        </row>
        <row r="9164">
          <cell r="A9164">
            <v>318431</v>
          </cell>
        </row>
        <row r="9165">
          <cell r="A9165">
            <v>318461</v>
          </cell>
        </row>
        <row r="9166">
          <cell r="A9166">
            <v>318492</v>
          </cell>
        </row>
        <row r="9167">
          <cell r="A9167">
            <v>318523</v>
          </cell>
        </row>
        <row r="9168">
          <cell r="A9168">
            <v>318552</v>
          </cell>
        </row>
        <row r="9169">
          <cell r="A9169">
            <v>318583</v>
          </cell>
        </row>
        <row r="9170">
          <cell r="A9170">
            <v>318613</v>
          </cell>
        </row>
        <row r="9171">
          <cell r="A9171">
            <v>318644</v>
          </cell>
        </row>
        <row r="9172">
          <cell r="A9172">
            <v>318674</v>
          </cell>
        </row>
        <row r="9173">
          <cell r="A9173">
            <v>318705</v>
          </cell>
        </row>
        <row r="9174">
          <cell r="A9174">
            <v>318736</v>
          </cell>
        </row>
        <row r="9175">
          <cell r="A9175">
            <v>318766</v>
          </cell>
        </row>
        <row r="9176">
          <cell r="A9176">
            <v>318797</v>
          </cell>
        </row>
        <row r="9177">
          <cell r="A9177">
            <v>318827</v>
          </cell>
        </row>
        <row r="9178">
          <cell r="A9178">
            <v>318858</v>
          </cell>
        </row>
        <row r="9179">
          <cell r="A9179">
            <v>318889</v>
          </cell>
        </row>
        <row r="9180">
          <cell r="A9180">
            <v>318917</v>
          </cell>
        </row>
        <row r="9181">
          <cell r="A9181">
            <v>318948</v>
          </cell>
        </row>
        <row r="9182">
          <cell r="A9182">
            <v>318978</v>
          </cell>
        </row>
        <row r="9183">
          <cell r="A9183">
            <v>319009</v>
          </cell>
        </row>
        <row r="9184">
          <cell r="A9184">
            <v>319039</v>
          </cell>
        </row>
        <row r="9185">
          <cell r="A9185">
            <v>319070</v>
          </cell>
        </row>
        <row r="9186">
          <cell r="A9186">
            <v>319101</v>
          </cell>
        </row>
        <row r="9187">
          <cell r="A9187">
            <v>319131</v>
          </cell>
        </row>
        <row r="9188">
          <cell r="A9188">
            <v>319162</v>
          </cell>
        </row>
        <row r="9189">
          <cell r="A9189">
            <v>319192</v>
          </cell>
        </row>
        <row r="9190">
          <cell r="A9190">
            <v>319223</v>
          </cell>
        </row>
        <row r="9191">
          <cell r="A9191">
            <v>319254</v>
          </cell>
        </row>
        <row r="9192">
          <cell r="A9192">
            <v>319282</v>
          </cell>
        </row>
        <row r="9193">
          <cell r="A9193">
            <v>319313</v>
          </cell>
        </row>
        <row r="9194">
          <cell r="A9194">
            <v>319343</v>
          </cell>
        </row>
        <row r="9195">
          <cell r="A9195">
            <v>319374</v>
          </cell>
        </row>
        <row r="9196">
          <cell r="A9196">
            <v>319404</v>
          </cell>
        </row>
        <row r="9197">
          <cell r="A9197">
            <v>319435</v>
          </cell>
        </row>
        <row r="9198">
          <cell r="A9198">
            <v>319466</v>
          </cell>
        </row>
        <row r="9199">
          <cell r="A9199">
            <v>319496</v>
          </cell>
        </row>
        <row r="9200">
          <cell r="A9200">
            <v>319527</v>
          </cell>
        </row>
        <row r="9201">
          <cell r="A9201">
            <v>319557</v>
          </cell>
        </row>
        <row r="9202">
          <cell r="A9202">
            <v>319588</v>
          </cell>
        </row>
        <row r="9203">
          <cell r="A9203">
            <v>319619</v>
          </cell>
        </row>
        <row r="9204">
          <cell r="A9204">
            <v>319647</v>
          </cell>
        </row>
        <row r="9205">
          <cell r="A9205">
            <v>319678</v>
          </cell>
        </row>
        <row r="9206">
          <cell r="A9206">
            <v>319708</v>
          </cell>
        </row>
        <row r="9207">
          <cell r="A9207">
            <v>319739</v>
          </cell>
        </row>
        <row r="9208">
          <cell r="A9208">
            <v>319769</v>
          </cell>
        </row>
        <row r="9209">
          <cell r="A9209">
            <v>319800</v>
          </cell>
        </row>
        <row r="9210">
          <cell r="A9210">
            <v>319831</v>
          </cell>
        </row>
        <row r="9211">
          <cell r="A9211">
            <v>319861</v>
          </cell>
        </row>
        <row r="9212">
          <cell r="A9212">
            <v>319892</v>
          </cell>
        </row>
        <row r="9213">
          <cell r="A9213">
            <v>319922</v>
          </cell>
        </row>
        <row r="9214">
          <cell r="A9214">
            <v>319953</v>
          </cell>
        </row>
        <row r="9215">
          <cell r="A9215">
            <v>319984</v>
          </cell>
        </row>
        <row r="9216">
          <cell r="A9216">
            <v>320013</v>
          </cell>
        </row>
        <row r="9217">
          <cell r="A9217">
            <v>320044</v>
          </cell>
        </row>
        <row r="9218">
          <cell r="A9218">
            <v>320074</v>
          </cell>
        </row>
        <row r="9219">
          <cell r="A9219">
            <v>320105</v>
          </cell>
        </row>
        <row r="9220">
          <cell r="A9220">
            <v>320135</v>
          </cell>
        </row>
        <row r="9221">
          <cell r="A9221">
            <v>320166</v>
          </cell>
        </row>
        <row r="9222">
          <cell r="A9222">
            <v>320197</v>
          </cell>
        </row>
        <row r="9223">
          <cell r="A9223">
            <v>320227</v>
          </cell>
        </row>
        <row r="9224">
          <cell r="A9224">
            <v>320258</v>
          </cell>
        </row>
        <row r="9225">
          <cell r="A9225">
            <v>320288</v>
          </cell>
        </row>
        <row r="9226">
          <cell r="A9226">
            <v>320319</v>
          </cell>
        </row>
        <row r="9227">
          <cell r="A9227">
            <v>320350</v>
          </cell>
        </row>
        <row r="9228">
          <cell r="A9228">
            <v>320378</v>
          </cell>
        </row>
        <row r="9229">
          <cell r="A9229">
            <v>320409</v>
          </cell>
        </row>
        <row r="9230">
          <cell r="A9230">
            <v>320439</v>
          </cell>
        </row>
        <row r="9231">
          <cell r="A9231">
            <v>320470</v>
          </cell>
        </row>
        <row r="9232">
          <cell r="A9232">
            <v>320500</v>
          </cell>
        </row>
        <row r="9233">
          <cell r="A9233">
            <v>320531</v>
          </cell>
        </row>
        <row r="9234">
          <cell r="A9234">
            <v>320562</v>
          </cell>
        </row>
        <row r="9235">
          <cell r="A9235">
            <v>320592</v>
          </cell>
        </row>
        <row r="9236">
          <cell r="A9236">
            <v>320623</v>
          </cell>
        </row>
        <row r="9237">
          <cell r="A9237">
            <v>320653</v>
          </cell>
        </row>
        <row r="9238">
          <cell r="A9238">
            <v>320684</v>
          </cell>
        </row>
        <row r="9239">
          <cell r="A9239">
            <v>320715</v>
          </cell>
        </row>
        <row r="9240">
          <cell r="A9240">
            <v>320743</v>
          </cell>
        </row>
        <row r="9241">
          <cell r="A9241">
            <v>320774</v>
          </cell>
        </row>
        <row r="9242">
          <cell r="A9242">
            <v>320804</v>
          </cell>
        </row>
        <row r="9243">
          <cell r="A9243">
            <v>320835</v>
          </cell>
        </row>
        <row r="9244">
          <cell r="A9244">
            <v>320865</v>
          </cell>
        </row>
        <row r="9245">
          <cell r="A9245">
            <v>320896</v>
          </cell>
        </row>
        <row r="9246">
          <cell r="A9246">
            <v>320927</v>
          </cell>
        </row>
        <row r="9247">
          <cell r="A9247">
            <v>320957</v>
          </cell>
        </row>
        <row r="9248">
          <cell r="A9248">
            <v>320988</v>
          </cell>
        </row>
        <row r="9249">
          <cell r="A9249">
            <v>321018</v>
          </cell>
        </row>
        <row r="9250">
          <cell r="A9250">
            <v>321049</v>
          </cell>
        </row>
        <row r="9251">
          <cell r="A9251">
            <v>321080</v>
          </cell>
        </row>
        <row r="9252">
          <cell r="A9252">
            <v>321108</v>
          </cell>
        </row>
        <row r="9253">
          <cell r="A9253">
            <v>321139</v>
          </cell>
        </row>
        <row r="9254">
          <cell r="A9254">
            <v>321169</v>
          </cell>
        </row>
        <row r="9255">
          <cell r="A9255">
            <v>321200</v>
          </cell>
        </row>
        <row r="9256">
          <cell r="A9256">
            <v>321230</v>
          </cell>
        </row>
        <row r="9257">
          <cell r="A9257">
            <v>321261</v>
          </cell>
        </row>
        <row r="9258">
          <cell r="A9258">
            <v>321292</v>
          </cell>
        </row>
        <row r="9259">
          <cell r="A9259">
            <v>321322</v>
          </cell>
        </row>
        <row r="9260">
          <cell r="A9260">
            <v>321353</v>
          </cell>
        </row>
        <row r="9261">
          <cell r="A9261">
            <v>321383</v>
          </cell>
        </row>
        <row r="9262">
          <cell r="A9262">
            <v>321414</v>
          </cell>
        </row>
        <row r="9263">
          <cell r="A9263">
            <v>321445</v>
          </cell>
        </row>
        <row r="9264">
          <cell r="A9264">
            <v>321474</v>
          </cell>
        </row>
        <row r="9265">
          <cell r="A9265">
            <v>321505</v>
          </cell>
        </row>
        <row r="9266">
          <cell r="A9266">
            <v>321535</v>
          </cell>
        </row>
        <row r="9267">
          <cell r="A9267">
            <v>321566</v>
          </cell>
        </row>
        <row r="9268">
          <cell r="A9268">
            <v>321596</v>
          </cell>
        </row>
        <row r="9269">
          <cell r="A9269">
            <v>321627</v>
          </cell>
        </row>
        <row r="9270">
          <cell r="A9270">
            <v>321658</v>
          </cell>
        </row>
        <row r="9271">
          <cell r="A9271">
            <v>321688</v>
          </cell>
        </row>
        <row r="9272">
          <cell r="A9272">
            <v>321719</v>
          </cell>
        </row>
        <row r="9273">
          <cell r="A9273">
            <v>321749</v>
          </cell>
        </row>
        <row r="9274">
          <cell r="A9274">
            <v>321780</v>
          </cell>
        </row>
        <row r="9275">
          <cell r="A9275">
            <v>321811</v>
          </cell>
        </row>
        <row r="9276">
          <cell r="A9276">
            <v>321839</v>
          </cell>
        </row>
        <row r="9277">
          <cell r="A9277">
            <v>321870</v>
          </cell>
        </row>
        <row r="9278">
          <cell r="A9278">
            <v>321900</v>
          </cell>
        </row>
        <row r="9279">
          <cell r="A9279">
            <v>321931</v>
          </cell>
        </row>
        <row r="9280">
          <cell r="A9280">
            <v>321961</v>
          </cell>
        </row>
        <row r="9281">
          <cell r="A9281">
            <v>321992</v>
          </cell>
        </row>
        <row r="9282">
          <cell r="A9282">
            <v>322023</v>
          </cell>
        </row>
        <row r="9283">
          <cell r="A9283">
            <v>322053</v>
          </cell>
        </row>
        <row r="9284">
          <cell r="A9284">
            <v>322084</v>
          </cell>
        </row>
        <row r="9285">
          <cell r="A9285">
            <v>322114</v>
          </cell>
        </row>
        <row r="9286">
          <cell r="A9286">
            <v>322145</v>
          </cell>
        </row>
        <row r="9287">
          <cell r="A9287">
            <v>322176</v>
          </cell>
        </row>
        <row r="9288">
          <cell r="A9288">
            <v>322204</v>
          </cell>
        </row>
        <row r="9289">
          <cell r="A9289">
            <v>322235</v>
          </cell>
        </row>
        <row r="9290">
          <cell r="A9290">
            <v>322265</v>
          </cell>
        </row>
        <row r="9291">
          <cell r="A9291">
            <v>322296</v>
          </cell>
        </row>
        <row r="9292">
          <cell r="A9292">
            <v>322326</v>
          </cell>
        </row>
        <row r="9293">
          <cell r="A9293">
            <v>322357</v>
          </cell>
        </row>
        <row r="9294">
          <cell r="A9294">
            <v>322388</v>
          </cell>
        </row>
        <row r="9295">
          <cell r="A9295">
            <v>322418</v>
          </cell>
        </row>
        <row r="9296">
          <cell r="A9296">
            <v>322449</v>
          </cell>
        </row>
        <row r="9297">
          <cell r="A9297">
            <v>322479</v>
          </cell>
        </row>
        <row r="9298">
          <cell r="A9298">
            <v>322510</v>
          </cell>
        </row>
        <row r="9299">
          <cell r="A9299">
            <v>322541</v>
          </cell>
        </row>
        <row r="9300">
          <cell r="A9300">
            <v>322569</v>
          </cell>
        </row>
        <row r="9301">
          <cell r="A9301">
            <v>322600</v>
          </cell>
        </row>
        <row r="9302">
          <cell r="A9302">
            <v>322630</v>
          </cell>
        </row>
        <row r="9303">
          <cell r="A9303">
            <v>322661</v>
          </cell>
        </row>
        <row r="9304">
          <cell r="A9304">
            <v>322691</v>
          </cell>
        </row>
        <row r="9305">
          <cell r="A9305">
            <v>322722</v>
          </cell>
        </row>
        <row r="9306">
          <cell r="A9306">
            <v>322753</v>
          </cell>
        </row>
        <row r="9307">
          <cell r="A9307">
            <v>322783</v>
          </cell>
        </row>
        <row r="9308">
          <cell r="A9308">
            <v>322814</v>
          </cell>
        </row>
        <row r="9309">
          <cell r="A9309">
            <v>322844</v>
          </cell>
        </row>
        <row r="9310">
          <cell r="A9310">
            <v>322875</v>
          </cell>
        </row>
        <row r="9311">
          <cell r="A9311">
            <v>322906</v>
          </cell>
        </row>
        <row r="9312">
          <cell r="A9312">
            <v>322935</v>
          </cell>
        </row>
        <row r="9313">
          <cell r="A9313">
            <v>322966</v>
          </cell>
        </row>
        <row r="9314">
          <cell r="A9314">
            <v>322996</v>
          </cell>
        </row>
        <row r="9315">
          <cell r="A9315">
            <v>323027</v>
          </cell>
        </row>
        <row r="9316">
          <cell r="A9316">
            <v>323057</v>
          </cell>
        </row>
        <row r="9317">
          <cell r="A9317">
            <v>323088</v>
          </cell>
        </row>
        <row r="9318">
          <cell r="A9318">
            <v>323119</v>
          </cell>
        </row>
        <row r="9319">
          <cell r="A9319">
            <v>323149</v>
          </cell>
        </row>
        <row r="9320">
          <cell r="A9320">
            <v>323180</v>
          </cell>
        </row>
        <row r="9321">
          <cell r="A9321">
            <v>323210</v>
          </cell>
        </row>
        <row r="9322">
          <cell r="A9322">
            <v>323241</v>
          </cell>
        </row>
        <row r="9323">
          <cell r="A9323">
            <v>323272</v>
          </cell>
        </row>
        <row r="9324">
          <cell r="A9324">
            <v>323300</v>
          </cell>
        </row>
        <row r="9325">
          <cell r="A9325">
            <v>323331</v>
          </cell>
        </row>
        <row r="9326">
          <cell r="A9326">
            <v>323361</v>
          </cell>
        </row>
        <row r="9327">
          <cell r="A9327">
            <v>323392</v>
          </cell>
        </row>
        <row r="9328">
          <cell r="A9328">
            <v>323422</v>
          </cell>
        </row>
        <row r="9329">
          <cell r="A9329">
            <v>323453</v>
          </cell>
        </row>
        <row r="9330">
          <cell r="A9330">
            <v>323484</v>
          </cell>
        </row>
        <row r="9331">
          <cell r="A9331">
            <v>323514</v>
          </cell>
        </row>
        <row r="9332">
          <cell r="A9332">
            <v>323545</v>
          </cell>
        </row>
        <row r="9333">
          <cell r="A9333">
            <v>323575</v>
          </cell>
        </row>
        <row r="9334">
          <cell r="A9334">
            <v>323606</v>
          </cell>
        </row>
        <row r="9335">
          <cell r="A9335">
            <v>323637</v>
          </cell>
        </row>
        <row r="9336">
          <cell r="A9336">
            <v>323665</v>
          </cell>
        </row>
        <row r="9337">
          <cell r="A9337">
            <v>323696</v>
          </cell>
        </row>
        <row r="9338">
          <cell r="A9338">
            <v>323726</v>
          </cell>
        </row>
        <row r="9339">
          <cell r="A9339">
            <v>323757</v>
          </cell>
        </row>
        <row r="9340">
          <cell r="A9340">
            <v>323787</v>
          </cell>
        </row>
        <row r="9341">
          <cell r="A9341">
            <v>323818</v>
          </cell>
        </row>
        <row r="9342">
          <cell r="A9342">
            <v>323849</v>
          </cell>
        </row>
        <row r="9343">
          <cell r="A9343">
            <v>323879</v>
          </cell>
        </row>
        <row r="9344">
          <cell r="A9344">
            <v>323910</v>
          </cell>
        </row>
        <row r="9345">
          <cell r="A9345">
            <v>323940</v>
          </cell>
        </row>
        <row r="9346">
          <cell r="A9346">
            <v>323971</v>
          </cell>
        </row>
        <row r="9347">
          <cell r="A9347">
            <v>324002</v>
          </cell>
        </row>
        <row r="9348">
          <cell r="A9348">
            <v>324030</v>
          </cell>
        </row>
        <row r="9349">
          <cell r="A9349">
            <v>324061</v>
          </cell>
        </row>
        <row r="9350">
          <cell r="A9350">
            <v>324091</v>
          </cell>
        </row>
        <row r="9351">
          <cell r="A9351">
            <v>324122</v>
          </cell>
        </row>
        <row r="9352">
          <cell r="A9352">
            <v>324152</v>
          </cell>
        </row>
        <row r="9353">
          <cell r="A9353">
            <v>324183</v>
          </cell>
        </row>
        <row r="9354">
          <cell r="A9354">
            <v>324214</v>
          </cell>
        </row>
        <row r="9355">
          <cell r="A9355">
            <v>324244</v>
          </cell>
        </row>
        <row r="9356">
          <cell r="A9356">
            <v>324275</v>
          </cell>
        </row>
        <row r="9357">
          <cell r="A9357">
            <v>324305</v>
          </cell>
        </row>
        <row r="9358">
          <cell r="A9358">
            <v>324336</v>
          </cell>
        </row>
        <row r="9359">
          <cell r="A9359">
            <v>324367</v>
          </cell>
        </row>
        <row r="9360">
          <cell r="A9360">
            <v>324396</v>
          </cell>
        </row>
        <row r="9361">
          <cell r="A9361">
            <v>324427</v>
          </cell>
        </row>
        <row r="9362">
          <cell r="A9362">
            <v>324457</v>
          </cell>
        </row>
        <row r="9363">
          <cell r="A9363">
            <v>324488</v>
          </cell>
        </row>
        <row r="9364">
          <cell r="A9364">
            <v>324518</v>
          </cell>
        </row>
        <row r="9365">
          <cell r="A9365">
            <v>324549</v>
          </cell>
        </row>
        <row r="9366">
          <cell r="A9366">
            <v>324580</v>
          </cell>
        </row>
        <row r="9367">
          <cell r="A9367">
            <v>324610</v>
          </cell>
        </row>
        <row r="9368">
          <cell r="A9368">
            <v>324641</v>
          </cell>
        </row>
        <row r="9369">
          <cell r="A9369">
            <v>324671</v>
          </cell>
        </row>
        <row r="9370">
          <cell r="A9370">
            <v>324702</v>
          </cell>
        </row>
        <row r="9371">
          <cell r="A9371">
            <v>324733</v>
          </cell>
        </row>
        <row r="9372">
          <cell r="A9372">
            <v>324761</v>
          </cell>
        </row>
        <row r="9373">
          <cell r="A9373">
            <v>324792</v>
          </cell>
        </row>
        <row r="9374">
          <cell r="A9374">
            <v>324822</v>
          </cell>
        </row>
        <row r="9375">
          <cell r="A9375">
            <v>324853</v>
          </cell>
        </row>
        <row r="9376">
          <cell r="A9376">
            <v>324883</v>
          </cell>
        </row>
        <row r="9377">
          <cell r="A9377">
            <v>324914</v>
          </cell>
        </row>
        <row r="9378">
          <cell r="A9378">
            <v>324945</v>
          </cell>
        </row>
        <row r="9379">
          <cell r="A9379">
            <v>324975</v>
          </cell>
        </row>
        <row r="9380">
          <cell r="A9380">
            <v>325006</v>
          </cell>
        </row>
        <row r="9381">
          <cell r="A9381">
            <v>325036</v>
          </cell>
        </row>
        <row r="9382">
          <cell r="A9382">
            <v>325067</v>
          </cell>
        </row>
        <row r="9383">
          <cell r="A9383">
            <v>325098</v>
          </cell>
        </row>
        <row r="9384">
          <cell r="A9384">
            <v>325126</v>
          </cell>
        </row>
        <row r="9385">
          <cell r="A9385">
            <v>325157</v>
          </cell>
        </row>
        <row r="9386">
          <cell r="A9386">
            <v>325187</v>
          </cell>
        </row>
        <row r="9387">
          <cell r="A9387">
            <v>325218</v>
          </cell>
        </row>
        <row r="9388">
          <cell r="A9388">
            <v>325248</v>
          </cell>
        </row>
        <row r="9389">
          <cell r="A9389">
            <v>325279</v>
          </cell>
        </row>
        <row r="9390">
          <cell r="A9390">
            <v>325310</v>
          </cell>
        </row>
        <row r="9391">
          <cell r="A9391">
            <v>325340</v>
          </cell>
        </row>
        <row r="9392">
          <cell r="A9392">
            <v>325371</v>
          </cell>
        </row>
        <row r="9393">
          <cell r="A9393">
            <v>325401</v>
          </cell>
        </row>
        <row r="9394">
          <cell r="A9394">
            <v>325432</v>
          </cell>
        </row>
        <row r="9395">
          <cell r="A9395">
            <v>325463</v>
          </cell>
        </row>
        <row r="9396">
          <cell r="A9396">
            <v>325491</v>
          </cell>
        </row>
        <row r="9397">
          <cell r="A9397">
            <v>325522</v>
          </cell>
        </row>
        <row r="9398">
          <cell r="A9398">
            <v>325552</v>
          </cell>
        </row>
        <row r="9399">
          <cell r="A9399">
            <v>325583</v>
          </cell>
        </row>
        <row r="9400">
          <cell r="A9400">
            <v>325613</v>
          </cell>
        </row>
        <row r="9401">
          <cell r="A9401">
            <v>325644</v>
          </cell>
        </row>
        <row r="9402">
          <cell r="A9402">
            <v>325675</v>
          </cell>
        </row>
        <row r="9403">
          <cell r="A9403">
            <v>325705</v>
          </cell>
        </row>
        <row r="9404">
          <cell r="A9404">
            <v>325736</v>
          </cell>
        </row>
        <row r="9405">
          <cell r="A9405">
            <v>325766</v>
          </cell>
        </row>
        <row r="9406">
          <cell r="A9406">
            <v>325797</v>
          </cell>
        </row>
        <row r="9407">
          <cell r="A9407">
            <v>325828</v>
          </cell>
        </row>
        <row r="9408">
          <cell r="A9408">
            <v>325857</v>
          </cell>
        </row>
        <row r="9409">
          <cell r="A9409">
            <v>325888</v>
          </cell>
        </row>
        <row r="9410">
          <cell r="A9410">
            <v>325918</v>
          </cell>
        </row>
        <row r="9411">
          <cell r="A9411">
            <v>325949</v>
          </cell>
        </row>
        <row r="9412">
          <cell r="A9412">
            <v>325979</v>
          </cell>
        </row>
        <row r="9413">
          <cell r="A9413">
            <v>326010</v>
          </cell>
        </row>
        <row r="9414">
          <cell r="A9414">
            <v>326041</v>
          </cell>
        </row>
        <row r="9415">
          <cell r="A9415">
            <v>326071</v>
          </cell>
        </row>
        <row r="9416">
          <cell r="A9416">
            <v>326102</v>
          </cell>
        </row>
        <row r="9417">
          <cell r="A9417">
            <v>326132</v>
          </cell>
        </row>
        <row r="9418">
          <cell r="A9418">
            <v>326163</v>
          </cell>
        </row>
        <row r="9419">
          <cell r="A9419">
            <v>326194</v>
          </cell>
        </row>
        <row r="9420">
          <cell r="A9420">
            <v>326222</v>
          </cell>
        </row>
        <row r="9421">
          <cell r="A9421">
            <v>326253</v>
          </cell>
        </row>
        <row r="9422">
          <cell r="A9422">
            <v>326283</v>
          </cell>
        </row>
        <row r="9423">
          <cell r="A9423">
            <v>326314</v>
          </cell>
        </row>
        <row r="9424">
          <cell r="A9424">
            <v>326344</v>
          </cell>
        </row>
        <row r="9425">
          <cell r="A9425">
            <v>326375</v>
          </cell>
        </row>
        <row r="9426">
          <cell r="A9426">
            <v>326406</v>
          </cell>
        </row>
        <row r="9427">
          <cell r="A9427">
            <v>326436</v>
          </cell>
        </row>
        <row r="9428">
          <cell r="A9428">
            <v>326467</v>
          </cell>
        </row>
        <row r="9429">
          <cell r="A9429">
            <v>326497</v>
          </cell>
        </row>
        <row r="9430">
          <cell r="A9430">
            <v>326528</v>
          </cell>
        </row>
        <row r="9431">
          <cell r="A9431">
            <v>326559</v>
          </cell>
        </row>
        <row r="9432">
          <cell r="A9432">
            <v>326587</v>
          </cell>
        </row>
        <row r="9433">
          <cell r="A9433">
            <v>326618</v>
          </cell>
        </row>
        <row r="9434">
          <cell r="A9434">
            <v>326648</v>
          </cell>
        </row>
        <row r="9435">
          <cell r="A9435">
            <v>326679</v>
          </cell>
        </row>
        <row r="9436">
          <cell r="A9436">
            <v>326709</v>
          </cell>
        </row>
        <row r="9437">
          <cell r="A9437">
            <v>326740</v>
          </cell>
        </row>
        <row r="9438">
          <cell r="A9438">
            <v>326771</v>
          </cell>
        </row>
        <row r="9439">
          <cell r="A9439">
            <v>326801</v>
          </cell>
        </row>
        <row r="9440">
          <cell r="A9440">
            <v>326832</v>
          </cell>
        </row>
        <row r="9441">
          <cell r="A9441">
            <v>326862</v>
          </cell>
        </row>
        <row r="9442">
          <cell r="A9442">
            <v>326893</v>
          </cell>
        </row>
        <row r="9443">
          <cell r="A9443">
            <v>326924</v>
          </cell>
        </row>
        <row r="9444">
          <cell r="A9444">
            <v>326952</v>
          </cell>
        </row>
        <row r="9445">
          <cell r="A9445">
            <v>326983</v>
          </cell>
        </row>
        <row r="9446">
          <cell r="A9446">
            <v>327013</v>
          </cell>
        </row>
        <row r="9447">
          <cell r="A9447">
            <v>327044</v>
          </cell>
        </row>
        <row r="9448">
          <cell r="A9448">
            <v>327074</v>
          </cell>
        </row>
        <row r="9449">
          <cell r="A9449">
            <v>327105</v>
          </cell>
        </row>
        <row r="9450">
          <cell r="A9450">
            <v>327136</v>
          </cell>
        </row>
        <row r="9451">
          <cell r="A9451">
            <v>327166</v>
          </cell>
        </row>
        <row r="9452">
          <cell r="A9452">
            <v>327197</v>
          </cell>
        </row>
        <row r="9453">
          <cell r="A9453">
            <v>327227</v>
          </cell>
        </row>
        <row r="9454">
          <cell r="A9454">
            <v>327258</v>
          </cell>
        </row>
        <row r="9455">
          <cell r="A9455">
            <v>327289</v>
          </cell>
        </row>
        <row r="9456">
          <cell r="A9456">
            <v>327318</v>
          </cell>
        </row>
        <row r="9457">
          <cell r="A9457">
            <v>327349</v>
          </cell>
        </row>
        <row r="9458">
          <cell r="A9458">
            <v>327379</v>
          </cell>
        </row>
        <row r="9459">
          <cell r="A9459">
            <v>327410</v>
          </cell>
        </row>
        <row r="9460">
          <cell r="A9460">
            <v>327440</v>
          </cell>
        </row>
        <row r="9461">
          <cell r="A9461">
            <v>327471</v>
          </cell>
        </row>
        <row r="9462">
          <cell r="A9462">
            <v>327502</v>
          </cell>
        </row>
        <row r="9463">
          <cell r="A9463">
            <v>327532</v>
          </cell>
        </row>
        <row r="9464">
          <cell r="A9464">
            <v>327563</v>
          </cell>
        </row>
        <row r="9465">
          <cell r="A9465">
            <v>327593</v>
          </cell>
        </row>
        <row r="9466">
          <cell r="A9466">
            <v>327624</v>
          </cell>
        </row>
        <row r="9467">
          <cell r="A9467">
            <v>327655</v>
          </cell>
        </row>
        <row r="9468">
          <cell r="A9468">
            <v>327683</v>
          </cell>
        </row>
        <row r="9469">
          <cell r="A9469">
            <v>327714</v>
          </cell>
        </row>
        <row r="9470">
          <cell r="A9470">
            <v>327744</v>
          </cell>
        </row>
        <row r="9471">
          <cell r="A9471">
            <v>327775</v>
          </cell>
        </row>
        <row r="9472">
          <cell r="A9472">
            <v>327805</v>
          </cell>
        </row>
        <row r="9473">
          <cell r="A9473">
            <v>327836</v>
          </cell>
        </row>
        <row r="9474">
          <cell r="A9474">
            <v>327867</v>
          </cell>
        </row>
        <row r="9475">
          <cell r="A9475">
            <v>327897</v>
          </cell>
        </row>
        <row r="9476">
          <cell r="A9476">
            <v>327928</v>
          </cell>
        </row>
        <row r="9477">
          <cell r="A9477">
            <v>327958</v>
          </cell>
        </row>
        <row r="9478">
          <cell r="A9478">
            <v>327989</v>
          </cell>
        </row>
        <row r="9479">
          <cell r="A9479">
            <v>328020</v>
          </cell>
        </row>
        <row r="9480">
          <cell r="A9480">
            <v>328048</v>
          </cell>
        </row>
        <row r="9481">
          <cell r="A9481">
            <v>328079</v>
          </cell>
        </row>
        <row r="9482">
          <cell r="A9482">
            <v>328109</v>
          </cell>
        </row>
        <row r="9483">
          <cell r="A9483">
            <v>328140</v>
          </cell>
        </row>
        <row r="9484">
          <cell r="A9484">
            <v>328170</v>
          </cell>
        </row>
        <row r="9485">
          <cell r="A9485">
            <v>328201</v>
          </cell>
        </row>
        <row r="9486">
          <cell r="A9486">
            <v>328232</v>
          </cell>
        </row>
        <row r="9487">
          <cell r="A9487">
            <v>328262</v>
          </cell>
        </row>
        <row r="9488">
          <cell r="A9488">
            <v>328293</v>
          </cell>
        </row>
        <row r="9489">
          <cell r="A9489">
            <v>328323</v>
          </cell>
        </row>
        <row r="9490">
          <cell r="A9490">
            <v>328354</v>
          </cell>
        </row>
        <row r="9491">
          <cell r="A9491">
            <v>328385</v>
          </cell>
        </row>
        <row r="9492">
          <cell r="A9492">
            <v>328413</v>
          </cell>
        </row>
        <row r="9493">
          <cell r="A9493">
            <v>328444</v>
          </cell>
        </row>
        <row r="9494">
          <cell r="A9494">
            <v>328474</v>
          </cell>
        </row>
        <row r="9495">
          <cell r="A9495">
            <v>328505</v>
          </cell>
        </row>
        <row r="9496">
          <cell r="A9496">
            <v>328535</v>
          </cell>
        </row>
        <row r="9497">
          <cell r="A9497">
            <v>328566</v>
          </cell>
        </row>
        <row r="9498">
          <cell r="A9498">
            <v>328597</v>
          </cell>
        </row>
        <row r="9499">
          <cell r="A9499">
            <v>328627</v>
          </cell>
        </row>
        <row r="9500">
          <cell r="A9500">
            <v>328658</v>
          </cell>
        </row>
        <row r="9501">
          <cell r="A9501">
            <v>328688</v>
          </cell>
        </row>
        <row r="9502">
          <cell r="A9502">
            <v>328719</v>
          </cell>
        </row>
        <row r="9503">
          <cell r="A9503">
            <v>328750</v>
          </cell>
        </row>
        <row r="9504">
          <cell r="A9504">
            <v>328779</v>
          </cell>
        </row>
        <row r="9505">
          <cell r="A9505">
            <v>328810</v>
          </cell>
        </row>
        <row r="9506">
          <cell r="A9506">
            <v>328840</v>
          </cell>
        </row>
        <row r="9507">
          <cell r="A9507">
            <v>328871</v>
          </cell>
        </row>
        <row r="9508">
          <cell r="A9508">
            <v>328901</v>
          </cell>
        </row>
        <row r="9509">
          <cell r="A9509">
            <v>328932</v>
          </cell>
        </row>
        <row r="9510">
          <cell r="A9510">
            <v>328963</v>
          </cell>
        </row>
        <row r="9511">
          <cell r="A9511">
            <v>328993</v>
          </cell>
        </row>
        <row r="9512">
          <cell r="A9512">
            <v>329024</v>
          </cell>
        </row>
        <row r="9513">
          <cell r="A9513">
            <v>329054</v>
          </cell>
        </row>
        <row r="9514">
          <cell r="A9514">
            <v>329085</v>
          </cell>
        </row>
        <row r="9515">
          <cell r="A9515">
            <v>329116</v>
          </cell>
        </row>
        <row r="9516">
          <cell r="A9516">
            <v>329144</v>
          </cell>
        </row>
        <row r="9517">
          <cell r="A9517">
            <v>329175</v>
          </cell>
        </row>
        <row r="9518">
          <cell r="A9518">
            <v>329205</v>
          </cell>
        </row>
        <row r="9519">
          <cell r="A9519">
            <v>329236</v>
          </cell>
        </row>
        <row r="9520">
          <cell r="A9520">
            <v>329266</v>
          </cell>
        </row>
        <row r="9521">
          <cell r="A9521">
            <v>329297</v>
          </cell>
        </row>
        <row r="9522">
          <cell r="A9522">
            <v>329328</v>
          </cell>
        </row>
        <row r="9523">
          <cell r="A9523">
            <v>329358</v>
          </cell>
        </row>
        <row r="9524">
          <cell r="A9524">
            <v>329389</v>
          </cell>
        </row>
        <row r="9525">
          <cell r="A9525">
            <v>329419</v>
          </cell>
        </row>
        <row r="9526">
          <cell r="A9526">
            <v>329450</v>
          </cell>
        </row>
        <row r="9527">
          <cell r="A9527">
            <v>329481</v>
          </cell>
        </row>
        <row r="9528">
          <cell r="A9528">
            <v>329509</v>
          </cell>
        </row>
        <row r="9529">
          <cell r="A9529">
            <v>329540</v>
          </cell>
        </row>
        <row r="9530">
          <cell r="A9530">
            <v>329570</v>
          </cell>
        </row>
        <row r="9531">
          <cell r="A9531">
            <v>329601</v>
          </cell>
        </row>
        <row r="9532">
          <cell r="A9532">
            <v>329631</v>
          </cell>
        </row>
        <row r="9533">
          <cell r="A9533">
            <v>329662</v>
          </cell>
        </row>
        <row r="9534">
          <cell r="A9534">
            <v>329693</v>
          </cell>
        </row>
        <row r="9535">
          <cell r="A9535">
            <v>329723</v>
          </cell>
        </row>
        <row r="9536">
          <cell r="A9536">
            <v>329754</v>
          </cell>
        </row>
        <row r="9537">
          <cell r="A9537">
            <v>329784</v>
          </cell>
        </row>
        <row r="9538">
          <cell r="A9538">
            <v>329815</v>
          </cell>
        </row>
        <row r="9539">
          <cell r="A9539">
            <v>329846</v>
          </cell>
        </row>
        <row r="9540">
          <cell r="A9540">
            <v>329874</v>
          </cell>
        </row>
        <row r="9541">
          <cell r="A9541">
            <v>329905</v>
          </cell>
        </row>
        <row r="9542">
          <cell r="A9542">
            <v>329935</v>
          </cell>
        </row>
        <row r="9543">
          <cell r="A9543">
            <v>329966</v>
          </cell>
        </row>
        <row r="9544">
          <cell r="A9544">
            <v>329996</v>
          </cell>
        </row>
        <row r="9545">
          <cell r="A9545">
            <v>330027</v>
          </cell>
        </row>
        <row r="9546">
          <cell r="A9546">
            <v>330058</v>
          </cell>
        </row>
        <row r="9547">
          <cell r="A9547">
            <v>330088</v>
          </cell>
        </row>
        <row r="9548">
          <cell r="A9548">
            <v>330119</v>
          </cell>
        </row>
        <row r="9549">
          <cell r="A9549">
            <v>330149</v>
          </cell>
        </row>
        <row r="9550">
          <cell r="A9550">
            <v>330180</v>
          </cell>
        </row>
        <row r="9551">
          <cell r="A9551">
            <v>330211</v>
          </cell>
        </row>
        <row r="9552">
          <cell r="A9552">
            <v>330240</v>
          </cell>
        </row>
        <row r="9553">
          <cell r="A9553">
            <v>330271</v>
          </cell>
        </row>
        <row r="9554">
          <cell r="A9554">
            <v>330301</v>
          </cell>
        </row>
        <row r="9555">
          <cell r="A9555">
            <v>330332</v>
          </cell>
        </row>
        <row r="9556">
          <cell r="A9556">
            <v>330362</v>
          </cell>
        </row>
        <row r="9557">
          <cell r="A9557">
            <v>330393</v>
          </cell>
        </row>
        <row r="9558">
          <cell r="A9558">
            <v>330424</v>
          </cell>
        </row>
        <row r="9559">
          <cell r="A9559">
            <v>330454</v>
          </cell>
        </row>
        <row r="9560">
          <cell r="A9560">
            <v>330485</v>
          </cell>
        </row>
        <row r="9561">
          <cell r="A9561">
            <v>330515</v>
          </cell>
        </row>
        <row r="9562">
          <cell r="A9562">
            <v>330546</v>
          </cell>
        </row>
        <row r="9563">
          <cell r="A9563">
            <v>330577</v>
          </cell>
        </row>
        <row r="9564">
          <cell r="A9564">
            <v>330605</v>
          </cell>
        </row>
        <row r="9565">
          <cell r="A9565">
            <v>330636</v>
          </cell>
        </row>
        <row r="9566">
          <cell r="A9566">
            <v>330666</v>
          </cell>
        </row>
        <row r="9567">
          <cell r="A9567">
            <v>330697</v>
          </cell>
        </row>
        <row r="9568">
          <cell r="A9568">
            <v>330727</v>
          </cell>
        </row>
        <row r="9569">
          <cell r="A9569">
            <v>330758</v>
          </cell>
        </row>
        <row r="9570">
          <cell r="A9570">
            <v>330789</v>
          </cell>
        </row>
        <row r="9571">
          <cell r="A9571">
            <v>330819</v>
          </cell>
        </row>
        <row r="9572">
          <cell r="A9572">
            <v>330850</v>
          </cell>
        </row>
        <row r="9573">
          <cell r="A9573">
            <v>330880</v>
          </cell>
        </row>
        <row r="9574">
          <cell r="A9574">
            <v>330911</v>
          </cell>
        </row>
        <row r="9575">
          <cell r="A9575">
            <v>330942</v>
          </cell>
        </row>
        <row r="9576">
          <cell r="A9576">
            <v>330970</v>
          </cell>
        </row>
        <row r="9577">
          <cell r="A9577">
            <v>331001</v>
          </cell>
        </row>
        <row r="9578">
          <cell r="A9578">
            <v>331031</v>
          </cell>
        </row>
        <row r="9579">
          <cell r="A9579">
            <v>331062</v>
          </cell>
        </row>
        <row r="9580">
          <cell r="A9580">
            <v>331092</v>
          </cell>
        </row>
        <row r="9581">
          <cell r="A9581">
            <v>331123</v>
          </cell>
        </row>
        <row r="9582">
          <cell r="A9582">
            <v>331154</v>
          </cell>
        </row>
        <row r="9583">
          <cell r="A9583">
            <v>331184</v>
          </cell>
        </row>
        <row r="9584">
          <cell r="A9584">
            <v>331215</v>
          </cell>
        </row>
        <row r="9585">
          <cell r="A9585">
            <v>331245</v>
          </cell>
        </row>
        <row r="9586">
          <cell r="A9586">
            <v>331276</v>
          </cell>
        </row>
        <row r="9587">
          <cell r="A9587">
            <v>331307</v>
          </cell>
        </row>
        <row r="9588">
          <cell r="A9588">
            <v>331335</v>
          </cell>
        </row>
        <row r="9589">
          <cell r="A9589">
            <v>331366</v>
          </cell>
        </row>
        <row r="9590">
          <cell r="A9590">
            <v>331396</v>
          </cell>
        </row>
        <row r="9591">
          <cell r="A9591">
            <v>331427</v>
          </cell>
        </row>
        <row r="9592">
          <cell r="A9592">
            <v>331457</v>
          </cell>
        </row>
        <row r="9593">
          <cell r="A9593">
            <v>331488</v>
          </cell>
        </row>
        <row r="9594">
          <cell r="A9594">
            <v>331519</v>
          </cell>
        </row>
        <row r="9595">
          <cell r="A9595">
            <v>331549</v>
          </cell>
        </row>
        <row r="9596">
          <cell r="A9596">
            <v>331580</v>
          </cell>
        </row>
        <row r="9597">
          <cell r="A9597">
            <v>331610</v>
          </cell>
        </row>
        <row r="9598">
          <cell r="A9598">
            <v>331641</v>
          </cell>
        </row>
        <row r="9599">
          <cell r="A9599">
            <v>331672</v>
          </cell>
        </row>
        <row r="9600">
          <cell r="A9600">
            <v>331701</v>
          </cell>
        </row>
        <row r="9601">
          <cell r="A9601">
            <v>331732</v>
          </cell>
        </row>
        <row r="9602">
          <cell r="A9602">
            <v>331762</v>
          </cell>
        </row>
        <row r="9603">
          <cell r="A9603">
            <v>331793</v>
          </cell>
        </row>
        <row r="9604">
          <cell r="A9604">
            <v>331823</v>
          </cell>
        </row>
        <row r="9605">
          <cell r="A9605">
            <v>331854</v>
          </cell>
        </row>
        <row r="9606">
          <cell r="A9606">
            <v>331885</v>
          </cell>
        </row>
        <row r="9607">
          <cell r="A9607">
            <v>331915</v>
          </cell>
        </row>
        <row r="9608">
          <cell r="A9608">
            <v>331946</v>
          </cell>
        </row>
        <row r="9609">
          <cell r="A9609">
            <v>331976</v>
          </cell>
        </row>
        <row r="9610">
          <cell r="A9610">
            <v>332007</v>
          </cell>
        </row>
        <row r="9611">
          <cell r="A9611">
            <v>332038</v>
          </cell>
        </row>
        <row r="9612">
          <cell r="A9612">
            <v>332066</v>
          </cell>
        </row>
        <row r="9613">
          <cell r="A9613">
            <v>332097</v>
          </cell>
        </row>
        <row r="9614">
          <cell r="A9614">
            <v>332127</v>
          </cell>
        </row>
        <row r="9615">
          <cell r="A9615">
            <v>332158</v>
          </cell>
        </row>
        <row r="9616">
          <cell r="A9616">
            <v>332188</v>
          </cell>
        </row>
        <row r="9617">
          <cell r="A9617">
            <v>332219</v>
          </cell>
        </row>
        <row r="9618">
          <cell r="A9618">
            <v>332250</v>
          </cell>
        </row>
        <row r="9619">
          <cell r="A9619">
            <v>332280</v>
          </cell>
        </row>
        <row r="9620">
          <cell r="A9620">
            <v>332311</v>
          </cell>
        </row>
        <row r="9621">
          <cell r="A9621">
            <v>332341</v>
          </cell>
        </row>
        <row r="9622">
          <cell r="A9622">
            <v>332372</v>
          </cell>
        </row>
        <row r="9623">
          <cell r="A9623">
            <v>332403</v>
          </cell>
        </row>
        <row r="9624">
          <cell r="A9624">
            <v>332431</v>
          </cell>
        </row>
        <row r="9625">
          <cell r="A9625">
            <v>332462</v>
          </cell>
        </row>
        <row r="9626">
          <cell r="A9626">
            <v>332492</v>
          </cell>
        </row>
        <row r="9627">
          <cell r="A9627">
            <v>332523</v>
          </cell>
        </row>
        <row r="9628">
          <cell r="A9628">
            <v>332553</v>
          </cell>
        </row>
        <row r="9629">
          <cell r="A9629">
            <v>332584</v>
          </cell>
        </row>
        <row r="9630">
          <cell r="A9630">
            <v>332615</v>
          </cell>
        </row>
        <row r="9631">
          <cell r="A9631">
            <v>332645</v>
          </cell>
        </row>
        <row r="9632">
          <cell r="A9632">
            <v>332676</v>
          </cell>
        </row>
        <row r="9633">
          <cell r="A9633">
            <v>332706</v>
          </cell>
        </row>
        <row r="9634">
          <cell r="A9634">
            <v>332737</v>
          </cell>
        </row>
        <row r="9635">
          <cell r="A9635">
            <v>332768</v>
          </cell>
        </row>
        <row r="9636">
          <cell r="A9636">
            <v>332796</v>
          </cell>
        </row>
        <row r="9637">
          <cell r="A9637">
            <v>332827</v>
          </cell>
        </row>
        <row r="9638">
          <cell r="A9638">
            <v>332857</v>
          </cell>
        </row>
        <row r="9639">
          <cell r="A9639">
            <v>332888</v>
          </cell>
        </row>
        <row r="9640">
          <cell r="A9640">
            <v>332918</v>
          </cell>
        </row>
        <row r="9641">
          <cell r="A9641">
            <v>332949</v>
          </cell>
        </row>
        <row r="9642">
          <cell r="A9642">
            <v>332980</v>
          </cell>
        </row>
        <row r="9643">
          <cell r="A9643">
            <v>333010</v>
          </cell>
        </row>
        <row r="9644">
          <cell r="A9644">
            <v>333041</v>
          </cell>
        </row>
        <row r="9645">
          <cell r="A9645">
            <v>333071</v>
          </cell>
        </row>
        <row r="9646">
          <cell r="A9646">
            <v>333102</v>
          </cell>
        </row>
        <row r="9647">
          <cell r="A9647">
            <v>333133</v>
          </cell>
        </row>
        <row r="9648">
          <cell r="A9648">
            <v>333162</v>
          </cell>
        </row>
        <row r="9649">
          <cell r="A9649">
            <v>333193</v>
          </cell>
        </row>
        <row r="9650">
          <cell r="A9650">
            <v>333223</v>
          </cell>
        </row>
        <row r="9651">
          <cell r="A9651">
            <v>333254</v>
          </cell>
        </row>
        <row r="9652">
          <cell r="A9652">
            <v>333284</v>
          </cell>
        </row>
        <row r="9653">
          <cell r="A9653">
            <v>333315</v>
          </cell>
        </row>
        <row r="9654">
          <cell r="A9654">
            <v>333346</v>
          </cell>
        </row>
        <row r="9655">
          <cell r="A9655">
            <v>333376</v>
          </cell>
        </row>
        <row r="9656">
          <cell r="A9656">
            <v>333407</v>
          </cell>
        </row>
        <row r="9657">
          <cell r="A9657">
            <v>333437</v>
          </cell>
        </row>
        <row r="9658">
          <cell r="A9658">
            <v>333468</v>
          </cell>
        </row>
        <row r="9659">
          <cell r="A9659">
            <v>333499</v>
          </cell>
        </row>
        <row r="9660">
          <cell r="A9660">
            <v>333527</v>
          </cell>
        </row>
        <row r="9661">
          <cell r="A9661">
            <v>333558</v>
          </cell>
        </row>
        <row r="9662">
          <cell r="A9662">
            <v>333588</v>
          </cell>
        </row>
        <row r="9663">
          <cell r="A9663">
            <v>333619</v>
          </cell>
        </row>
        <row r="9664">
          <cell r="A9664">
            <v>333649</v>
          </cell>
        </row>
        <row r="9665">
          <cell r="A9665">
            <v>333680</v>
          </cell>
        </row>
        <row r="9666">
          <cell r="A9666">
            <v>333711</v>
          </cell>
        </row>
        <row r="9667">
          <cell r="A9667">
            <v>333741</v>
          </cell>
        </row>
        <row r="9668">
          <cell r="A9668">
            <v>333772</v>
          </cell>
        </row>
        <row r="9669">
          <cell r="A9669">
            <v>333802</v>
          </cell>
        </row>
        <row r="9670">
          <cell r="A9670">
            <v>333833</v>
          </cell>
        </row>
        <row r="9671">
          <cell r="A9671">
            <v>333864</v>
          </cell>
        </row>
        <row r="9672">
          <cell r="A9672">
            <v>333892</v>
          </cell>
        </row>
        <row r="9673">
          <cell r="A9673">
            <v>333923</v>
          </cell>
        </row>
        <row r="9674">
          <cell r="A9674">
            <v>333953</v>
          </cell>
        </row>
        <row r="9675">
          <cell r="A9675">
            <v>333984</v>
          </cell>
        </row>
        <row r="9676">
          <cell r="A9676">
            <v>334014</v>
          </cell>
        </row>
        <row r="9677">
          <cell r="A9677">
            <v>334045</v>
          </cell>
        </row>
        <row r="9678">
          <cell r="A9678">
            <v>334076</v>
          </cell>
        </row>
        <row r="9679">
          <cell r="A9679">
            <v>334106</v>
          </cell>
        </row>
        <row r="9680">
          <cell r="A9680">
            <v>334137</v>
          </cell>
        </row>
        <row r="9681">
          <cell r="A9681">
            <v>334167</v>
          </cell>
        </row>
        <row r="9682">
          <cell r="A9682">
            <v>334198</v>
          </cell>
        </row>
        <row r="9683">
          <cell r="A9683">
            <v>334229</v>
          </cell>
        </row>
        <row r="9684">
          <cell r="A9684">
            <v>334257</v>
          </cell>
        </row>
        <row r="9685">
          <cell r="A9685">
            <v>334288</v>
          </cell>
        </row>
        <row r="9686">
          <cell r="A9686">
            <v>334318</v>
          </cell>
        </row>
        <row r="9687">
          <cell r="A9687">
            <v>334349</v>
          </cell>
        </row>
        <row r="9688">
          <cell r="A9688">
            <v>334379</v>
          </cell>
        </row>
        <row r="9689">
          <cell r="A9689">
            <v>334410</v>
          </cell>
        </row>
        <row r="9690">
          <cell r="A9690">
            <v>334441</v>
          </cell>
        </row>
        <row r="9691">
          <cell r="A9691">
            <v>334471</v>
          </cell>
        </row>
        <row r="9692">
          <cell r="A9692">
            <v>334502</v>
          </cell>
        </row>
        <row r="9693">
          <cell r="A9693">
            <v>334532</v>
          </cell>
        </row>
        <row r="9694">
          <cell r="A9694">
            <v>334563</v>
          </cell>
        </row>
        <row r="9695">
          <cell r="A9695">
            <v>334594</v>
          </cell>
        </row>
        <row r="9696">
          <cell r="A9696">
            <v>334623</v>
          </cell>
        </row>
        <row r="9697">
          <cell r="A9697">
            <v>334654</v>
          </cell>
        </row>
        <row r="9698">
          <cell r="A9698">
            <v>334684</v>
          </cell>
        </row>
        <row r="9699">
          <cell r="A9699">
            <v>334715</v>
          </cell>
        </row>
        <row r="9700">
          <cell r="A9700">
            <v>334745</v>
          </cell>
        </row>
        <row r="9701">
          <cell r="A9701">
            <v>334776</v>
          </cell>
        </row>
        <row r="9702">
          <cell r="A9702">
            <v>334807</v>
          </cell>
        </row>
        <row r="9703">
          <cell r="A9703">
            <v>334837</v>
          </cell>
        </row>
        <row r="9704">
          <cell r="A9704">
            <v>334868</v>
          </cell>
        </row>
        <row r="9705">
          <cell r="A9705">
            <v>334898</v>
          </cell>
        </row>
        <row r="9706">
          <cell r="A9706">
            <v>334929</v>
          </cell>
        </row>
        <row r="9707">
          <cell r="A9707">
            <v>334960</v>
          </cell>
        </row>
        <row r="9708">
          <cell r="A9708">
            <v>334988</v>
          </cell>
        </row>
        <row r="9709">
          <cell r="A9709">
            <v>335019</v>
          </cell>
        </row>
        <row r="9710">
          <cell r="A9710">
            <v>335049</v>
          </cell>
        </row>
        <row r="9711">
          <cell r="A9711">
            <v>335080</v>
          </cell>
        </row>
        <row r="9712">
          <cell r="A9712">
            <v>335110</v>
          </cell>
        </row>
        <row r="9713">
          <cell r="A9713">
            <v>335141</v>
          </cell>
        </row>
        <row r="9714">
          <cell r="A9714">
            <v>335172</v>
          </cell>
        </row>
        <row r="9715">
          <cell r="A9715">
            <v>335202</v>
          </cell>
        </row>
        <row r="9716">
          <cell r="A9716">
            <v>335233</v>
          </cell>
        </row>
        <row r="9717">
          <cell r="A9717">
            <v>335263</v>
          </cell>
        </row>
        <row r="9718">
          <cell r="A9718">
            <v>335294</v>
          </cell>
        </row>
        <row r="9719">
          <cell r="A9719">
            <v>335325</v>
          </cell>
        </row>
        <row r="9720">
          <cell r="A9720">
            <v>335353</v>
          </cell>
        </row>
        <row r="9721">
          <cell r="A9721">
            <v>335384</v>
          </cell>
        </row>
        <row r="9722">
          <cell r="A9722">
            <v>335414</v>
          </cell>
        </row>
        <row r="9723">
          <cell r="A9723">
            <v>335445</v>
          </cell>
        </row>
        <row r="9724">
          <cell r="A9724">
            <v>335475</v>
          </cell>
        </row>
        <row r="9725">
          <cell r="A9725">
            <v>335506</v>
          </cell>
        </row>
        <row r="9726">
          <cell r="A9726">
            <v>335537</v>
          </cell>
        </row>
        <row r="9727">
          <cell r="A9727">
            <v>335567</v>
          </cell>
        </row>
        <row r="9728">
          <cell r="A9728">
            <v>335598</v>
          </cell>
        </row>
        <row r="9729">
          <cell r="A9729">
            <v>335628</v>
          </cell>
        </row>
        <row r="9730">
          <cell r="A9730">
            <v>335659</v>
          </cell>
        </row>
        <row r="9731">
          <cell r="A9731">
            <v>335690</v>
          </cell>
        </row>
        <row r="9732">
          <cell r="A9732">
            <v>335718</v>
          </cell>
        </row>
        <row r="9733">
          <cell r="A9733">
            <v>335749</v>
          </cell>
        </row>
        <row r="9734">
          <cell r="A9734">
            <v>335779</v>
          </cell>
        </row>
        <row r="9735">
          <cell r="A9735">
            <v>335810</v>
          </cell>
        </row>
        <row r="9736">
          <cell r="A9736">
            <v>335840</v>
          </cell>
        </row>
        <row r="9737">
          <cell r="A9737">
            <v>335871</v>
          </cell>
        </row>
        <row r="9738">
          <cell r="A9738">
            <v>335902</v>
          </cell>
        </row>
        <row r="9739">
          <cell r="A9739">
            <v>335932</v>
          </cell>
        </row>
        <row r="9740">
          <cell r="A9740">
            <v>335963</v>
          </cell>
        </row>
        <row r="9741">
          <cell r="A9741">
            <v>335993</v>
          </cell>
        </row>
        <row r="9742">
          <cell r="A9742">
            <v>336024</v>
          </cell>
        </row>
        <row r="9743">
          <cell r="A9743">
            <v>336055</v>
          </cell>
        </row>
        <row r="9744">
          <cell r="A9744">
            <v>336084</v>
          </cell>
        </row>
        <row r="9745">
          <cell r="A9745">
            <v>336115</v>
          </cell>
        </row>
        <row r="9746">
          <cell r="A9746">
            <v>336145</v>
          </cell>
        </row>
        <row r="9747">
          <cell r="A9747">
            <v>336176</v>
          </cell>
        </row>
        <row r="9748">
          <cell r="A9748">
            <v>336206</v>
          </cell>
        </row>
        <row r="9749">
          <cell r="A9749">
            <v>336237</v>
          </cell>
        </row>
        <row r="9750">
          <cell r="A9750">
            <v>336268</v>
          </cell>
        </row>
        <row r="9751">
          <cell r="A9751">
            <v>336298</v>
          </cell>
        </row>
        <row r="9752">
          <cell r="A9752">
            <v>336329</v>
          </cell>
        </row>
        <row r="9753">
          <cell r="A9753">
            <v>336359</v>
          </cell>
        </row>
        <row r="9754">
          <cell r="A9754">
            <v>336390</v>
          </cell>
        </row>
        <row r="9755">
          <cell r="A9755">
            <v>336421</v>
          </cell>
        </row>
        <row r="9756">
          <cell r="A9756">
            <v>336449</v>
          </cell>
        </row>
        <row r="9757">
          <cell r="A9757">
            <v>336480</v>
          </cell>
        </row>
        <row r="9758">
          <cell r="A9758">
            <v>336510</v>
          </cell>
        </row>
        <row r="9759">
          <cell r="A9759">
            <v>336541</v>
          </cell>
        </row>
        <row r="9760">
          <cell r="A9760">
            <v>336571</v>
          </cell>
        </row>
        <row r="9761">
          <cell r="A9761">
            <v>336602</v>
          </cell>
        </row>
        <row r="9762">
          <cell r="A9762">
            <v>336633</v>
          </cell>
        </row>
        <row r="9763">
          <cell r="A9763">
            <v>336663</v>
          </cell>
        </row>
        <row r="9764">
          <cell r="A9764">
            <v>336694</v>
          </cell>
        </row>
        <row r="9765">
          <cell r="A9765">
            <v>336724</v>
          </cell>
        </row>
        <row r="9766">
          <cell r="A9766">
            <v>336755</v>
          </cell>
        </row>
        <row r="9767">
          <cell r="A9767">
            <v>336786</v>
          </cell>
        </row>
        <row r="9768">
          <cell r="A9768">
            <v>336814</v>
          </cell>
        </row>
        <row r="9769">
          <cell r="A9769">
            <v>336845</v>
          </cell>
        </row>
        <row r="9770">
          <cell r="A9770">
            <v>336875</v>
          </cell>
        </row>
        <row r="9771">
          <cell r="A9771">
            <v>336906</v>
          </cell>
        </row>
        <row r="9772">
          <cell r="A9772">
            <v>336936</v>
          </cell>
        </row>
        <row r="9773">
          <cell r="A9773">
            <v>336967</v>
          </cell>
        </row>
        <row r="9774">
          <cell r="A9774">
            <v>336998</v>
          </cell>
        </row>
        <row r="9775">
          <cell r="A9775">
            <v>337028</v>
          </cell>
        </row>
        <row r="9776">
          <cell r="A9776">
            <v>337059</v>
          </cell>
        </row>
        <row r="9777">
          <cell r="A9777">
            <v>337089</v>
          </cell>
        </row>
        <row r="9778">
          <cell r="A9778">
            <v>337120</v>
          </cell>
        </row>
        <row r="9779">
          <cell r="A9779">
            <v>337151</v>
          </cell>
        </row>
        <row r="9780">
          <cell r="A9780">
            <v>337179</v>
          </cell>
        </row>
        <row r="9781">
          <cell r="A9781">
            <v>337210</v>
          </cell>
        </row>
        <row r="9782">
          <cell r="A9782">
            <v>337240</v>
          </cell>
        </row>
        <row r="9783">
          <cell r="A9783">
            <v>337271</v>
          </cell>
        </row>
        <row r="9784">
          <cell r="A9784">
            <v>337301</v>
          </cell>
        </row>
        <row r="9785">
          <cell r="A9785">
            <v>337332</v>
          </cell>
        </row>
        <row r="9786">
          <cell r="A9786">
            <v>337363</v>
          </cell>
        </row>
        <row r="9787">
          <cell r="A9787">
            <v>337393</v>
          </cell>
        </row>
        <row r="9788">
          <cell r="A9788">
            <v>337424</v>
          </cell>
        </row>
        <row r="9789">
          <cell r="A9789">
            <v>337454</v>
          </cell>
        </row>
        <row r="9790">
          <cell r="A9790">
            <v>337485</v>
          </cell>
        </row>
        <row r="9791">
          <cell r="A9791">
            <v>337516</v>
          </cell>
        </row>
        <row r="9792">
          <cell r="A9792">
            <v>337545</v>
          </cell>
        </row>
        <row r="9793">
          <cell r="A9793">
            <v>337576</v>
          </cell>
        </row>
        <row r="9794">
          <cell r="A9794">
            <v>337606</v>
          </cell>
        </row>
        <row r="9795">
          <cell r="A9795">
            <v>337637</v>
          </cell>
        </row>
        <row r="9796">
          <cell r="A9796">
            <v>337667</v>
          </cell>
        </row>
        <row r="9797">
          <cell r="A9797">
            <v>337698</v>
          </cell>
        </row>
        <row r="9798">
          <cell r="A9798">
            <v>337729</v>
          </cell>
        </row>
        <row r="9799">
          <cell r="A9799">
            <v>337759</v>
          </cell>
        </row>
        <row r="9800">
          <cell r="A9800">
            <v>337790</v>
          </cell>
        </row>
        <row r="9801">
          <cell r="A9801">
            <v>337820</v>
          </cell>
        </row>
        <row r="9802">
          <cell r="A9802">
            <v>337851</v>
          </cell>
        </row>
        <row r="9803">
          <cell r="A9803">
            <v>337882</v>
          </cell>
        </row>
        <row r="9804">
          <cell r="A9804">
            <v>337910</v>
          </cell>
        </row>
        <row r="9805">
          <cell r="A9805">
            <v>337941</v>
          </cell>
        </row>
        <row r="9806">
          <cell r="A9806">
            <v>337971</v>
          </cell>
        </row>
        <row r="9807">
          <cell r="A9807">
            <v>338002</v>
          </cell>
        </row>
        <row r="9808">
          <cell r="A9808">
            <v>338032</v>
          </cell>
        </row>
        <row r="9809">
          <cell r="A9809">
            <v>338063</v>
          </cell>
        </row>
        <row r="9810">
          <cell r="A9810">
            <v>338094</v>
          </cell>
        </row>
        <row r="9811">
          <cell r="A9811">
            <v>338124</v>
          </cell>
        </row>
        <row r="9812">
          <cell r="A9812">
            <v>338155</v>
          </cell>
        </row>
        <row r="9813">
          <cell r="A9813">
            <v>338185</v>
          </cell>
        </row>
        <row r="9814">
          <cell r="A9814">
            <v>338216</v>
          </cell>
        </row>
        <row r="9815">
          <cell r="A9815">
            <v>338247</v>
          </cell>
        </row>
        <row r="9816">
          <cell r="A9816">
            <v>338275</v>
          </cell>
        </row>
        <row r="9817">
          <cell r="A9817">
            <v>338306</v>
          </cell>
        </row>
        <row r="9818">
          <cell r="A9818">
            <v>338336</v>
          </cell>
        </row>
        <row r="9819">
          <cell r="A9819">
            <v>338367</v>
          </cell>
        </row>
        <row r="9820">
          <cell r="A9820">
            <v>338397</v>
          </cell>
        </row>
        <row r="9821">
          <cell r="A9821">
            <v>338428</v>
          </cell>
        </row>
        <row r="9822">
          <cell r="A9822">
            <v>338459</v>
          </cell>
        </row>
        <row r="9823">
          <cell r="A9823">
            <v>338489</v>
          </cell>
        </row>
        <row r="9824">
          <cell r="A9824">
            <v>338520</v>
          </cell>
        </row>
        <row r="9825">
          <cell r="A9825">
            <v>338550</v>
          </cell>
        </row>
        <row r="9826">
          <cell r="A9826">
            <v>338581</v>
          </cell>
        </row>
        <row r="9827">
          <cell r="A9827">
            <v>338612</v>
          </cell>
        </row>
        <row r="9828">
          <cell r="A9828">
            <v>338640</v>
          </cell>
        </row>
        <row r="9829">
          <cell r="A9829">
            <v>338671</v>
          </cell>
        </row>
        <row r="9830">
          <cell r="A9830">
            <v>338701</v>
          </cell>
        </row>
        <row r="9831">
          <cell r="A9831">
            <v>338732</v>
          </cell>
        </row>
        <row r="9832">
          <cell r="A9832">
            <v>338762</v>
          </cell>
        </row>
        <row r="9833">
          <cell r="A9833">
            <v>338793</v>
          </cell>
        </row>
        <row r="9834">
          <cell r="A9834">
            <v>338824</v>
          </cell>
        </row>
        <row r="9835">
          <cell r="A9835">
            <v>338854</v>
          </cell>
        </row>
        <row r="9836">
          <cell r="A9836">
            <v>338885</v>
          </cell>
        </row>
        <row r="9837">
          <cell r="A9837">
            <v>338915</v>
          </cell>
        </row>
        <row r="9838">
          <cell r="A9838">
            <v>338946</v>
          </cell>
        </row>
        <row r="9839">
          <cell r="A9839">
            <v>338977</v>
          </cell>
        </row>
        <row r="9840">
          <cell r="A9840">
            <v>339006</v>
          </cell>
        </row>
        <row r="9841">
          <cell r="A9841">
            <v>339037</v>
          </cell>
        </row>
        <row r="9842">
          <cell r="A9842">
            <v>339067</v>
          </cell>
        </row>
        <row r="9843">
          <cell r="A9843">
            <v>339098</v>
          </cell>
        </row>
        <row r="9844">
          <cell r="A9844">
            <v>339128</v>
          </cell>
        </row>
        <row r="9845">
          <cell r="A9845">
            <v>339159</v>
          </cell>
        </row>
        <row r="9846">
          <cell r="A9846">
            <v>339190</v>
          </cell>
        </row>
        <row r="9847">
          <cell r="A9847">
            <v>339220</v>
          </cell>
        </row>
        <row r="9848">
          <cell r="A9848">
            <v>339251</v>
          </cell>
        </row>
        <row r="9849">
          <cell r="A9849">
            <v>339281</v>
          </cell>
        </row>
        <row r="9850">
          <cell r="A9850">
            <v>339312</v>
          </cell>
        </row>
        <row r="9851">
          <cell r="A9851">
            <v>339343</v>
          </cell>
        </row>
        <row r="9852">
          <cell r="A9852">
            <v>339371</v>
          </cell>
        </row>
        <row r="9853">
          <cell r="A9853">
            <v>339402</v>
          </cell>
        </row>
        <row r="9854">
          <cell r="A9854">
            <v>339432</v>
          </cell>
        </row>
        <row r="9855">
          <cell r="A9855">
            <v>339463</v>
          </cell>
        </row>
        <row r="9856">
          <cell r="A9856">
            <v>339493</v>
          </cell>
        </row>
        <row r="9857">
          <cell r="A9857">
            <v>339524</v>
          </cell>
        </row>
        <row r="9858">
          <cell r="A9858">
            <v>339555</v>
          </cell>
        </row>
        <row r="9859">
          <cell r="A9859">
            <v>339585</v>
          </cell>
        </row>
        <row r="9860">
          <cell r="A9860">
            <v>339616</v>
          </cell>
        </row>
        <row r="9861">
          <cell r="A9861">
            <v>339646</v>
          </cell>
        </row>
        <row r="9862">
          <cell r="A9862">
            <v>339677</v>
          </cell>
        </row>
        <row r="9863">
          <cell r="A9863">
            <v>339708</v>
          </cell>
        </row>
        <row r="9864">
          <cell r="A9864">
            <v>339736</v>
          </cell>
        </row>
        <row r="9865">
          <cell r="A9865">
            <v>339767</v>
          </cell>
        </row>
        <row r="9866">
          <cell r="A9866">
            <v>339797</v>
          </cell>
        </row>
        <row r="9867">
          <cell r="A9867">
            <v>339828</v>
          </cell>
        </row>
        <row r="9868">
          <cell r="A9868">
            <v>339858</v>
          </cell>
        </row>
        <row r="9869">
          <cell r="A9869">
            <v>339889</v>
          </cell>
        </row>
        <row r="9870">
          <cell r="A9870">
            <v>339920</v>
          </cell>
        </row>
        <row r="9871">
          <cell r="A9871">
            <v>339950</v>
          </cell>
        </row>
        <row r="9872">
          <cell r="A9872">
            <v>339981</v>
          </cell>
        </row>
        <row r="9873">
          <cell r="A9873">
            <v>340011</v>
          </cell>
        </row>
        <row r="9874">
          <cell r="A9874">
            <v>340042</v>
          </cell>
        </row>
        <row r="9875">
          <cell r="A9875">
            <v>340073</v>
          </cell>
        </row>
        <row r="9876">
          <cell r="A9876">
            <v>340101</v>
          </cell>
        </row>
        <row r="9877">
          <cell r="A9877">
            <v>340132</v>
          </cell>
        </row>
        <row r="9878">
          <cell r="A9878">
            <v>340162</v>
          </cell>
        </row>
        <row r="9879">
          <cell r="A9879">
            <v>340193</v>
          </cell>
        </row>
        <row r="9880">
          <cell r="A9880">
            <v>340223</v>
          </cell>
        </row>
        <row r="9881">
          <cell r="A9881">
            <v>340254</v>
          </cell>
        </row>
        <row r="9882">
          <cell r="A9882">
            <v>340285</v>
          </cell>
        </row>
        <row r="9883">
          <cell r="A9883">
            <v>340315</v>
          </cell>
        </row>
        <row r="9884">
          <cell r="A9884">
            <v>340346</v>
          </cell>
        </row>
        <row r="9885">
          <cell r="A9885">
            <v>340376</v>
          </cell>
        </row>
        <row r="9886">
          <cell r="A9886">
            <v>340407</v>
          </cell>
        </row>
        <row r="9887">
          <cell r="A9887">
            <v>340438</v>
          </cell>
        </row>
        <row r="9888">
          <cell r="A9888">
            <v>340467</v>
          </cell>
        </row>
        <row r="9889">
          <cell r="A9889">
            <v>340498</v>
          </cell>
        </row>
        <row r="9890">
          <cell r="A9890">
            <v>340528</v>
          </cell>
        </row>
        <row r="9891">
          <cell r="A9891">
            <v>340559</v>
          </cell>
        </row>
        <row r="9892">
          <cell r="A9892">
            <v>340589</v>
          </cell>
        </row>
        <row r="9893">
          <cell r="A9893">
            <v>340620</v>
          </cell>
        </row>
        <row r="9894">
          <cell r="A9894">
            <v>340651</v>
          </cell>
        </row>
        <row r="9895">
          <cell r="A9895">
            <v>340681</v>
          </cell>
        </row>
        <row r="9896">
          <cell r="A9896">
            <v>340712</v>
          </cell>
        </row>
        <row r="9897">
          <cell r="A9897">
            <v>340742</v>
          </cell>
        </row>
        <row r="9898">
          <cell r="A9898">
            <v>340773</v>
          </cell>
        </row>
        <row r="9899">
          <cell r="A9899">
            <v>340804</v>
          </cell>
        </row>
        <row r="9900">
          <cell r="A9900">
            <v>340832</v>
          </cell>
        </row>
        <row r="9901">
          <cell r="A9901">
            <v>340863</v>
          </cell>
        </row>
        <row r="9902">
          <cell r="A9902">
            <v>340893</v>
          </cell>
        </row>
        <row r="9903">
          <cell r="A9903">
            <v>340924</v>
          </cell>
        </row>
        <row r="9904">
          <cell r="A9904">
            <v>340954</v>
          </cell>
        </row>
        <row r="9905">
          <cell r="A9905">
            <v>340985</v>
          </cell>
        </row>
        <row r="9906">
          <cell r="A9906">
            <v>341016</v>
          </cell>
        </row>
        <row r="9907">
          <cell r="A9907">
            <v>341046</v>
          </cell>
        </row>
        <row r="9908">
          <cell r="A9908">
            <v>341077</v>
          </cell>
        </row>
        <row r="9909">
          <cell r="A9909">
            <v>341107</v>
          </cell>
        </row>
        <row r="9910">
          <cell r="A9910">
            <v>341138</v>
          </cell>
        </row>
        <row r="9911">
          <cell r="A9911">
            <v>341169</v>
          </cell>
        </row>
        <row r="9912">
          <cell r="A9912">
            <v>341197</v>
          </cell>
        </row>
        <row r="9913">
          <cell r="A9913">
            <v>341228</v>
          </cell>
        </row>
        <row r="9914">
          <cell r="A9914">
            <v>341258</v>
          </cell>
        </row>
        <row r="9915">
          <cell r="A9915">
            <v>341289</v>
          </cell>
        </row>
        <row r="9916">
          <cell r="A9916">
            <v>341319</v>
          </cell>
        </row>
        <row r="9917">
          <cell r="A9917">
            <v>341350</v>
          </cell>
        </row>
        <row r="9918">
          <cell r="A9918">
            <v>341381</v>
          </cell>
        </row>
        <row r="9919">
          <cell r="A9919">
            <v>341411</v>
          </cell>
        </row>
        <row r="9920">
          <cell r="A9920">
            <v>341442</v>
          </cell>
        </row>
        <row r="9921">
          <cell r="A9921">
            <v>341472</v>
          </cell>
        </row>
        <row r="9922">
          <cell r="A9922">
            <v>341503</v>
          </cell>
        </row>
        <row r="9923">
          <cell r="A9923">
            <v>341534</v>
          </cell>
        </row>
        <row r="9924">
          <cell r="A9924">
            <v>341562</v>
          </cell>
        </row>
        <row r="9925">
          <cell r="A9925">
            <v>341593</v>
          </cell>
        </row>
        <row r="9926">
          <cell r="A9926">
            <v>341623</v>
          </cell>
        </row>
        <row r="9927">
          <cell r="A9927">
            <v>341654</v>
          </cell>
        </row>
        <row r="9928">
          <cell r="A9928">
            <v>341684</v>
          </cell>
        </row>
        <row r="9929">
          <cell r="A9929">
            <v>341715</v>
          </cell>
        </row>
        <row r="9930">
          <cell r="A9930">
            <v>341746</v>
          </cell>
        </row>
        <row r="9931">
          <cell r="A9931">
            <v>341776</v>
          </cell>
        </row>
        <row r="9932">
          <cell r="A9932">
            <v>341807</v>
          </cell>
        </row>
        <row r="9933">
          <cell r="A9933">
            <v>341837</v>
          </cell>
        </row>
        <row r="9934">
          <cell r="A9934">
            <v>341868</v>
          </cell>
        </row>
        <row r="9935">
          <cell r="A9935">
            <v>341899</v>
          </cell>
        </row>
        <row r="9936">
          <cell r="A9936">
            <v>341928</v>
          </cell>
        </row>
        <row r="9937">
          <cell r="A9937">
            <v>341959</v>
          </cell>
        </row>
        <row r="9938">
          <cell r="A9938">
            <v>341989</v>
          </cell>
        </row>
        <row r="9939">
          <cell r="A9939">
            <v>342020</v>
          </cell>
        </row>
        <row r="9940">
          <cell r="A9940">
            <v>342050</v>
          </cell>
        </row>
        <row r="9941">
          <cell r="A9941">
            <v>342081</v>
          </cell>
        </row>
        <row r="9942">
          <cell r="A9942">
            <v>342112</v>
          </cell>
        </row>
        <row r="9943">
          <cell r="A9943">
            <v>342142</v>
          </cell>
        </row>
        <row r="9944">
          <cell r="A9944">
            <v>342173</v>
          </cell>
        </row>
        <row r="9945">
          <cell r="A9945">
            <v>342203</v>
          </cell>
        </row>
        <row r="9946">
          <cell r="A9946">
            <v>342234</v>
          </cell>
        </row>
        <row r="9947">
          <cell r="A9947">
            <v>342265</v>
          </cell>
        </row>
        <row r="9948">
          <cell r="A9948">
            <v>342293</v>
          </cell>
        </row>
        <row r="9949">
          <cell r="A9949">
            <v>342324</v>
          </cell>
        </row>
        <row r="9950">
          <cell r="A9950">
            <v>342354</v>
          </cell>
        </row>
        <row r="9951">
          <cell r="A9951">
            <v>342385</v>
          </cell>
        </row>
        <row r="9952">
          <cell r="A9952">
            <v>342415</v>
          </cell>
        </row>
        <row r="9953">
          <cell r="A9953">
            <v>342446</v>
          </cell>
        </row>
        <row r="9954">
          <cell r="A9954">
            <v>342477</v>
          </cell>
        </row>
        <row r="9955">
          <cell r="A9955">
            <v>342507</v>
          </cell>
        </row>
        <row r="9956">
          <cell r="A9956">
            <v>342538</v>
          </cell>
        </row>
        <row r="9957">
          <cell r="A9957">
            <v>342568</v>
          </cell>
        </row>
        <row r="9958">
          <cell r="A9958">
            <v>342599</v>
          </cell>
        </row>
        <row r="9959">
          <cell r="A9959">
            <v>342630</v>
          </cell>
        </row>
        <row r="9960">
          <cell r="A9960">
            <v>342658</v>
          </cell>
        </row>
        <row r="9961">
          <cell r="A9961">
            <v>342689</v>
          </cell>
        </row>
        <row r="9962">
          <cell r="A9962">
            <v>342719</v>
          </cell>
        </row>
        <row r="9963">
          <cell r="A9963">
            <v>342750</v>
          </cell>
        </row>
        <row r="9964">
          <cell r="A9964">
            <v>342780</v>
          </cell>
        </row>
        <row r="9965">
          <cell r="A9965">
            <v>342811</v>
          </cell>
        </row>
        <row r="9966">
          <cell r="A9966">
            <v>342842</v>
          </cell>
        </row>
        <row r="9967">
          <cell r="A9967">
            <v>342872</v>
          </cell>
        </row>
        <row r="9968">
          <cell r="A9968">
            <v>342903</v>
          </cell>
        </row>
        <row r="9969">
          <cell r="A9969">
            <v>342933</v>
          </cell>
        </row>
        <row r="9970">
          <cell r="A9970">
            <v>342964</v>
          </cell>
        </row>
        <row r="9971">
          <cell r="A9971">
            <v>342995</v>
          </cell>
        </row>
        <row r="9972">
          <cell r="A9972">
            <v>343023</v>
          </cell>
        </row>
        <row r="9973">
          <cell r="A9973">
            <v>343054</v>
          </cell>
        </row>
        <row r="9974">
          <cell r="A9974">
            <v>343084</v>
          </cell>
        </row>
        <row r="9975">
          <cell r="A9975">
            <v>343115</v>
          </cell>
        </row>
        <row r="9976">
          <cell r="A9976">
            <v>343145</v>
          </cell>
        </row>
        <row r="9977">
          <cell r="A9977">
            <v>343176</v>
          </cell>
        </row>
        <row r="9978">
          <cell r="A9978">
            <v>343207</v>
          </cell>
        </row>
        <row r="9979">
          <cell r="A9979">
            <v>343237</v>
          </cell>
        </row>
        <row r="9980">
          <cell r="A9980">
            <v>343268</v>
          </cell>
        </row>
        <row r="9981">
          <cell r="A9981">
            <v>343298</v>
          </cell>
        </row>
        <row r="9982">
          <cell r="A9982">
            <v>343329</v>
          </cell>
        </row>
        <row r="9983">
          <cell r="A9983">
            <v>343360</v>
          </cell>
        </row>
        <row r="9984">
          <cell r="A9984">
            <v>343389</v>
          </cell>
        </row>
        <row r="9985">
          <cell r="A9985">
            <v>343420</v>
          </cell>
        </row>
        <row r="9986">
          <cell r="A9986">
            <v>343450</v>
          </cell>
        </row>
        <row r="9987">
          <cell r="A9987">
            <v>343481</v>
          </cell>
        </row>
        <row r="9988">
          <cell r="A9988">
            <v>343511</v>
          </cell>
        </row>
        <row r="9989">
          <cell r="A9989">
            <v>343542</v>
          </cell>
        </row>
        <row r="9990">
          <cell r="A9990">
            <v>343573</v>
          </cell>
        </row>
        <row r="9991">
          <cell r="A9991">
            <v>343603</v>
          </cell>
        </row>
        <row r="9992">
          <cell r="A9992">
            <v>343634</v>
          </cell>
        </row>
        <row r="9993">
          <cell r="A9993">
            <v>343664</v>
          </cell>
        </row>
        <row r="9994">
          <cell r="A9994">
            <v>343695</v>
          </cell>
        </row>
        <row r="9995">
          <cell r="A9995">
            <v>343726</v>
          </cell>
        </row>
        <row r="9996">
          <cell r="A9996">
            <v>343754</v>
          </cell>
        </row>
        <row r="9997">
          <cell r="A9997">
            <v>343785</v>
          </cell>
        </row>
        <row r="9998">
          <cell r="A9998">
            <v>343815</v>
          </cell>
        </row>
        <row r="9999">
          <cell r="A9999">
            <v>343846</v>
          </cell>
        </row>
        <row r="10000">
          <cell r="A10000">
            <v>343876</v>
          </cell>
        </row>
        <row r="10001">
          <cell r="A10001">
            <v>343907</v>
          </cell>
        </row>
        <row r="10002">
          <cell r="A10002">
            <v>343938</v>
          </cell>
        </row>
        <row r="10003">
          <cell r="A10003">
            <v>343968</v>
          </cell>
        </row>
        <row r="10004">
          <cell r="A10004">
            <v>343999</v>
          </cell>
        </row>
        <row r="10005">
          <cell r="A10005">
            <v>344029</v>
          </cell>
        </row>
        <row r="10006">
          <cell r="A10006">
            <v>344060</v>
          </cell>
        </row>
        <row r="10007">
          <cell r="A10007">
            <v>344091</v>
          </cell>
        </row>
        <row r="10008">
          <cell r="A10008">
            <v>344119</v>
          </cell>
        </row>
        <row r="10009">
          <cell r="A10009">
            <v>344150</v>
          </cell>
        </row>
        <row r="10010">
          <cell r="A10010">
            <v>344180</v>
          </cell>
        </row>
        <row r="10011">
          <cell r="A10011">
            <v>344211</v>
          </cell>
        </row>
        <row r="10012">
          <cell r="A10012">
            <v>344241</v>
          </cell>
        </row>
        <row r="10013">
          <cell r="A10013">
            <v>344272</v>
          </cell>
        </row>
        <row r="10014">
          <cell r="A10014">
            <v>344303</v>
          </cell>
        </row>
        <row r="10015">
          <cell r="A10015">
            <v>344333</v>
          </cell>
        </row>
        <row r="10016">
          <cell r="A10016">
            <v>344364</v>
          </cell>
        </row>
        <row r="10017">
          <cell r="A10017">
            <v>344394</v>
          </cell>
        </row>
        <row r="10018">
          <cell r="A10018">
            <v>344425</v>
          </cell>
        </row>
        <row r="10019">
          <cell r="A10019">
            <v>344456</v>
          </cell>
        </row>
        <row r="10020">
          <cell r="A10020">
            <v>344484</v>
          </cell>
        </row>
        <row r="10021">
          <cell r="A10021">
            <v>344515</v>
          </cell>
        </row>
        <row r="10022">
          <cell r="A10022">
            <v>344545</v>
          </cell>
        </row>
        <row r="10023">
          <cell r="A10023">
            <v>344576</v>
          </cell>
        </row>
        <row r="10024">
          <cell r="A10024">
            <v>344606</v>
          </cell>
        </row>
        <row r="10025">
          <cell r="A10025">
            <v>344637</v>
          </cell>
        </row>
        <row r="10026">
          <cell r="A10026">
            <v>344668</v>
          </cell>
        </row>
        <row r="10027">
          <cell r="A10027">
            <v>344698</v>
          </cell>
        </row>
        <row r="10028">
          <cell r="A10028">
            <v>344729</v>
          </cell>
        </row>
        <row r="10029">
          <cell r="A10029">
            <v>344759</v>
          </cell>
        </row>
        <row r="10030">
          <cell r="A10030">
            <v>344790</v>
          </cell>
        </row>
        <row r="10031">
          <cell r="A10031">
            <v>344821</v>
          </cell>
        </row>
        <row r="10032">
          <cell r="A10032">
            <v>344850</v>
          </cell>
        </row>
        <row r="10033">
          <cell r="A10033">
            <v>344881</v>
          </cell>
        </row>
        <row r="10034">
          <cell r="A10034">
            <v>344911</v>
          </cell>
        </row>
        <row r="10035">
          <cell r="A10035">
            <v>344942</v>
          </cell>
        </row>
        <row r="10036">
          <cell r="A10036">
            <v>344972</v>
          </cell>
        </row>
        <row r="10037">
          <cell r="A10037">
            <v>345003</v>
          </cell>
        </row>
        <row r="10038">
          <cell r="A10038">
            <v>345034</v>
          </cell>
        </row>
        <row r="10039">
          <cell r="A10039">
            <v>345064</v>
          </cell>
        </row>
        <row r="10040">
          <cell r="A10040">
            <v>345095</v>
          </cell>
        </row>
        <row r="10041">
          <cell r="A10041">
            <v>345125</v>
          </cell>
        </row>
        <row r="10042">
          <cell r="A10042">
            <v>345156</v>
          </cell>
        </row>
        <row r="10043">
          <cell r="A10043">
            <v>345187</v>
          </cell>
        </row>
        <row r="10044">
          <cell r="A10044">
            <v>345215</v>
          </cell>
        </row>
        <row r="10045">
          <cell r="A10045">
            <v>345246</v>
          </cell>
        </row>
        <row r="10046">
          <cell r="A10046">
            <v>345276</v>
          </cell>
        </row>
        <row r="10047">
          <cell r="A10047">
            <v>345307</v>
          </cell>
        </row>
        <row r="10048">
          <cell r="A10048">
            <v>345337</v>
          </cell>
        </row>
        <row r="10049">
          <cell r="A10049">
            <v>345368</v>
          </cell>
        </row>
        <row r="10050">
          <cell r="A10050">
            <v>345399</v>
          </cell>
        </row>
        <row r="10051">
          <cell r="A10051">
            <v>345429</v>
          </cell>
        </row>
        <row r="10052">
          <cell r="A10052">
            <v>345460</v>
          </cell>
        </row>
        <row r="10053">
          <cell r="A10053">
            <v>345490</v>
          </cell>
        </row>
        <row r="10054">
          <cell r="A10054">
            <v>345521</v>
          </cell>
        </row>
        <row r="10055">
          <cell r="A10055">
            <v>345552</v>
          </cell>
        </row>
        <row r="10056">
          <cell r="A10056">
            <v>345580</v>
          </cell>
        </row>
        <row r="10057">
          <cell r="A10057">
            <v>345611</v>
          </cell>
        </row>
        <row r="10058">
          <cell r="A10058">
            <v>345641</v>
          </cell>
        </row>
        <row r="10059">
          <cell r="A10059">
            <v>345672</v>
          </cell>
        </row>
        <row r="10060">
          <cell r="A10060">
            <v>345702</v>
          </cell>
        </row>
        <row r="10061">
          <cell r="A10061">
            <v>345733</v>
          </cell>
        </row>
        <row r="10062">
          <cell r="A10062">
            <v>345764</v>
          </cell>
        </row>
        <row r="10063">
          <cell r="A10063">
            <v>345794</v>
          </cell>
        </row>
        <row r="10064">
          <cell r="A10064">
            <v>345825</v>
          </cell>
        </row>
        <row r="10065">
          <cell r="A10065">
            <v>345855</v>
          </cell>
        </row>
        <row r="10066">
          <cell r="A10066">
            <v>345886</v>
          </cell>
        </row>
        <row r="10067">
          <cell r="A10067">
            <v>345917</v>
          </cell>
        </row>
        <row r="10068">
          <cell r="A10068">
            <v>345945</v>
          </cell>
        </row>
        <row r="10069">
          <cell r="A10069">
            <v>345976</v>
          </cell>
        </row>
        <row r="10070">
          <cell r="A10070">
            <v>346006</v>
          </cell>
        </row>
        <row r="10071">
          <cell r="A10071">
            <v>346037</v>
          </cell>
        </row>
        <row r="10072">
          <cell r="A10072">
            <v>346067</v>
          </cell>
        </row>
        <row r="10073">
          <cell r="A10073">
            <v>346098</v>
          </cell>
        </row>
        <row r="10074">
          <cell r="A10074">
            <v>346129</v>
          </cell>
        </row>
        <row r="10075">
          <cell r="A10075">
            <v>346159</v>
          </cell>
        </row>
        <row r="10076">
          <cell r="A10076">
            <v>346190</v>
          </cell>
        </row>
        <row r="10077">
          <cell r="A10077">
            <v>346220</v>
          </cell>
        </row>
        <row r="10078">
          <cell r="A10078">
            <v>346251</v>
          </cell>
        </row>
        <row r="10079">
          <cell r="A10079">
            <v>346282</v>
          </cell>
        </row>
        <row r="10080">
          <cell r="A10080">
            <v>346311</v>
          </cell>
        </row>
        <row r="10081">
          <cell r="A10081">
            <v>346342</v>
          </cell>
        </row>
        <row r="10082">
          <cell r="A10082">
            <v>346372</v>
          </cell>
        </row>
        <row r="10083">
          <cell r="A10083">
            <v>346403</v>
          </cell>
        </row>
        <row r="10084">
          <cell r="A10084">
            <v>346433</v>
          </cell>
        </row>
        <row r="10085">
          <cell r="A10085">
            <v>346464</v>
          </cell>
        </row>
        <row r="10086">
          <cell r="A10086">
            <v>346495</v>
          </cell>
        </row>
        <row r="10087">
          <cell r="A10087">
            <v>346525</v>
          </cell>
        </row>
        <row r="10088">
          <cell r="A10088">
            <v>346556</v>
          </cell>
        </row>
        <row r="10089">
          <cell r="A10089">
            <v>346586</v>
          </cell>
        </row>
        <row r="10090">
          <cell r="A10090">
            <v>346617</v>
          </cell>
        </row>
        <row r="10091">
          <cell r="A10091">
            <v>346648</v>
          </cell>
        </row>
        <row r="10092">
          <cell r="A10092">
            <v>346676</v>
          </cell>
        </row>
        <row r="10093">
          <cell r="A10093">
            <v>346707</v>
          </cell>
        </row>
        <row r="10094">
          <cell r="A10094">
            <v>346737</v>
          </cell>
        </row>
        <row r="10095">
          <cell r="A10095">
            <v>346768</v>
          </cell>
        </row>
        <row r="10096">
          <cell r="A10096">
            <v>346798</v>
          </cell>
        </row>
        <row r="10097">
          <cell r="A10097">
            <v>346829</v>
          </cell>
        </row>
        <row r="10098">
          <cell r="A10098">
            <v>346860</v>
          </cell>
        </row>
        <row r="10099">
          <cell r="A10099">
            <v>346890</v>
          </cell>
        </row>
        <row r="10100">
          <cell r="A10100">
            <v>346921</v>
          </cell>
        </row>
        <row r="10101">
          <cell r="A10101">
            <v>346951</v>
          </cell>
        </row>
        <row r="10102">
          <cell r="A10102">
            <v>346982</v>
          </cell>
        </row>
        <row r="10103">
          <cell r="A10103">
            <v>347013</v>
          </cell>
        </row>
        <row r="10104">
          <cell r="A10104">
            <v>347041</v>
          </cell>
        </row>
        <row r="10105">
          <cell r="A10105">
            <v>347072</v>
          </cell>
        </row>
        <row r="10106">
          <cell r="A10106">
            <v>347102</v>
          </cell>
        </row>
        <row r="10107">
          <cell r="A10107">
            <v>347133</v>
          </cell>
        </row>
        <row r="10108">
          <cell r="A10108">
            <v>347163</v>
          </cell>
        </row>
        <row r="10109">
          <cell r="A10109">
            <v>347194</v>
          </cell>
        </row>
        <row r="10110">
          <cell r="A10110">
            <v>347225</v>
          </cell>
        </row>
        <row r="10111">
          <cell r="A10111">
            <v>347255</v>
          </cell>
        </row>
        <row r="10112">
          <cell r="A10112">
            <v>347286</v>
          </cell>
        </row>
        <row r="10113">
          <cell r="A10113">
            <v>347316</v>
          </cell>
        </row>
        <row r="10114">
          <cell r="A10114">
            <v>347347</v>
          </cell>
        </row>
        <row r="10115">
          <cell r="A10115">
            <v>347378</v>
          </cell>
        </row>
        <row r="10116">
          <cell r="A10116">
            <v>347406</v>
          </cell>
        </row>
        <row r="10117">
          <cell r="A10117">
            <v>347437</v>
          </cell>
        </row>
        <row r="10118">
          <cell r="A10118">
            <v>347467</v>
          </cell>
        </row>
        <row r="10119">
          <cell r="A10119">
            <v>347498</v>
          </cell>
        </row>
        <row r="10120">
          <cell r="A10120">
            <v>347528</v>
          </cell>
        </row>
        <row r="10121">
          <cell r="A10121">
            <v>347559</v>
          </cell>
        </row>
        <row r="10122">
          <cell r="A10122">
            <v>347590</v>
          </cell>
        </row>
        <row r="10123">
          <cell r="A10123">
            <v>347620</v>
          </cell>
        </row>
        <row r="10124">
          <cell r="A10124">
            <v>347651</v>
          </cell>
        </row>
        <row r="10125">
          <cell r="A10125">
            <v>347681</v>
          </cell>
        </row>
        <row r="10126">
          <cell r="A10126">
            <v>347712</v>
          </cell>
        </row>
        <row r="10127">
          <cell r="A10127">
            <v>347743</v>
          </cell>
        </row>
        <row r="10128">
          <cell r="A10128">
            <v>347772</v>
          </cell>
        </row>
        <row r="10129">
          <cell r="A10129">
            <v>347803</v>
          </cell>
        </row>
        <row r="10130">
          <cell r="A10130">
            <v>347833</v>
          </cell>
        </row>
        <row r="10131">
          <cell r="A10131">
            <v>347864</v>
          </cell>
        </row>
        <row r="10132">
          <cell r="A10132">
            <v>347894</v>
          </cell>
        </row>
        <row r="10133">
          <cell r="A10133">
            <v>347925</v>
          </cell>
        </row>
        <row r="10134">
          <cell r="A10134">
            <v>347956</v>
          </cell>
        </row>
        <row r="10135">
          <cell r="A10135">
            <v>347986</v>
          </cell>
        </row>
        <row r="10136">
          <cell r="A10136">
            <v>348017</v>
          </cell>
        </row>
        <row r="10137">
          <cell r="A10137">
            <v>348047</v>
          </cell>
        </row>
        <row r="10138">
          <cell r="A10138">
            <v>348078</v>
          </cell>
        </row>
        <row r="10139">
          <cell r="A10139">
            <v>348109</v>
          </cell>
        </row>
        <row r="10140">
          <cell r="A10140">
            <v>348137</v>
          </cell>
        </row>
        <row r="10141">
          <cell r="A10141">
            <v>348168</v>
          </cell>
        </row>
        <row r="10142">
          <cell r="A10142">
            <v>348198</v>
          </cell>
        </row>
        <row r="10143">
          <cell r="A10143">
            <v>348229</v>
          </cell>
        </row>
        <row r="10144">
          <cell r="A10144">
            <v>348259</v>
          </cell>
        </row>
        <row r="10145">
          <cell r="A10145">
            <v>348290</v>
          </cell>
        </row>
        <row r="10146">
          <cell r="A10146">
            <v>348321</v>
          </cell>
        </row>
        <row r="10147">
          <cell r="A10147">
            <v>348351</v>
          </cell>
        </row>
        <row r="10148">
          <cell r="A10148">
            <v>348382</v>
          </cell>
        </row>
        <row r="10149">
          <cell r="A10149">
            <v>348412</v>
          </cell>
        </row>
        <row r="10150">
          <cell r="A10150">
            <v>348443</v>
          </cell>
        </row>
        <row r="10151">
          <cell r="A10151">
            <v>348474</v>
          </cell>
        </row>
        <row r="10152">
          <cell r="A10152">
            <v>348502</v>
          </cell>
        </row>
        <row r="10153">
          <cell r="A10153">
            <v>348533</v>
          </cell>
        </row>
        <row r="10154">
          <cell r="A10154">
            <v>348563</v>
          </cell>
        </row>
        <row r="10155">
          <cell r="A10155">
            <v>348594</v>
          </cell>
        </row>
        <row r="10156">
          <cell r="A10156">
            <v>348624</v>
          </cell>
        </row>
        <row r="10157">
          <cell r="A10157">
            <v>348655</v>
          </cell>
        </row>
        <row r="10158">
          <cell r="A10158">
            <v>348686</v>
          </cell>
        </row>
        <row r="10159">
          <cell r="A10159">
            <v>348716</v>
          </cell>
        </row>
        <row r="10160">
          <cell r="A10160">
            <v>348747</v>
          </cell>
        </row>
        <row r="10161">
          <cell r="A10161">
            <v>348777</v>
          </cell>
        </row>
        <row r="10162">
          <cell r="A10162">
            <v>348808</v>
          </cell>
        </row>
        <row r="10163">
          <cell r="A10163">
            <v>348839</v>
          </cell>
        </row>
        <row r="10164">
          <cell r="A10164">
            <v>348867</v>
          </cell>
        </row>
        <row r="10165">
          <cell r="A10165">
            <v>348898</v>
          </cell>
        </row>
        <row r="10166">
          <cell r="A10166">
            <v>348928</v>
          </cell>
        </row>
        <row r="10167">
          <cell r="A10167">
            <v>348959</v>
          </cell>
        </row>
        <row r="10168">
          <cell r="A10168">
            <v>348989</v>
          </cell>
        </row>
        <row r="10169">
          <cell r="A10169">
            <v>349020</v>
          </cell>
        </row>
        <row r="10170">
          <cell r="A10170">
            <v>349051</v>
          </cell>
        </row>
        <row r="10171">
          <cell r="A10171">
            <v>349081</v>
          </cell>
        </row>
        <row r="10172">
          <cell r="A10172">
            <v>349112</v>
          </cell>
        </row>
        <row r="10173">
          <cell r="A10173">
            <v>349142</v>
          </cell>
        </row>
        <row r="10174">
          <cell r="A10174">
            <v>349173</v>
          </cell>
        </row>
        <row r="10175">
          <cell r="A10175">
            <v>349204</v>
          </cell>
        </row>
        <row r="10176">
          <cell r="A10176">
            <v>349233</v>
          </cell>
        </row>
        <row r="10177">
          <cell r="A10177">
            <v>349264</v>
          </cell>
        </row>
        <row r="10178">
          <cell r="A10178">
            <v>349294</v>
          </cell>
        </row>
        <row r="10179">
          <cell r="A10179">
            <v>349325</v>
          </cell>
        </row>
        <row r="10180">
          <cell r="A10180">
            <v>349355</v>
          </cell>
        </row>
        <row r="10181">
          <cell r="A10181">
            <v>349386</v>
          </cell>
        </row>
        <row r="10182">
          <cell r="A10182">
            <v>349417</v>
          </cell>
        </row>
        <row r="10183">
          <cell r="A10183">
            <v>349447</v>
          </cell>
        </row>
        <row r="10184">
          <cell r="A10184">
            <v>349478</v>
          </cell>
        </row>
        <row r="10185">
          <cell r="A10185">
            <v>349508</v>
          </cell>
        </row>
        <row r="10186">
          <cell r="A10186">
            <v>349539</v>
          </cell>
        </row>
        <row r="10187">
          <cell r="A10187">
            <v>349570</v>
          </cell>
        </row>
        <row r="10188">
          <cell r="A10188">
            <v>349598</v>
          </cell>
        </row>
        <row r="10189">
          <cell r="A10189">
            <v>349629</v>
          </cell>
        </row>
        <row r="10190">
          <cell r="A10190">
            <v>349659</v>
          </cell>
        </row>
        <row r="10191">
          <cell r="A10191">
            <v>349690</v>
          </cell>
        </row>
        <row r="10192">
          <cell r="A10192">
            <v>349720</v>
          </cell>
        </row>
        <row r="10193">
          <cell r="A10193">
            <v>349751</v>
          </cell>
        </row>
        <row r="10194">
          <cell r="A10194">
            <v>349782</v>
          </cell>
        </row>
        <row r="10195">
          <cell r="A10195">
            <v>349812</v>
          </cell>
        </row>
        <row r="10196">
          <cell r="A10196">
            <v>349843</v>
          </cell>
        </row>
        <row r="10197">
          <cell r="A10197">
            <v>349873</v>
          </cell>
        </row>
        <row r="10198">
          <cell r="A10198">
            <v>349904</v>
          </cell>
        </row>
        <row r="10199">
          <cell r="A10199">
            <v>349935</v>
          </cell>
        </row>
        <row r="10200">
          <cell r="A10200">
            <v>349963</v>
          </cell>
        </row>
        <row r="10201">
          <cell r="A10201">
            <v>349994</v>
          </cell>
        </row>
        <row r="10202">
          <cell r="A10202">
            <v>350024</v>
          </cell>
        </row>
        <row r="10203">
          <cell r="A10203">
            <v>350055</v>
          </cell>
        </row>
        <row r="10204">
          <cell r="A10204">
            <v>350085</v>
          </cell>
        </row>
        <row r="10205">
          <cell r="A10205">
            <v>350116</v>
          </cell>
        </row>
        <row r="10206">
          <cell r="A10206">
            <v>350147</v>
          </cell>
        </row>
        <row r="10207">
          <cell r="A10207">
            <v>350177</v>
          </cell>
        </row>
        <row r="10208">
          <cell r="A10208">
            <v>350208</v>
          </cell>
        </row>
        <row r="10209">
          <cell r="A10209">
            <v>350238</v>
          </cell>
        </row>
        <row r="10210">
          <cell r="A10210">
            <v>350269</v>
          </cell>
        </row>
        <row r="10211">
          <cell r="A10211">
            <v>350300</v>
          </cell>
        </row>
        <row r="10212">
          <cell r="A10212">
            <v>350328</v>
          </cell>
        </row>
        <row r="10213">
          <cell r="A10213">
            <v>350359</v>
          </cell>
        </row>
        <row r="10214">
          <cell r="A10214">
            <v>350389</v>
          </cell>
        </row>
        <row r="10215">
          <cell r="A10215">
            <v>350420</v>
          </cell>
        </row>
        <row r="10216">
          <cell r="A10216">
            <v>350450</v>
          </cell>
        </row>
        <row r="10217">
          <cell r="A10217">
            <v>350481</v>
          </cell>
        </row>
        <row r="10218">
          <cell r="A10218">
            <v>350512</v>
          </cell>
        </row>
        <row r="10219">
          <cell r="A10219">
            <v>350542</v>
          </cell>
        </row>
        <row r="10220">
          <cell r="A10220">
            <v>350573</v>
          </cell>
        </row>
        <row r="10221">
          <cell r="A10221">
            <v>350603</v>
          </cell>
        </row>
        <row r="10222">
          <cell r="A10222">
            <v>350634</v>
          </cell>
        </row>
        <row r="10223">
          <cell r="A10223">
            <v>350665</v>
          </cell>
        </row>
        <row r="10224">
          <cell r="A10224">
            <v>350694</v>
          </cell>
        </row>
        <row r="10225">
          <cell r="A10225">
            <v>350725</v>
          </cell>
        </row>
        <row r="10226">
          <cell r="A10226">
            <v>350755</v>
          </cell>
        </row>
        <row r="10227">
          <cell r="A10227">
            <v>350786</v>
          </cell>
        </row>
        <row r="10228">
          <cell r="A10228">
            <v>350816</v>
          </cell>
        </row>
        <row r="10229">
          <cell r="A10229">
            <v>350847</v>
          </cell>
        </row>
        <row r="10230">
          <cell r="A10230">
            <v>350878</v>
          </cell>
        </row>
        <row r="10231">
          <cell r="A10231">
            <v>350908</v>
          </cell>
        </row>
        <row r="10232">
          <cell r="A10232">
            <v>350939</v>
          </cell>
        </row>
        <row r="10233">
          <cell r="A10233">
            <v>350969</v>
          </cell>
        </row>
        <row r="10234">
          <cell r="A10234">
            <v>351000</v>
          </cell>
        </row>
        <row r="10235">
          <cell r="A10235">
            <v>351031</v>
          </cell>
        </row>
        <row r="10236">
          <cell r="A10236">
            <v>351059</v>
          </cell>
        </row>
        <row r="10237">
          <cell r="A10237">
            <v>351090</v>
          </cell>
        </row>
        <row r="10238">
          <cell r="A10238">
            <v>351120</v>
          </cell>
        </row>
        <row r="10239">
          <cell r="A10239">
            <v>351151</v>
          </cell>
        </row>
        <row r="10240">
          <cell r="A10240">
            <v>351181</v>
          </cell>
        </row>
        <row r="10241">
          <cell r="A10241">
            <v>351212</v>
          </cell>
        </row>
        <row r="10242">
          <cell r="A10242">
            <v>351243</v>
          </cell>
        </row>
        <row r="10243">
          <cell r="A10243">
            <v>351273</v>
          </cell>
        </row>
        <row r="10244">
          <cell r="A10244">
            <v>351304</v>
          </cell>
        </row>
        <row r="10245">
          <cell r="A10245">
            <v>351334</v>
          </cell>
        </row>
        <row r="10246">
          <cell r="A10246">
            <v>351365</v>
          </cell>
        </row>
        <row r="10247">
          <cell r="A10247">
            <v>351396</v>
          </cell>
        </row>
        <row r="10248">
          <cell r="A10248">
            <v>351424</v>
          </cell>
        </row>
        <row r="10249">
          <cell r="A10249">
            <v>351455</v>
          </cell>
        </row>
        <row r="10250">
          <cell r="A10250">
            <v>351485</v>
          </cell>
        </row>
        <row r="10251">
          <cell r="A10251">
            <v>351516</v>
          </cell>
        </row>
        <row r="10252">
          <cell r="A10252">
            <v>351546</v>
          </cell>
        </row>
        <row r="10253">
          <cell r="A10253">
            <v>351577</v>
          </cell>
        </row>
        <row r="10254">
          <cell r="A10254">
            <v>351608</v>
          </cell>
        </row>
        <row r="10255">
          <cell r="A10255">
            <v>351638</v>
          </cell>
        </row>
        <row r="10256">
          <cell r="A10256">
            <v>351669</v>
          </cell>
        </row>
        <row r="10257">
          <cell r="A10257">
            <v>351699</v>
          </cell>
        </row>
        <row r="10258">
          <cell r="A10258">
            <v>351730</v>
          </cell>
        </row>
        <row r="10259">
          <cell r="A10259">
            <v>351761</v>
          </cell>
        </row>
        <row r="10260">
          <cell r="A10260">
            <v>351789</v>
          </cell>
        </row>
        <row r="10261">
          <cell r="A10261">
            <v>351820</v>
          </cell>
        </row>
        <row r="10262">
          <cell r="A10262">
            <v>351850</v>
          </cell>
        </row>
        <row r="10263">
          <cell r="A10263">
            <v>351881</v>
          </cell>
        </row>
        <row r="10264">
          <cell r="A10264">
            <v>351911</v>
          </cell>
        </row>
        <row r="10265">
          <cell r="A10265">
            <v>351942</v>
          </cell>
        </row>
        <row r="10266">
          <cell r="A10266">
            <v>351973</v>
          </cell>
        </row>
        <row r="10267">
          <cell r="A10267">
            <v>352003</v>
          </cell>
        </row>
        <row r="10268">
          <cell r="A10268">
            <v>352034</v>
          </cell>
        </row>
        <row r="10269">
          <cell r="A10269">
            <v>352064</v>
          </cell>
        </row>
        <row r="10270">
          <cell r="A10270">
            <v>352095</v>
          </cell>
        </row>
        <row r="10271">
          <cell r="A10271">
            <v>352126</v>
          </cell>
        </row>
        <row r="10272">
          <cell r="A10272">
            <v>352155</v>
          </cell>
        </row>
        <row r="10273">
          <cell r="A10273">
            <v>352186</v>
          </cell>
        </row>
        <row r="10274">
          <cell r="A10274">
            <v>352216</v>
          </cell>
        </row>
        <row r="10275">
          <cell r="A10275">
            <v>352247</v>
          </cell>
        </row>
        <row r="10276">
          <cell r="A10276">
            <v>352277</v>
          </cell>
        </row>
        <row r="10277">
          <cell r="A10277">
            <v>352308</v>
          </cell>
        </row>
        <row r="10278">
          <cell r="A10278">
            <v>352339</v>
          </cell>
        </row>
        <row r="10279">
          <cell r="A10279">
            <v>352369</v>
          </cell>
        </row>
        <row r="10280">
          <cell r="A10280">
            <v>352400</v>
          </cell>
        </row>
        <row r="10281">
          <cell r="A10281">
            <v>352430</v>
          </cell>
        </row>
        <row r="10282">
          <cell r="A10282">
            <v>352461</v>
          </cell>
        </row>
        <row r="10283">
          <cell r="A10283">
            <v>352492</v>
          </cell>
        </row>
        <row r="10284">
          <cell r="A10284">
            <v>352520</v>
          </cell>
        </row>
        <row r="10285">
          <cell r="A10285">
            <v>352551</v>
          </cell>
        </row>
        <row r="10286">
          <cell r="A10286">
            <v>352581</v>
          </cell>
        </row>
        <row r="10287">
          <cell r="A10287">
            <v>352612</v>
          </cell>
        </row>
        <row r="10288">
          <cell r="A10288">
            <v>352642</v>
          </cell>
        </row>
        <row r="10289">
          <cell r="A10289">
            <v>352673</v>
          </cell>
        </row>
        <row r="10290">
          <cell r="A10290">
            <v>352704</v>
          </cell>
        </row>
        <row r="10291">
          <cell r="A10291">
            <v>352734</v>
          </cell>
        </row>
        <row r="10292">
          <cell r="A10292">
            <v>352765</v>
          </cell>
        </row>
        <row r="10293">
          <cell r="A10293">
            <v>352795</v>
          </cell>
        </row>
        <row r="10294">
          <cell r="A10294">
            <v>352826</v>
          </cell>
        </row>
        <row r="10295">
          <cell r="A10295">
            <v>352857</v>
          </cell>
        </row>
        <row r="10296">
          <cell r="A10296">
            <v>352885</v>
          </cell>
        </row>
        <row r="10297">
          <cell r="A10297">
            <v>352916</v>
          </cell>
        </row>
        <row r="10298">
          <cell r="A10298">
            <v>352946</v>
          </cell>
        </row>
        <row r="10299">
          <cell r="A10299">
            <v>352977</v>
          </cell>
        </row>
        <row r="10300">
          <cell r="A10300">
            <v>353007</v>
          </cell>
        </row>
        <row r="10301">
          <cell r="A10301">
            <v>353038</v>
          </cell>
        </row>
        <row r="10302">
          <cell r="A10302">
            <v>353069</v>
          </cell>
        </row>
        <row r="10303">
          <cell r="A10303">
            <v>353099</v>
          </cell>
        </row>
        <row r="10304">
          <cell r="A10304">
            <v>353130</v>
          </cell>
        </row>
        <row r="10305">
          <cell r="A10305">
            <v>353160</v>
          </cell>
        </row>
        <row r="10306">
          <cell r="A10306">
            <v>353191</v>
          </cell>
        </row>
        <row r="10307">
          <cell r="A10307">
            <v>353222</v>
          </cell>
        </row>
        <row r="10308">
          <cell r="A10308">
            <v>353250</v>
          </cell>
        </row>
        <row r="10309">
          <cell r="A10309">
            <v>353281</v>
          </cell>
        </row>
        <row r="10310">
          <cell r="A10310">
            <v>353311</v>
          </cell>
        </row>
        <row r="10311">
          <cell r="A10311">
            <v>353342</v>
          </cell>
        </row>
        <row r="10312">
          <cell r="A10312">
            <v>353372</v>
          </cell>
        </row>
        <row r="10313">
          <cell r="A10313">
            <v>353403</v>
          </cell>
        </row>
        <row r="10314">
          <cell r="A10314">
            <v>353434</v>
          </cell>
        </row>
        <row r="10315">
          <cell r="A10315">
            <v>353464</v>
          </cell>
        </row>
        <row r="10316">
          <cell r="A10316">
            <v>353495</v>
          </cell>
        </row>
        <row r="10317">
          <cell r="A10317">
            <v>353525</v>
          </cell>
        </row>
        <row r="10318">
          <cell r="A10318">
            <v>353556</v>
          </cell>
        </row>
        <row r="10319">
          <cell r="A10319">
            <v>353587</v>
          </cell>
        </row>
        <row r="10320">
          <cell r="A10320">
            <v>353616</v>
          </cell>
        </row>
        <row r="10321">
          <cell r="A10321">
            <v>353647</v>
          </cell>
        </row>
        <row r="10322">
          <cell r="A10322">
            <v>353677</v>
          </cell>
        </row>
        <row r="10323">
          <cell r="A10323">
            <v>353708</v>
          </cell>
        </row>
        <row r="10324">
          <cell r="A10324">
            <v>353738</v>
          </cell>
        </row>
        <row r="10325">
          <cell r="A10325">
            <v>353769</v>
          </cell>
        </row>
        <row r="10326">
          <cell r="A10326">
            <v>353800</v>
          </cell>
        </row>
        <row r="10327">
          <cell r="A10327">
            <v>353830</v>
          </cell>
        </row>
        <row r="10328">
          <cell r="A10328">
            <v>353861</v>
          </cell>
        </row>
        <row r="10329">
          <cell r="A10329">
            <v>353891</v>
          </cell>
        </row>
        <row r="10330">
          <cell r="A10330">
            <v>353922</v>
          </cell>
        </row>
        <row r="10331">
          <cell r="A10331">
            <v>353953</v>
          </cell>
        </row>
        <row r="10332">
          <cell r="A10332">
            <v>353981</v>
          </cell>
        </row>
        <row r="10333">
          <cell r="A10333">
            <v>354012</v>
          </cell>
        </row>
        <row r="10334">
          <cell r="A10334">
            <v>354042</v>
          </cell>
        </row>
        <row r="10335">
          <cell r="A10335">
            <v>354073</v>
          </cell>
        </row>
        <row r="10336">
          <cell r="A10336">
            <v>354103</v>
          </cell>
        </row>
        <row r="10337">
          <cell r="A10337">
            <v>354134</v>
          </cell>
        </row>
        <row r="10338">
          <cell r="A10338">
            <v>354165</v>
          </cell>
        </row>
        <row r="10339">
          <cell r="A10339">
            <v>354195</v>
          </cell>
        </row>
        <row r="10340">
          <cell r="A10340">
            <v>354226</v>
          </cell>
        </row>
        <row r="10341">
          <cell r="A10341">
            <v>354256</v>
          </cell>
        </row>
        <row r="10342">
          <cell r="A10342">
            <v>354287</v>
          </cell>
        </row>
        <row r="10343">
          <cell r="A10343">
            <v>354318</v>
          </cell>
        </row>
        <row r="10344">
          <cell r="A10344">
            <v>354346</v>
          </cell>
        </row>
        <row r="10345">
          <cell r="A10345">
            <v>354377</v>
          </cell>
        </row>
        <row r="10346">
          <cell r="A10346">
            <v>354407</v>
          </cell>
        </row>
        <row r="10347">
          <cell r="A10347">
            <v>354438</v>
          </cell>
        </row>
        <row r="10348">
          <cell r="A10348">
            <v>354468</v>
          </cell>
        </row>
        <row r="10349">
          <cell r="A10349">
            <v>354499</v>
          </cell>
        </row>
        <row r="10350">
          <cell r="A10350">
            <v>354530</v>
          </cell>
        </row>
        <row r="10351">
          <cell r="A10351">
            <v>354560</v>
          </cell>
        </row>
        <row r="10352">
          <cell r="A10352">
            <v>354591</v>
          </cell>
        </row>
        <row r="10353">
          <cell r="A10353">
            <v>354621</v>
          </cell>
        </row>
        <row r="10354">
          <cell r="A10354">
            <v>354652</v>
          </cell>
        </row>
        <row r="10355">
          <cell r="A10355">
            <v>354683</v>
          </cell>
        </row>
        <row r="10356">
          <cell r="A10356">
            <v>354711</v>
          </cell>
        </row>
        <row r="10357">
          <cell r="A10357">
            <v>354742</v>
          </cell>
        </row>
        <row r="10358">
          <cell r="A10358">
            <v>354772</v>
          </cell>
        </row>
        <row r="10359">
          <cell r="A10359">
            <v>354803</v>
          </cell>
        </row>
        <row r="10360">
          <cell r="A10360">
            <v>354833</v>
          </cell>
        </row>
        <row r="10361">
          <cell r="A10361">
            <v>354864</v>
          </cell>
        </row>
        <row r="10362">
          <cell r="A10362">
            <v>354895</v>
          </cell>
        </row>
        <row r="10363">
          <cell r="A10363">
            <v>354925</v>
          </cell>
        </row>
        <row r="10364">
          <cell r="A10364">
            <v>354956</v>
          </cell>
        </row>
        <row r="10365">
          <cell r="A10365">
            <v>354986</v>
          </cell>
        </row>
        <row r="10366">
          <cell r="A10366">
            <v>355017</v>
          </cell>
        </row>
        <row r="10367">
          <cell r="A10367">
            <v>355048</v>
          </cell>
        </row>
        <row r="10368">
          <cell r="A10368">
            <v>355077</v>
          </cell>
        </row>
        <row r="10369">
          <cell r="A10369">
            <v>355108</v>
          </cell>
        </row>
        <row r="10370">
          <cell r="A10370">
            <v>355138</v>
          </cell>
        </row>
        <row r="10371">
          <cell r="A10371">
            <v>355169</v>
          </cell>
        </row>
        <row r="10372">
          <cell r="A10372">
            <v>355199</v>
          </cell>
        </row>
        <row r="10373">
          <cell r="A10373">
            <v>355230</v>
          </cell>
        </row>
        <row r="10374">
          <cell r="A10374">
            <v>355261</v>
          </cell>
        </row>
        <row r="10375">
          <cell r="A10375">
            <v>355291</v>
          </cell>
        </row>
        <row r="10376">
          <cell r="A10376">
            <v>355322</v>
          </cell>
        </row>
        <row r="10377">
          <cell r="A10377">
            <v>355352</v>
          </cell>
        </row>
        <row r="10378">
          <cell r="A10378">
            <v>355383</v>
          </cell>
        </row>
        <row r="10379">
          <cell r="A10379">
            <v>355414</v>
          </cell>
        </row>
        <row r="10380">
          <cell r="A10380">
            <v>355442</v>
          </cell>
        </row>
        <row r="10381">
          <cell r="A10381">
            <v>355473</v>
          </cell>
        </row>
        <row r="10382">
          <cell r="A10382">
            <v>355503</v>
          </cell>
        </row>
        <row r="10383">
          <cell r="A10383">
            <v>355534</v>
          </cell>
        </row>
        <row r="10384">
          <cell r="A10384">
            <v>355564</v>
          </cell>
        </row>
        <row r="10385">
          <cell r="A10385">
            <v>355595</v>
          </cell>
        </row>
        <row r="10386">
          <cell r="A10386">
            <v>355626</v>
          </cell>
        </row>
        <row r="10387">
          <cell r="A10387">
            <v>355656</v>
          </cell>
        </row>
        <row r="10388">
          <cell r="A10388">
            <v>355687</v>
          </cell>
        </row>
        <row r="10389">
          <cell r="A10389">
            <v>355717</v>
          </cell>
        </row>
        <row r="10390">
          <cell r="A10390">
            <v>355748</v>
          </cell>
        </row>
        <row r="10391">
          <cell r="A10391">
            <v>355779</v>
          </cell>
        </row>
        <row r="10392">
          <cell r="A10392">
            <v>355807</v>
          </cell>
        </row>
        <row r="10393">
          <cell r="A10393">
            <v>355838</v>
          </cell>
        </row>
        <row r="10394">
          <cell r="A10394">
            <v>355868</v>
          </cell>
        </row>
        <row r="10395">
          <cell r="A10395">
            <v>355899</v>
          </cell>
        </row>
        <row r="10396">
          <cell r="A10396">
            <v>355929</v>
          </cell>
        </row>
        <row r="10397">
          <cell r="A10397">
            <v>355960</v>
          </cell>
        </row>
        <row r="10398">
          <cell r="A10398">
            <v>355991</v>
          </cell>
        </row>
        <row r="10399">
          <cell r="A10399">
            <v>356021</v>
          </cell>
        </row>
        <row r="10400">
          <cell r="A10400">
            <v>356052</v>
          </cell>
        </row>
        <row r="10401">
          <cell r="A10401">
            <v>356082</v>
          </cell>
        </row>
        <row r="10402">
          <cell r="A10402">
            <v>356113</v>
          </cell>
        </row>
        <row r="10403">
          <cell r="A10403">
            <v>356144</v>
          </cell>
        </row>
        <row r="10404">
          <cell r="A10404">
            <v>356172</v>
          </cell>
        </row>
        <row r="10405">
          <cell r="A10405">
            <v>356203</v>
          </cell>
        </row>
        <row r="10406">
          <cell r="A10406">
            <v>356233</v>
          </cell>
        </row>
        <row r="10407">
          <cell r="A10407">
            <v>356264</v>
          </cell>
        </row>
        <row r="10408">
          <cell r="A10408">
            <v>356294</v>
          </cell>
        </row>
        <row r="10409">
          <cell r="A10409">
            <v>356325</v>
          </cell>
        </row>
        <row r="10410">
          <cell r="A10410">
            <v>356356</v>
          </cell>
        </row>
        <row r="10411">
          <cell r="A10411">
            <v>356386</v>
          </cell>
        </row>
        <row r="10412">
          <cell r="A10412">
            <v>356417</v>
          </cell>
        </row>
        <row r="10413">
          <cell r="A10413">
            <v>356447</v>
          </cell>
        </row>
        <row r="10414">
          <cell r="A10414">
            <v>356478</v>
          </cell>
        </row>
        <row r="10415">
          <cell r="A10415">
            <v>356509</v>
          </cell>
        </row>
        <row r="10416">
          <cell r="A10416">
            <v>356538</v>
          </cell>
        </row>
        <row r="10417">
          <cell r="A10417">
            <v>356569</v>
          </cell>
        </row>
        <row r="10418">
          <cell r="A10418">
            <v>356599</v>
          </cell>
        </row>
        <row r="10419">
          <cell r="A10419">
            <v>356630</v>
          </cell>
        </row>
        <row r="10420">
          <cell r="A10420">
            <v>356660</v>
          </cell>
        </row>
        <row r="10421">
          <cell r="A10421">
            <v>356691</v>
          </cell>
        </row>
        <row r="10422">
          <cell r="A10422">
            <v>356722</v>
          </cell>
        </row>
        <row r="10423">
          <cell r="A10423">
            <v>356752</v>
          </cell>
        </row>
        <row r="10424">
          <cell r="A10424">
            <v>356783</v>
          </cell>
        </row>
        <row r="10425">
          <cell r="A10425">
            <v>356813</v>
          </cell>
        </row>
        <row r="10426">
          <cell r="A10426">
            <v>356844</v>
          </cell>
        </row>
        <row r="10427">
          <cell r="A10427">
            <v>356875</v>
          </cell>
        </row>
        <row r="10428">
          <cell r="A10428">
            <v>356903</v>
          </cell>
        </row>
        <row r="10429">
          <cell r="A10429">
            <v>356934</v>
          </cell>
        </row>
        <row r="10430">
          <cell r="A10430">
            <v>356964</v>
          </cell>
        </row>
        <row r="10431">
          <cell r="A10431">
            <v>356995</v>
          </cell>
        </row>
        <row r="10432">
          <cell r="A10432">
            <v>357025</v>
          </cell>
        </row>
        <row r="10433">
          <cell r="A10433">
            <v>357056</v>
          </cell>
        </row>
        <row r="10434">
          <cell r="A10434">
            <v>357087</v>
          </cell>
        </row>
        <row r="10435">
          <cell r="A10435">
            <v>357117</v>
          </cell>
        </row>
        <row r="10436">
          <cell r="A10436">
            <v>357148</v>
          </cell>
        </row>
        <row r="10437">
          <cell r="A10437">
            <v>357178</v>
          </cell>
        </row>
        <row r="10438">
          <cell r="A10438">
            <v>357209</v>
          </cell>
        </row>
        <row r="10439">
          <cell r="A10439">
            <v>357240</v>
          </cell>
        </row>
        <row r="10440">
          <cell r="A10440">
            <v>357268</v>
          </cell>
        </row>
        <row r="10441">
          <cell r="A10441">
            <v>357299</v>
          </cell>
        </row>
        <row r="10442">
          <cell r="A10442">
            <v>357329</v>
          </cell>
        </row>
        <row r="10443">
          <cell r="A10443">
            <v>357360</v>
          </cell>
        </row>
        <row r="10444">
          <cell r="A10444">
            <v>357390</v>
          </cell>
        </row>
        <row r="10445">
          <cell r="A10445">
            <v>357421</v>
          </cell>
        </row>
        <row r="10446">
          <cell r="A10446">
            <v>357452</v>
          </cell>
        </row>
        <row r="10447">
          <cell r="A10447">
            <v>357482</v>
          </cell>
        </row>
        <row r="10448">
          <cell r="A10448">
            <v>357513</v>
          </cell>
        </row>
        <row r="10449">
          <cell r="A10449">
            <v>357543</v>
          </cell>
        </row>
        <row r="10450">
          <cell r="A10450">
            <v>357574</v>
          </cell>
        </row>
        <row r="10451">
          <cell r="A10451">
            <v>357605</v>
          </cell>
        </row>
        <row r="10452">
          <cell r="A10452">
            <v>357633</v>
          </cell>
        </row>
        <row r="10453">
          <cell r="A10453">
            <v>357664</v>
          </cell>
        </row>
        <row r="10454">
          <cell r="A10454">
            <v>357694</v>
          </cell>
        </row>
        <row r="10455">
          <cell r="A10455">
            <v>357725</v>
          </cell>
        </row>
        <row r="10456">
          <cell r="A10456">
            <v>357755</v>
          </cell>
        </row>
        <row r="10457">
          <cell r="A10457">
            <v>357786</v>
          </cell>
        </row>
        <row r="10458">
          <cell r="A10458">
            <v>357817</v>
          </cell>
        </row>
        <row r="10459">
          <cell r="A10459">
            <v>357847</v>
          </cell>
        </row>
        <row r="10460">
          <cell r="A10460">
            <v>357878</v>
          </cell>
        </row>
        <row r="10461">
          <cell r="A10461">
            <v>357908</v>
          </cell>
        </row>
        <row r="10462">
          <cell r="A10462">
            <v>357939</v>
          </cell>
        </row>
        <row r="10463">
          <cell r="A10463">
            <v>357970</v>
          </cell>
        </row>
        <row r="10464">
          <cell r="A10464">
            <v>357999</v>
          </cell>
        </row>
        <row r="10465">
          <cell r="A10465">
            <v>358030</v>
          </cell>
        </row>
        <row r="10466">
          <cell r="A10466">
            <v>358060</v>
          </cell>
        </row>
        <row r="10467">
          <cell r="A10467">
            <v>358091</v>
          </cell>
        </row>
        <row r="10468">
          <cell r="A10468">
            <v>358121</v>
          </cell>
        </row>
        <row r="10469">
          <cell r="A10469">
            <v>358152</v>
          </cell>
        </row>
        <row r="10470">
          <cell r="A10470">
            <v>358183</v>
          </cell>
        </row>
        <row r="10471">
          <cell r="A10471">
            <v>358213</v>
          </cell>
        </row>
        <row r="10472">
          <cell r="A10472">
            <v>358244</v>
          </cell>
        </row>
        <row r="10473">
          <cell r="A10473">
            <v>358274</v>
          </cell>
        </row>
        <row r="10474">
          <cell r="A10474">
            <v>358305</v>
          </cell>
        </row>
        <row r="10475">
          <cell r="A10475">
            <v>358336</v>
          </cell>
        </row>
        <row r="10476">
          <cell r="A10476">
            <v>358364</v>
          </cell>
        </row>
        <row r="10477">
          <cell r="A10477">
            <v>358395</v>
          </cell>
        </row>
        <row r="10478">
          <cell r="A10478">
            <v>358425</v>
          </cell>
        </row>
        <row r="10479">
          <cell r="A10479">
            <v>358456</v>
          </cell>
        </row>
        <row r="10480">
          <cell r="A10480">
            <v>358486</v>
          </cell>
        </row>
        <row r="10481">
          <cell r="A10481">
            <v>358517</v>
          </cell>
        </row>
        <row r="10482">
          <cell r="A10482">
            <v>358548</v>
          </cell>
        </row>
        <row r="10483">
          <cell r="A10483">
            <v>358578</v>
          </cell>
        </row>
        <row r="10484">
          <cell r="A10484">
            <v>358609</v>
          </cell>
        </row>
        <row r="10485">
          <cell r="A10485">
            <v>358639</v>
          </cell>
        </row>
        <row r="10486">
          <cell r="A10486">
            <v>358670</v>
          </cell>
        </row>
        <row r="10487">
          <cell r="A10487">
            <v>358701</v>
          </cell>
        </row>
        <row r="10488">
          <cell r="A10488">
            <v>358729</v>
          </cell>
        </row>
        <row r="10489">
          <cell r="A10489">
            <v>358760</v>
          </cell>
        </row>
        <row r="10490">
          <cell r="A10490">
            <v>358790</v>
          </cell>
        </row>
        <row r="10491">
          <cell r="A10491">
            <v>358821</v>
          </cell>
        </row>
        <row r="10492">
          <cell r="A10492">
            <v>358851</v>
          </cell>
        </row>
        <row r="10493">
          <cell r="A10493">
            <v>358882</v>
          </cell>
        </row>
        <row r="10494">
          <cell r="A10494">
            <v>358913</v>
          </cell>
        </row>
        <row r="10495">
          <cell r="A10495">
            <v>358943</v>
          </cell>
        </row>
        <row r="10496">
          <cell r="A10496">
            <v>358974</v>
          </cell>
        </row>
        <row r="10497">
          <cell r="A10497">
            <v>359004</v>
          </cell>
        </row>
        <row r="10498">
          <cell r="A10498">
            <v>359035</v>
          </cell>
        </row>
        <row r="10499">
          <cell r="A10499">
            <v>359066</v>
          </cell>
        </row>
        <row r="10500">
          <cell r="A10500">
            <v>359094</v>
          </cell>
        </row>
        <row r="10501">
          <cell r="A10501">
            <v>359125</v>
          </cell>
        </row>
        <row r="10502">
          <cell r="A10502">
            <v>359155</v>
          </cell>
        </row>
        <row r="10503">
          <cell r="A10503">
            <v>359186</v>
          </cell>
        </row>
        <row r="10504">
          <cell r="A10504">
            <v>359216</v>
          </cell>
        </row>
        <row r="10505">
          <cell r="A10505">
            <v>359247</v>
          </cell>
        </row>
        <row r="10506">
          <cell r="A10506">
            <v>359278</v>
          </cell>
        </row>
        <row r="10507">
          <cell r="A10507">
            <v>359308</v>
          </cell>
        </row>
        <row r="10508">
          <cell r="A10508">
            <v>359339</v>
          </cell>
        </row>
        <row r="10509">
          <cell r="A10509">
            <v>359369</v>
          </cell>
        </row>
        <row r="10510">
          <cell r="A10510">
            <v>359400</v>
          </cell>
        </row>
        <row r="10511">
          <cell r="A10511">
            <v>359431</v>
          </cell>
        </row>
        <row r="10512">
          <cell r="A10512">
            <v>359460</v>
          </cell>
        </row>
        <row r="10513">
          <cell r="A10513">
            <v>359491</v>
          </cell>
        </row>
        <row r="10514">
          <cell r="A10514">
            <v>359521</v>
          </cell>
        </row>
        <row r="10515">
          <cell r="A10515">
            <v>359552</v>
          </cell>
        </row>
        <row r="10516">
          <cell r="A10516">
            <v>359582</v>
          </cell>
        </row>
        <row r="10517">
          <cell r="A10517">
            <v>359613</v>
          </cell>
        </row>
        <row r="10518">
          <cell r="A10518">
            <v>359644</v>
          </cell>
        </row>
        <row r="10519">
          <cell r="A10519">
            <v>359674</v>
          </cell>
        </row>
        <row r="10520">
          <cell r="A10520">
            <v>359705</v>
          </cell>
        </row>
        <row r="10521">
          <cell r="A10521">
            <v>359735</v>
          </cell>
        </row>
        <row r="10522">
          <cell r="A10522">
            <v>359766</v>
          </cell>
        </row>
        <row r="10523">
          <cell r="A10523">
            <v>359797</v>
          </cell>
        </row>
        <row r="10524">
          <cell r="A10524">
            <v>359825</v>
          </cell>
        </row>
        <row r="10525">
          <cell r="A10525">
            <v>359856</v>
          </cell>
        </row>
        <row r="10526">
          <cell r="A10526">
            <v>359886</v>
          </cell>
        </row>
        <row r="10527">
          <cell r="A10527">
            <v>359917</v>
          </cell>
        </row>
        <row r="10528">
          <cell r="A10528">
            <v>359947</v>
          </cell>
        </row>
        <row r="10529">
          <cell r="A10529">
            <v>359978</v>
          </cell>
        </row>
        <row r="10530">
          <cell r="A10530">
            <v>360009</v>
          </cell>
        </row>
        <row r="10531">
          <cell r="A10531">
            <v>360039</v>
          </cell>
        </row>
        <row r="10532">
          <cell r="A10532">
            <v>360070</v>
          </cell>
        </row>
        <row r="10533">
          <cell r="A10533">
            <v>360100</v>
          </cell>
        </row>
        <row r="10534">
          <cell r="A10534">
            <v>360131</v>
          </cell>
        </row>
        <row r="10535">
          <cell r="A10535">
            <v>360162</v>
          </cell>
        </row>
        <row r="10536">
          <cell r="A10536">
            <v>360190</v>
          </cell>
        </row>
        <row r="10537">
          <cell r="A10537">
            <v>360221</v>
          </cell>
        </row>
        <row r="10538">
          <cell r="A10538">
            <v>360251</v>
          </cell>
        </row>
        <row r="10539">
          <cell r="A10539">
            <v>360282</v>
          </cell>
        </row>
        <row r="10540">
          <cell r="A10540">
            <v>360312</v>
          </cell>
        </row>
        <row r="10541">
          <cell r="A10541">
            <v>360343</v>
          </cell>
        </row>
        <row r="10542">
          <cell r="A10542">
            <v>360374</v>
          </cell>
        </row>
        <row r="10543">
          <cell r="A10543">
            <v>360404</v>
          </cell>
        </row>
        <row r="10544">
          <cell r="A10544">
            <v>360435</v>
          </cell>
        </row>
        <row r="10545">
          <cell r="A10545">
            <v>360465</v>
          </cell>
        </row>
        <row r="10546">
          <cell r="A10546">
            <v>360496</v>
          </cell>
        </row>
        <row r="10547">
          <cell r="A10547">
            <v>360527</v>
          </cell>
        </row>
        <row r="10548">
          <cell r="A10548">
            <v>360555</v>
          </cell>
        </row>
        <row r="10549">
          <cell r="A10549">
            <v>360586</v>
          </cell>
        </row>
        <row r="10550">
          <cell r="A10550">
            <v>360616</v>
          </cell>
        </row>
        <row r="10551">
          <cell r="A10551">
            <v>360647</v>
          </cell>
        </row>
        <row r="10552">
          <cell r="A10552">
            <v>360677</v>
          </cell>
        </row>
        <row r="10553">
          <cell r="A10553">
            <v>360708</v>
          </cell>
        </row>
        <row r="10554">
          <cell r="A10554">
            <v>360739</v>
          </cell>
        </row>
        <row r="10555">
          <cell r="A10555">
            <v>360769</v>
          </cell>
        </row>
        <row r="10556">
          <cell r="A10556">
            <v>360800</v>
          </cell>
        </row>
        <row r="10557">
          <cell r="A10557">
            <v>360830</v>
          </cell>
        </row>
        <row r="10558">
          <cell r="A10558">
            <v>360861</v>
          </cell>
        </row>
        <row r="10559">
          <cell r="A10559">
            <v>360892</v>
          </cell>
        </row>
        <row r="10560">
          <cell r="A10560">
            <v>360921</v>
          </cell>
        </row>
        <row r="10561">
          <cell r="A10561">
            <v>360952</v>
          </cell>
        </row>
        <row r="10562">
          <cell r="A10562">
            <v>360982</v>
          </cell>
        </row>
        <row r="10563">
          <cell r="A10563">
            <v>361013</v>
          </cell>
        </row>
        <row r="10564">
          <cell r="A10564">
            <v>361043</v>
          </cell>
        </row>
        <row r="10565">
          <cell r="A10565">
            <v>361074</v>
          </cell>
        </row>
        <row r="10566">
          <cell r="A10566">
            <v>361105</v>
          </cell>
        </row>
        <row r="10567">
          <cell r="A10567">
            <v>361135</v>
          </cell>
        </row>
        <row r="10568">
          <cell r="A10568">
            <v>361166</v>
          </cell>
        </row>
        <row r="10569">
          <cell r="A10569">
            <v>361196</v>
          </cell>
        </row>
        <row r="10570">
          <cell r="A10570">
            <v>361227</v>
          </cell>
        </row>
        <row r="10571">
          <cell r="A10571">
            <v>361258</v>
          </cell>
        </row>
        <row r="10572">
          <cell r="A10572">
            <v>361286</v>
          </cell>
        </row>
        <row r="10573">
          <cell r="A10573">
            <v>361317</v>
          </cell>
        </row>
        <row r="10574">
          <cell r="A10574">
            <v>361347</v>
          </cell>
        </row>
        <row r="10575">
          <cell r="A10575">
            <v>361378</v>
          </cell>
        </row>
        <row r="10576">
          <cell r="A10576">
            <v>361408</v>
          </cell>
        </row>
        <row r="10577">
          <cell r="A10577">
            <v>361439</v>
          </cell>
        </row>
        <row r="10578">
          <cell r="A10578">
            <v>361470</v>
          </cell>
        </row>
        <row r="10579">
          <cell r="A10579">
            <v>361500</v>
          </cell>
        </row>
        <row r="10580">
          <cell r="A10580">
            <v>361531</v>
          </cell>
        </row>
        <row r="10581">
          <cell r="A10581">
            <v>361561</v>
          </cell>
        </row>
        <row r="10582">
          <cell r="A10582">
            <v>361592</v>
          </cell>
        </row>
        <row r="10583">
          <cell r="A10583">
            <v>361623</v>
          </cell>
        </row>
        <row r="10584">
          <cell r="A10584">
            <v>361651</v>
          </cell>
        </row>
        <row r="10585">
          <cell r="A10585">
            <v>361682</v>
          </cell>
        </row>
        <row r="10586">
          <cell r="A10586">
            <v>361712</v>
          </cell>
        </row>
        <row r="10587">
          <cell r="A10587">
            <v>361743</v>
          </cell>
        </row>
        <row r="10588">
          <cell r="A10588">
            <v>361773</v>
          </cell>
        </row>
        <row r="10589">
          <cell r="A10589">
            <v>361804</v>
          </cell>
        </row>
        <row r="10590">
          <cell r="A10590">
            <v>361835</v>
          </cell>
        </row>
        <row r="10591">
          <cell r="A10591">
            <v>361865</v>
          </cell>
        </row>
        <row r="10592">
          <cell r="A10592">
            <v>361896</v>
          </cell>
        </row>
        <row r="10593">
          <cell r="A10593">
            <v>361926</v>
          </cell>
        </row>
        <row r="10594">
          <cell r="A10594">
            <v>361957</v>
          </cell>
        </row>
        <row r="10595">
          <cell r="A10595">
            <v>361988</v>
          </cell>
        </row>
        <row r="10596">
          <cell r="A10596">
            <v>362016</v>
          </cell>
        </row>
        <row r="10597">
          <cell r="A10597">
            <v>362047</v>
          </cell>
        </row>
        <row r="10598">
          <cell r="A10598">
            <v>362077</v>
          </cell>
        </row>
        <row r="10599">
          <cell r="A10599">
            <v>362108</v>
          </cell>
        </row>
        <row r="10600">
          <cell r="A10600">
            <v>362138</v>
          </cell>
        </row>
        <row r="10601">
          <cell r="A10601">
            <v>362169</v>
          </cell>
        </row>
        <row r="10602">
          <cell r="A10602">
            <v>362200</v>
          </cell>
        </row>
        <row r="10603">
          <cell r="A10603">
            <v>362230</v>
          </cell>
        </row>
        <row r="10604">
          <cell r="A10604">
            <v>362261</v>
          </cell>
        </row>
        <row r="10605">
          <cell r="A10605">
            <v>362291</v>
          </cell>
        </row>
        <row r="10606">
          <cell r="A10606">
            <v>362322</v>
          </cell>
        </row>
        <row r="10607">
          <cell r="A10607">
            <v>362353</v>
          </cell>
        </row>
        <row r="10608">
          <cell r="A10608">
            <v>362382</v>
          </cell>
        </row>
        <row r="10609">
          <cell r="A10609">
            <v>362413</v>
          </cell>
        </row>
        <row r="10610">
          <cell r="A10610">
            <v>362443</v>
          </cell>
        </row>
        <row r="10611">
          <cell r="A10611">
            <v>362474</v>
          </cell>
        </row>
        <row r="10612">
          <cell r="A10612">
            <v>362504</v>
          </cell>
        </row>
        <row r="10613">
          <cell r="A10613">
            <v>362535</v>
          </cell>
        </row>
        <row r="10614">
          <cell r="A10614">
            <v>362566</v>
          </cell>
        </row>
        <row r="10615">
          <cell r="A10615">
            <v>362596</v>
          </cell>
        </row>
        <row r="10616">
          <cell r="A10616">
            <v>362627</v>
          </cell>
        </row>
        <row r="10617">
          <cell r="A10617">
            <v>362657</v>
          </cell>
        </row>
        <row r="10618">
          <cell r="A10618">
            <v>362688</v>
          </cell>
        </row>
        <row r="10619">
          <cell r="A10619">
            <v>362719</v>
          </cell>
        </row>
        <row r="10620">
          <cell r="A10620">
            <v>362747</v>
          </cell>
        </row>
        <row r="10621">
          <cell r="A10621">
            <v>362778</v>
          </cell>
        </row>
        <row r="10622">
          <cell r="A10622">
            <v>362808</v>
          </cell>
        </row>
        <row r="10623">
          <cell r="A10623">
            <v>362839</v>
          </cell>
        </row>
        <row r="10624">
          <cell r="A10624">
            <v>362869</v>
          </cell>
        </row>
        <row r="10625">
          <cell r="A10625">
            <v>362900</v>
          </cell>
        </row>
        <row r="10626">
          <cell r="A10626">
            <v>362931</v>
          </cell>
        </row>
        <row r="10627">
          <cell r="A10627">
            <v>362961</v>
          </cell>
        </row>
        <row r="10628">
          <cell r="A10628">
            <v>362992</v>
          </cell>
        </row>
        <row r="10629">
          <cell r="A10629">
            <v>363022</v>
          </cell>
        </row>
        <row r="10630">
          <cell r="A10630">
            <v>363053</v>
          </cell>
        </row>
        <row r="10631">
          <cell r="A10631">
            <v>363084</v>
          </cell>
        </row>
        <row r="10632">
          <cell r="A10632">
            <v>363112</v>
          </cell>
        </row>
        <row r="10633">
          <cell r="A10633">
            <v>363143</v>
          </cell>
        </row>
        <row r="10634">
          <cell r="A10634">
            <v>363173</v>
          </cell>
        </row>
        <row r="10635">
          <cell r="A10635">
            <v>363204</v>
          </cell>
        </row>
        <row r="10636">
          <cell r="A10636">
            <v>363234</v>
          </cell>
        </row>
        <row r="10637">
          <cell r="A10637">
            <v>363265</v>
          </cell>
        </row>
        <row r="10638">
          <cell r="A10638">
            <v>363296</v>
          </cell>
        </row>
        <row r="10639">
          <cell r="A10639">
            <v>363326</v>
          </cell>
        </row>
        <row r="10640">
          <cell r="A10640">
            <v>363357</v>
          </cell>
        </row>
        <row r="10641">
          <cell r="A10641">
            <v>363387</v>
          </cell>
        </row>
        <row r="10642">
          <cell r="A10642">
            <v>363418</v>
          </cell>
        </row>
        <row r="10643">
          <cell r="A10643">
            <v>363449</v>
          </cell>
        </row>
        <row r="10644">
          <cell r="A10644">
            <v>363477</v>
          </cell>
        </row>
        <row r="10645">
          <cell r="A10645">
            <v>363508</v>
          </cell>
        </row>
        <row r="10646">
          <cell r="A10646">
            <v>363538</v>
          </cell>
        </row>
        <row r="10647">
          <cell r="A10647">
            <v>363569</v>
          </cell>
        </row>
        <row r="10648">
          <cell r="A10648">
            <v>363599</v>
          </cell>
        </row>
        <row r="10649">
          <cell r="A10649">
            <v>363630</v>
          </cell>
        </row>
        <row r="10650">
          <cell r="A10650">
            <v>363661</v>
          </cell>
        </row>
        <row r="10651">
          <cell r="A10651">
            <v>363691</v>
          </cell>
        </row>
        <row r="10652">
          <cell r="A10652">
            <v>363722</v>
          </cell>
        </row>
        <row r="10653">
          <cell r="A10653">
            <v>363752</v>
          </cell>
        </row>
        <row r="10654">
          <cell r="A10654">
            <v>363783</v>
          </cell>
        </row>
        <row r="10655">
          <cell r="A10655">
            <v>363814</v>
          </cell>
        </row>
        <row r="10656">
          <cell r="A10656">
            <v>363843</v>
          </cell>
        </row>
        <row r="10657">
          <cell r="A10657">
            <v>363874</v>
          </cell>
        </row>
        <row r="10658">
          <cell r="A10658">
            <v>363904</v>
          </cell>
        </row>
        <row r="10659">
          <cell r="A10659">
            <v>363935</v>
          </cell>
        </row>
        <row r="10660">
          <cell r="A10660">
            <v>363965</v>
          </cell>
        </row>
        <row r="10661">
          <cell r="A10661">
            <v>363996</v>
          </cell>
        </row>
        <row r="10662">
          <cell r="A10662">
            <v>364027</v>
          </cell>
        </row>
        <row r="10663">
          <cell r="A10663">
            <v>364057</v>
          </cell>
        </row>
        <row r="10664">
          <cell r="A10664">
            <v>364088</v>
          </cell>
        </row>
        <row r="10665">
          <cell r="A10665">
            <v>364118</v>
          </cell>
        </row>
        <row r="10666">
          <cell r="A10666">
            <v>364149</v>
          </cell>
        </row>
        <row r="10667">
          <cell r="A10667">
            <v>364180</v>
          </cell>
        </row>
        <row r="10668">
          <cell r="A10668">
            <v>364208</v>
          </cell>
        </row>
        <row r="10669">
          <cell r="A10669">
            <v>364239</v>
          </cell>
        </row>
        <row r="10670">
          <cell r="A10670">
            <v>364269</v>
          </cell>
        </row>
        <row r="10671">
          <cell r="A10671">
            <v>364300</v>
          </cell>
        </row>
        <row r="10672">
          <cell r="A10672">
            <v>364330</v>
          </cell>
        </row>
        <row r="10673">
          <cell r="A10673">
            <v>364361</v>
          </cell>
        </row>
        <row r="10674">
          <cell r="A10674">
            <v>364392</v>
          </cell>
        </row>
        <row r="10675">
          <cell r="A10675">
            <v>364422</v>
          </cell>
        </row>
        <row r="10676">
          <cell r="A10676">
            <v>364453</v>
          </cell>
        </row>
        <row r="10677">
          <cell r="A10677">
            <v>364483</v>
          </cell>
        </row>
        <row r="10678">
          <cell r="A10678">
            <v>364514</v>
          </cell>
        </row>
        <row r="10679">
          <cell r="A10679">
            <v>364545</v>
          </cell>
        </row>
        <row r="10680">
          <cell r="A10680">
            <v>364573</v>
          </cell>
        </row>
        <row r="10681">
          <cell r="A10681">
            <v>364604</v>
          </cell>
        </row>
        <row r="10682">
          <cell r="A10682">
            <v>364634</v>
          </cell>
        </row>
        <row r="10683">
          <cell r="A10683">
            <v>364665</v>
          </cell>
        </row>
        <row r="10684">
          <cell r="A10684">
            <v>364695</v>
          </cell>
        </row>
        <row r="10685">
          <cell r="A10685">
            <v>364726</v>
          </cell>
        </row>
        <row r="10686">
          <cell r="A10686">
            <v>364757</v>
          </cell>
        </row>
        <row r="10687">
          <cell r="A10687">
            <v>364787</v>
          </cell>
        </row>
        <row r="10688">
          <cell r="A10688">
            <v>364818</v>
          </cell>
        </row>
        <row r="10689">
          <cell r="A10689">
            <v>364848</v>
          </cell>
        </row>
        <row r="10690">
          <cell r="A10690">
            <v>364879</v>
          </cell>
        </row>
        <row r="10691">
          <cell r="A10691">
            <v>364910</v>
          </cell>
        </row>
        <row r="10692">
          <cell r="A10692">
            <v>364938</v>
          </cell>
        </row>
        <row r="10693">
          <cell r="A10693">
            <v>364969</v>
          </cell>
        </row>
        <row r="10694">
          <cell r="A10694">
            <v>364999</v>
          </cell>
        </row>
        <row r="10695">
          <cell r="A10695">
            <v>365030</v>
          </cell>
        </row>
        <row r="10696">
          <cell r="A10696">
            <v>365060</v>
          </cell>
        </row>
        <row r="10697">
          <cell r="A10697">
            <v>365091</v>
          </cell>
        </row>
        <row r="10698">
          <cell r="A10698">
            <v>365122</v>
          </cell>
        </row>
        <row r="10699">
          <cell r="A10699">
            <v>365152</v>
          </cell>
        </row>
        <row r="10700">
          <cell r="A10700">
            <v>365183</v>
          </cell>
        </row>
        <row r="10701">
          <cell r="A10701">
            <v>365213</v>
          </cell>
        </row>
        <row r="10702">
          <cell r="A10702">
            <v>365244</v>
          </cell>
        </row>
        <row r="10703">
          <cell r="A10703">
            <v>365275</v>
          </cell>
        </row>
        <row r="10704">
          <cell r="A10704">
            <v>365303</v>
          </cell>
        </row>
        <row r="10705">
          <cell r="A10705">
            <v>365334</v>
          </cell>
        </row>
        <row r="10706">
          <cell r="A10706">
            <v>365364</v>
          </cell>
        </row>
        <row r="10707">
          <cell r="A10707">
            <v>365395</v>
          </cell>
        </row>
        <row r="10708">
          <cell r="A10708">
            <v>365425</v>
          </cell>
        </row>
        <row r="10709">
          <cell r="A10709">
            <v>365456</v>
          </cell>
        </row>
        <row r="10710">
          <cell r="A10710">
            <v>365487</v>
          </cell>
        </row>
        <row r="10711">
          <cell r="A10711">
            <v>365517</v>
          </cell>
        </row>
        <row r="10712">
          <cell r="A10712">
            <v>365548</v>
          </cell>
        </row>
        <row r="10713">
          <cell r="A10713">
            <v>365578</v>
          </cell>
        </row>
        <row r="10714">
          <cell r="A10714">
            <v>365609</v>
          </cell>
        </row>
        <row r="10715">
          <cell r="A10715">
            <v>365640</v>
          </cell>
        </row>
        <row r="10716">
          <cell r="A10716">
            <v>365668</v>
          </cell>
        </row>
        <row r="10717">
          <cell r="A10717">
            <v>365699</v>
          </cell>
        </row>
        <row r="10718">
          <cell r="A10718">
            <v>365729</v>
          </cell>
        </row>
        <row r="10719">
          <cell r="A10719">
            <v>365760</v>
          </cell>
        </row>
        <row r="10720">
          <cell r="A10720">
            <v>365790</v>
          </cell>
        </row>
        <row r="10721">
          <cell r="A10721">
            <v>365821</v>
          </cell>
        </row>
        <row r="10722">
          <cell r="A10722">
            <v>365852</v>
          </cell>
        </row>
        <row r="10723">
          <cell r="A10723">
            <v>365882</v>
          </cell>
        </row>
        <row r="10724">
          <cell r="A10724">
            <v>365913</v>
          </cell>
        </row>
        <row r="10725">
          <cell r="A10725">
            <v>365943</v>
          </cell>
        </row>
        <row r="10726">
          <cell r="A10726">
            <v>365974</v>
          </cell>
        </row>
        <row r="10727">
          <cell r="A10727">
            <v>366005</v>
          </cell>
        </row>
        <row r="10728">
          <cell r="A10728">
            <v>366033</v>
          </cell>
        </row>
        <row r="10729">
          <cell r="A10729">
            <v>366064</v>
          </cell>
        </row>
        <row r="10730">
          <cell r="A10730">
            <v>366094</v>
          </cell>
        </row>
        <row r="10731">
          <cell r="A10731">
            <v>366125</v>
          </cell>
        </row>
        <row r="10732">
          <cell r="A10732">
            <v>366155</v>
          </cell>
        </row>
        <row r="10733">
          <cell r="A10733">
            <v>366186</v>
          </cell>
        </row>
        <row r="10734">
          <cell r="A10734">
            <v>366217</v>
          </cell>
        </row>
        <row r="10735">
          <cell r="A10735">
            <v>366247</v>
          </cell>
        </row>
        <row r="10736">
          <cell r="A10736">
            <v>366278</v>
          </cell>
        </row>
        <row r="10737">
          <cell r="A10737">
            <v>366308</v>
          </cell>
        </row>
        <row r="10738">
          <cell r="A10738">
            <v>366339</v>
          </cell>
        </row>
        <row r="10739">
          <cell r="A10739">
            <v>366370</v>
          </cell>
        </row>
        <row r="10740">
          <cell r="A10740">
            <v>366398</v>
          </cell>
        </row>
        <row r="10741">
          <cell r="A10741">
            <v>366429</v>
          </cell>
        </row>
        <row r="10742">
          <cell r="A10742">
            <v>366459</v>
          </cell>
        </row>
        <row r="10743">
          <cell r="A10743">
            <v>366490</v>
          </cell>
        </row>
        <row r="10744">
          <cell r="A10744">
            <v>366520</v>
          </cell>
        </row>
        <row r="10745">
          <cell r="A10745">
            <v>366551</v>
          </cell>
        </row>
        <row r="10746">
          <cell r="A10746">
            <v>366582</v>
          </cell>
        </row>
        <row r="10747">
          <cell r="A10747">
            <v>366612</v>
          </cell>
        </row>
        <row r="10748">
          <cell r="A10748">
            <v>366643</v>
          </cell>
        </row>
        <row r="10749">
          <cell r="A10749">
            <v>366673</v>
          </cell>
        </row>
        <row r="10750">
          <cell r="A10750">
            <v>366704</v>
          </cell>
        </row>
        <row r="10751">
          <cell r="A10751">
            <v>366735</v>
          </cell>
        </row>
        <row r="10752">
          <cell r="A10752">
            <v>366764</v>
          </cell>
        </row>
        <row r="10753">
          <cell r="A10753">
            <v>366795</v>
          </cell>
        </row>
        <row r="10754">
          <cell r="A10754">
            <v>366825</v>
          </cell>
        </row>
        <row r="10755">
          <cell r="A10755">
            <v>366856</v>
          </cell>
        </row>
        <row r="10756">
          <cell r="A10756">
            <v>366886</v>
          </cell>
        </row>
        <row r="10757">
          <cell r="A10757">
            <v>366917</v>
          </cell>
        </row>
        <row r="10758">
          <cell r="A10758">
            <v>366948</v>
          </cell>
        </row>
        <row r="10759">
          <cell r="A10759">
            <v>366978</v>
          </cell>
        </row>
        <row r="10760">
          <cell r="A10760">
            <v>367009</v>
          </cell>
        </row>
        <row r="10761">
          <cell r="A10761">
            <v>367039</v>
          </cell>
        </row>
        <row r="10762">
          <cell r="A10762">
            <v>367070</v>
          </cell>
        </row>
        <row r="10763">
          <cell r="A10763">
            <v>367101</v>
          </cell>
        </row>
        <row r="10764">
          <cell r="A10764">
            <v>367129</v>
          </cell>
        </row>
        <row r="10765">
          <cell r="A10765">
            <v>367160</v>
          </cell>
        </row>
        <row r="10766">
          <cell r="A10766">
            <v>367190</v>
          </cell>
        </row>
        <row r="10767">
          <cell r="A10767">
            <v>367221</v>
          </cell>
        </row>
        <row r="10768">
          <cell r="A10768">
            <v>367251</v>
          </cell>
        </row>
        <row r="10769">
          <cell r="A10769">
            <v>367282</v>
          </cell>
        </row>
        <row r="10770">
          <cell r="A10770">
            <v>367313</v>
          </cell>
        </row>
        <row r="10771">
          <cell r="A10771">
            <v>367343</v>
          </cell>
        </row>
        <row r="10772">
          <cell r="A10772">
            <v>367374</v>
          </cell>
        </row>
        <row r="10773">
          <cell r="A10773">
            <v>367404</v>
          </cell>
        </row>
        <row r="10774">
          <cell r="A10774">
            <v>367435</v>
          </cell>
        </row>
        <row r="10775">
          <cell r="A10775">
            <v>367466</v>
          </cell>
        </row>
        <row r="10776">
          <cell r="A10776">
            <v>367494</v>
          </cell>
        </row>
        <row r="10777">
          <cell r="A10777">
            <v>367525</v>
          </cell>
        </row>
        <row r="10778">
          <cell r="A10778">
            <v>367555</v>
          </cell>
        </row>
        <row r="10779">
          <cell r="A10779">
            <v>367586</v>
          </cell>
        </row>
        <row r="10780">
          <cell r="A10780">
            <v>367616</v>
          </cell>
        </row>
        <row r="10781">
          <cell r="A10781">
            <v>367647</v>
          </cell>
        </row>
        <row r="10782">
          <cell r="A10782">
            <v>367678</v>
          </cell>
        </row>
        <row r="10783">
          <cell r="A10783">
            <v>367708</v>
          </cell>
        </row>
        <row r="10784">
          <cell r="A10784">
            <v>367739</v>
          </cell>
        </row>
        <row r="10785">
          <cell r="A10785">
            <v>367769</v>
          </cell>
        </row>
        <row r="10786">
          <cell r="A10786">
            <v>367800</v>
          </cell>
        </row>
        <row r="10787">
          <cell r="A10787">
            <v>367831</v>
          </cell>
        </row>
        <row r="10788">
          <cell r="A10788">
            <v>367859</v>
          </cell>
        </row>
        <row r="10789">
          <cell r="A10789">
            <v>367890</v>
          </cell>
        </row>
        <row r="10790">
          <cell r="A10790">
            <v>367920</v>
          </cell>
        </row>
        <row r="10791">
          <cell r="A10791">
            <v>367951</v>
          </cell>
        </row>
        <row r="10792">
          <cell r="A10792">
            <v>367981</v>
          </cell>
        </row>
        <row r="10793">
          <cell r="A10793">
            <v>368012</v>
          </cell>
        </row>
        <row r="10794">
          <cell r="A10794">
            <v>368043</v>
          </cell>
        </row>
        <row r="10795">
          <cell r="A10795">
            <v>368073</v>
          </cell>
        </row>
        <row r="10796">
          <cell r="A10796">
            <v>368104</v>
          </cell>
        </row>
        <row r="10797">
          <cell r="A10797">
            <v>368134</v>
          </cell>
        </row>
        <row r="10798">
          <cell r="A10798">
            <v>368165</v>
          </cell>
        </row>
        <row r="10799">
          <cell r="A10799">
            <v>368196</v>
          </cell>
        </row>
        <row r="10800">
          <cell r="A10800">
            <v>368225</v>
          </cell>
        </row>
        <row r="10801">
          <cell r="A10801">
            <v>368256</v>
          </cell>
        </row>
        <row r="10802">
          <cell r="A10802">
            <v>368286</v>
          </cell>
        </row>
        <row r="10803">
          <cell r="A10803">
            <v>368317</v>
          </cell>
        </row>
        <row r="10804">
          <cell r="A10804">
            <v>368347</v>
          </cell>
        </row>
        <row r="10805">
          <cell r="A10805">
            <v>368378</v>
          </cell>
        </row>
        <row r="10806">
          <cell r="A10806">
            <v>368409</v>
          </cell>
        </row>
        <row r="10807">
          <cell r="A10807">
            <v>368439</v>
          </cell>
        </row>
        <row r="10808">
          <cell r="A10808">
            <v>368470</v>
          </cell>
        </row>
        <row r="10809">
          <cell r="A10809">
            <v>368500</v>
          </cell>
        </row>
        <row r="10810">
          <cell r="A10810">
            <v>368531</v>
          </cell>
        </row>
        <row r="10811">
          <cell r="A10811">
            <v>368562</v>
          </cell>
        </row>
        <row r="10812">
          <cell r="A10812">
            <v>368590</v>
          </cell>
        </row>
        <row r="10813">
          <cell r="A10813">
            <v>368621</v>
          </cell>
        </row>
        <row r="10814">
          <cell r="A10814">
            <v>368651</v>
          </cell>
        </row>
        <row r="10815">
          <cell r="A10815">
            <v>368682</v>
          </cell>
        </row>
        <row r="10816">
          <cell r="A10816">
            <v>368712</v>
          </cell>
        </row>
        <row r="10817">
          <cell r="A10817">
            <v>368743</v>
          </cell>
        </row>
        <row r="10818">
          <cell r="A10818">
            <v>368774</v>
          </cell>
        </row>
        <row r="10819">
          <cell r="A10819">
            <v>368804</v>
          </cell>
        </row>
        <row r="10820">
          <cell r="A10820">
            <v>368835</v>
          </cell>
        </row>
        <row r="10821">
          <cell r="A10821">
            <v>368865</v>
          </cell>
        </row>
        <row r="10822">
          <cell r="A10822">
            <v>368896</v>
          </cell>
        </row>
        <row r="10823">
          <cell r="A10823">
            <v>368927</v>
          </cell>
        </row>
        <row r="10824">
          <cell r="A10824">
            <v>368955</v>
          </cell>
        </row>
        <row r="10825">
          <cell r="A10825">
            <v>368986</v>
          </cell>
        </row>
        <row r="10826">
          <cell r="A10826">
            <v>369016</v>
          </cell>
        </row>
        <row r="10827">
          <cell r="A10827">
            <v>369047</v>
          </cell>
        </row>
        <row r="10828">
          <cell r="A10828">
            <v>369077</v>
          </cell>
        </row>
        <row r="10829">
          <cell r="A10829">
            <v>369108</v>
          </cell>
        </row>
        <row r="10830">
          <cell r="A10830">
            <v>369139</v>
          </cell>
        </row>
        <row r="10831">
          <cell r="A10831">
            <v>369169</v>
          </cell>
        </row>
        <row r="10832">
          <cell r="A10832">
            <v>369200</v>
          </cell>
        </row>
        <row r="10833">
          <cell r="A10833">
            <v>369230</v>
          </cell>
        </row>
        <row r="10834">
          <cell r="A10834">
            <v>369261</v>
          </cell>
        </row>
        <row r="10835">
          <cell r="A10835">
            <v>369292</v>
          </cell>
        </row>
        <row r="10836">
          <cell r="A10836">
            <v>369320</v>
          </cell>
        </row>
        <row r="10837">
          <cell r="A10837">
            <v>369351</v>
          </cell>
        </row>
        <row r="10838">
          <cell r="A10838">
            <v>369381</v>
          </cell>
        </row>
        <row r="10839">
          <cell r="A10839">
            <v>369412</v>
          </cell>
        </row>
        <row r="10840">
          <cell r="A10840">
            <v>369442</v>
          </cell>
        </row>
        <row r="10841">
          <cell r="A10841">
            <v>369473</v>
          </cell>
        </row>
        <row r="10842">
          <cell r="A10842">
            <v>369504</v>
          </cell>
        </row>
        <row r="10843">
          <cell r="A10843">
            <v>369534</v>
          </cell>
        </row>
        <row r="10844">
          <cell r="A10844">
            <v>369565</v>
          </cell>
        </row>
        <row r="10845">
          <cell r="A10845">
            <v>369595</v>
          </cell>
        </row>
        <row r="10846">
          <cell r="A10846">
            <v>369626</v>
          </cell>
        </row>
        <row r="10847">
          <cell r="A10847">
            <v>369657</v>
          </cell>
        </row>
        <row r="10848">
          <cell r="A10848">
            <v>369686</v>
          </cell>
        </row>
        <row r="10849">
          <cell r="A10849">
            <v>369717</v>
          </cell>
        </row>
        <row r="10850">
          <cell r="A10850">
            <v>369747</v>
          </cell>
        </row>
        <row r="10851">
          <cell r="A10851">
            <v>369778</v>
          </cell>
        </row>
        <row r="10852">
          <cell r="A10852">
            <v>369808</v>
          </cell>
        </row>
        <row r="10853">
          <cell r="A10853">
            <v>369839</v>
          </cell>
        </row>
        <row r="10854">
          <cell r="A10854">
            <v>369870</v>
          </cell>
        </row>
        <row r="10855">
          <cell r="A10855">
            <v>369900</v>
          </cell>
        </row>
        <row r="10856">
          <cell r="A10856">
            <v>369931</v>
          </cell>
        </row>
        <row r="10857">
          <cell r="A10857">
            <v>369961</v>
          </cell>
        </row>
        <row r="10858">
          <cell r="A10858">
            <v>369992</v>
          </cell>
        </row>
        <row r="10859">
          <cell r="A10859">
            <v>370023</v>
          </cell>
        </row>
        <row r="10860">
          <cell r="A10860">
            <v>370051</v>
          </cell>
        </row>
        <row r="10861">
          <cell r="A10861">
            <v>370082</v>
          </cell>
        </row>
        <row r="10862">
          <cell r="A10862">
            <v>370112</v>
          </cell>
        </row>
        <row r="10863">
          <cell r="A10863">
            <v>370143</v>
          </cell>
        </row>
        <row r="10864">
          <cell r="A10864">
            <v>370173</v>
          </cell>
        </row>
        <row r="10865">
          <cell r="A10865">
            <v>370204</v>
          </cell>
        </row>
        <row r="10866">
          <cell r="A10866">
            <v>370235</v>
          </cell>
        </row>
        <row r="10867">
          <cell r="A10867">
            <v>370265</v>
          </cell>
        </row>
        <row r="10868">
          <cell r="A10868">
            <v>370296</v>
          </cell>
        </row>
        <row r="10869">
          <cell r="A10869">
            <v>370326</v>
          </cell>
        </row>
        <row r="10870">
          <cell r="A10870">
            <v>370357</v>
          </cell>
        </row>
        <row r="10871">
          <cell r="A10871">
            <v>370388</v>
          </cell>
        </row>
        <row r="10872">
          <cell r="A10872">
            <v>370416</v>
          </cell>
        </row>
        <row r="10873">
          <cell r="A10873">
            <v>370447</v>
          </cell>
        </row>
        <row r="10874">
          <cell r="A10874">
            <v>370477</v>
          </cell>
        </row>
        <row r="10875">
          <cell r="A10875">
            <v>370508</v>
          </cell>
        </row>
        <row r="10876">
          <cell r="A10876">
            <v>370538</v>
          </cell>
        </row>
        <row r="10877">
          <cell r="A10877">
            <v>370569</v>
          </cell>
        </row>
        <row r="10878">
          <cell r="A10878">
            <v>370600</v>
          </cell>
        </row>
        <row r="10879">
          <cell r="A10879">
            <v>370630</v>
          </cell>
        </row>
        <row r="10880">
          <cell r="A10880">
            <v>370661</v>
          </cell>
        </row>
        <row r="10881">
          <cell r="A10881">
            <v>370691</v>
          </cell>
        </row>
        <row r="10882">
          <cell r="A10882">
            <v>370722</v>
          </cell>
        </row>
        <row r="10883">
          <cell r="A10883">
            <v>370753</v>
          </cell>
        </row>
        <row r="10884">
          <cell r="A10884">
            <v>370781</v>
          </cell>
        </row>
        <row r="10885">
          <cell r="A10885">
            <v>370812</v>
          </cell>
        </row>
        <row r="10886">
          <cell r="A10886">
            <v>370842</v>
          </cell>
        </row>
        <row r="10887">
          <cell r="A10887">
            <v>370873</v>
          </cell>
        </row>
        <row r="10888">
          <cell r="A10888">
            <v>370903</v>
          </cell>
        </row>
        <row r="10889">
          <cell r="A10889">
            <v>370934</v>
          </cell>
        </row>
        <row r="10890">
          <cell r="A10890">
            <v>370965</v>
          </cell>
        </row>
        <row r="10891">
          <cell r="A10891">
            <v>370995</v>
          </cell>
        </row>
        <row r="10892">
          <cell r="A10892">
            <v>371026</v>
          </cell>
        </row>
        <row r="10893">
          <cell r="A10893">
            <v>371056</v>
          </cell>
        </row>
        <row r="10894">
          <cell r="A10894">
            <v>371087</v>
          </cell>
        </row>
        <row r="10895">
          <cell r="A10895">
            <v>371118</v>
          </cell>
        </row>
        <row r="10896">
          <cell r="A10896">
            <v>371147</v>
          </cell>
        </row>
        <row r="10897">
          <cell r="A10897">
            <v>371178</v>
          </cell>
        </row>
        <row r="10898">
          <cell r="A10898">
            <v>371208</v>
          </cell>
        </row>
        <row r="10899">
          <cell r="A10899">
            <v>371239</v>
          </cell>
        </row>
        <row r="10900">
          <cell r="A10900">
            <v>371269</v>
          </cell>
        </row>
        <row r="10901">
          <cell r="A10901">
            <v>371300</v>
          </cell>
        </row>
        <row r="10902">
          <cell r="A10902">
            <v>371331</v>
          </cell>
        </row>
        <row r="10903">
          <cell r="A10903">
            <v>371361</v>
          </cell>
        </row>
        <row r="10904">
          <cell r="A10904">
            <v>371392</v>
          </cell>
        </row>
        <row r="10905">
          <cell r="A10905">
            <v>371422</v>
          </cell>
        </row>
        <row r="10906">
          <cell r="A10906">
            <v>371453</v>
          </cell>
        </row>
        <row r="10907">
          <cell r="A10907">
            <v>371484</v>
          </cell>
        </row>
        <row r="10908">
          <cell r="A10908">
            <v>371512</v>
          </cell>
        </row>
        <row r="10909">
          <cell r="A10909">
            <v>371543</v>
          </cell>
        </row>
        <row r="10910">
          <cell r="A10910">
            <v>371573</v>
          </cell>
        </row>
        <row r="10911">
          <cell r="A10911">
            <v>371604</v>
          </cell>
        </row>
        <row r="10912">
          <cell r="A10912">
            <v>371634</v>
          </cell>
        </row>
        <row r="10913">
          <cell r="A10913">
            <v>371665</v>
          </cell>
        </row>
        <row r="10914">
          <cell r="A10914">
            <v>371696</v>
          </cell>
        </row>
        <row r="10915">
          <cell r="A10915">
            <v>371726</v>
          </cell>
        </row>
        <row r="10916">
          <cell r="A10916">
            <v>371757</v>
          </cell>
        </row>
        <row r="10917">
          <cell r="A10917">
            <v>371787</v>
          </cell>
        </row>
        <row r="10918">
          <cell r="A10918">
            <v>371818</v>
          </cell>
        </row>
        <row r="10919">
          <cell r="A10919">
            <v>371849</v>
          </cell>
        </row>
        <row r="10920">
          <cell r="A10920">
            <v>371877</v>
          </cell>
        </row>
        <row r="10921">
          <cell r="A10921">
            <v>371908</v>
          </cell>
        </row>
        <row r="10922">
          <cell r="A10922">
            <v>371938</v>
          </cell>
        </row>
        <row r="10923">
          <cell r="A10923">
            <v>371969</v>
          </cell>
        </row>
        <row r="10924">
          <cell r="A10924">
            <v>371999</v>
          </cell>
        </row>
        <row r="10925">
          <cell r="A10925">
            <v>372030</v>
          </cell>
        </row>
        <row r="10926">
          <cell r="A10926">
            <v>372061</v>
          </cell>
        </row>
        <row r="10927">
          <cell r="A10927">
            <v>372091</v>
          </cell>
        </row>
        <row r="10928">
          <cell r="A10928">
            <v>372122</v>
          </cell>
        </row>
        <row r="10929">
          <cell r="A10929">
            <v>372152</v>
          </cell>
        </row>
        <row r="10930">
          <cell r="A10930">
            <v>372183</v>
          </cell>
        </row>
        <row r="10931">
          <cell r="A10931">
            <v>372214</v>
          </cell>
        </row>
        <row r="10932">
          <cell r="A10932">
            <v>372242</v>
          </cell>
        </row>
        <row r="10933">
          <cell r="A10933">
            <v>372273</v>
          </cell>
        </row>
        <row r="10934">
          <cell r="A10934">
            <v>372303</v>
          </cell>
        </row>
        <row r="10935">
          <cell r="A10935">
            <v>372334</v>
          </cell>
        </row>
        <row r="10936">
          <cell r="A10936">
            <v>372364</v>
          </cell>
        </row>
        <row r="10937">
          <cell r="A10937">
            <v>372395</v>
          </cell>
        </row>
        <row r="10938">
          <cell r="A10938">
            <v>372426</v>
          </cell>
        </row>
        <row r="10939">
          <cell r="A10939">
            <v>372456</v>
          </cell>
        </row>
        <row r="10940">
          <cell r="A10940">
            <v>372487</v>
          </cell>
        </row>
        <row r="10941">
          <cell r="A10941">
            <v>372517</v>
          </cell>
        </row>
        <row r="10942">
          <cell r="A10942">
            <v>372548</v>
          </cell>
        </row>
        <row r="10943">
          <cell r="A10943">
            <v>372579</v>
          </cell>
        </row>
        <row r="10944">
          <cell r="A10944">
            <v>372608</v>
          </cell>
        </row>
        <row r="10945">
          <cell r="A10945">
            <v>372639</v>
          </cell>
        </row>
        <row r="10946">
          <cell r="A10946">
            <v>372669</v>
          </cell>
        </row>
        <row r="10947">
          <cell r="A10947">
            <v>372700</v>
          </cell>
        </row>
        <row r="10948">
          <cell r="A10948">
            <v>372730</v>
          </cell>
        </row>
        <row r="10949">
          <cell r="A10949">
            <v>372761</v>
          </cell>
        </row>
        <row r="10950">
          <cell r="A10950">
            <v>372792</v>
          </cell>
        </row>
        <row r="10951">
          <cell r="A10951">
            <v>372822</v>
          </cell>
        </row>
        <row r="10952">
          <cell r="A10952">
            <v>372853</v>
          </cell>
        </row>
        <row r="10953">
          <cell r="A10953">
            <v>372883</v>
          </cell>
        </row>
        <row r="10954">
          <cell r="A10954">
            <v>372914</v>
          </cell>
        </row>
        <row r="10955">
          <cell r="A10955">
            <v>372945</v>
          </cell>
        </row>
        <row r="10956">
          <cell r="A10956">
            <v>372973</v>
          </cell>
        </row>
        <row r="10957">
          <cell r="A10957">
            <v>373004</v>
          </cell>
        </row>
        <row r="10958">
          <cell r="A10958">
            <v>373034</v>
          </cell>
        </row>
        <row r="10959">
          <cell r="A10959">
            <v>373065</v>
          </cell>
        </row>
        <row r="10960">
          <cell r="A10960">
            <v>373095</v>
          </cell>
        </row>
        <row r="10961">
          <cell r="A10961">
            <v>373126</v>
          </cell>
        </row>
        <row r="10962">
          <cell r="A10962">
            <v>373157</v>
          </cell>
        </row>
        <row r="10963">
          <cell r="A10963">
            <v>373187</v>
          </cell>
        </row>
        <row r="10964">
          <cell r="A10964">
            <v>373218</v>
          </cell>
        </row>
        <row r="10965">
          <cell r="A10965">
            <v>373248</v>
          </cell>
        </row>
        <row r="10966">
          <cell r="A10966">
            <v>373279</v>
          </cell>
        </row>
        <row r="10967">
          <cell r="A10967">
            <v>373310</v>
          </cell>
        </row>
        <row r="10968">
          <cell r="A10968">
            <v>373338</v>
          </cell>
        </row>
        <row r="10969">
          <cell r="A10969">
            <v>373369</v>
          </cell>
        </row>
        <row r="10970">
          <cell r="A10970">
            <v>373399</v>
          </cell>
        </row>
        <row r="10971">
          <cell r="A10971">
            <v>373430</v>
          </cell>
        </row>
        <row r="10972">
          <cell r="A10972">
            <v>373460</v>
          </cell>
        </row>
        <row r="10973">
          <cell r="A10973">
            <v>373491</v>
          </cell>
        </row>
        <row r="10974">
          <cell r="A10974">
            <v>373522</v>
          </cell>
        </row>
        <row r="10975">
          <cell r="A10975">
            <v>373552</v>
          </cell>
        </row>
        <row r="10976">
          <cell r="A10976">
            <v>373583</v>
          </cell>
        </row>
        <row r="10977">
          <cell r="A10977">
            <v>373613</v>
          </cell>
        </row>
        <row r="10978">
          <cell r="A10978">
            <v>373644</v>
          </cell>
        </row>
        <row r="10979">
          <cell r="A10979">
            <v>373675</v>
          </cell>
        </row>
        <row r="10980">
          <cell r="A10980">
            <v>373703</v>
          </cell>
        </row>
        <row r="10981">
          <cell r="A10981">
            <v>373734</v>
          </cell>
        </row>
        <row r="10982">
          <cell r="A10982">
            <v>373764</v>
          </cell>
        </row>
        <row r="10983">
          <cell r="A10983">
            <v>373795</v>
          </cell>
        </row>
        <row r="10984">
          <cell r="A10984">
            <v>373825</v>
          </cell>
        </row>
        <row r="10985">
          <cell r="A10985">
            <v>373856</v>
          </cell>
        </row>
        <row r="10986">
          <cell r="A10986">
            <v>373887</v>
          </cell>
        </row>
        <row r="10987">
          <cell r="A10987">
            <v>373917</v>
          </cell>
        </row>
        <row r="10988">
          <cell r="A10988">
            <v>373948</v>
          </cell>
        </row>
        <row r="10989">
          <cell r="A10989">
            <v>373978</v>
          </cell>
        </row>
        <row r="10990">
          <cell r="A10990">
            <v>374009</v>
          </cell>
        </row>
        <row r="10991">
          <cell r="A10991">
            <v>374040</v>
          </cell>
        </row>
        <row r="10992">
          <cell r="A10992">
            <v>374069</v>
          </cell>
        </row>
        <row r="10993">
          <cell r="A10993">
            <v>374100</v>
          </cell>
        </row>
        <row r="10994">
          <cell r="A10994">
            <v>374130</v>
          </cell>
        </row>
        <row r="10995">
          <cell r="A10995">
            <v>374161</v>
          </cell>
        </row>
        <row r="10996">
          <cell r="A10996">
            <v>374191</v>
          </cell>
        </row>
        <row r="10997">
          <cell r="A10997">
            <v>374222</v>
          </cell>
        </row>
        <row r="10998">
          <cell r="A10998">
            <v>374253</v>
          </cell>
        </row>
        <row r="10999">
          <cell r="A10999">
            <v>374283</v>
          </cell>
        </row>
        <row r="11000">
          <cell r="A11000">
            <v>374314</v>
          </cell>
        </row>
        <row r="11001">
          <cell r="A11001">
            <v>374344</v>
          </cell>
        </row>
        <row r="11002">
          <cell r="A11002">
            <v>374375</v>
          </cell>
        </row>
        <row r="11003">
          <cell r="A11003">
            <v>374406</v>
          </cell>
        </row>
        <row r="11004">
          <cell r="A11004">
            <v>374434</v>
          </cell>
        </row>
        <row r="11005">
          <cell r="A11005">
            <v>374465</v>
          </cell>
        </row>
        <row r="11006">
          <cell r="A11006">
            <v>374495</v>
          </cell>
        </row>
        <row r="11007">
          <cell r="A11007">
            <v>374526</v>
          </cell>
        </row>
        <row r="11008">
          <cell r="A11008">
            <v>374556</v>
          </cell>
        </row>
        <row r="11009">
          <cell r="A11009">
            <v>374587</v>
          </cell>
        </row>
        <row r="11010">
          <cell r="A11010">
            <v>374618</v>
          </cell>
        </row>
        <row r="11011">
          <cell r="A11011">
            <v>374648</v>
          </cell>
        </row>
        <row r="11012">
          <cell r="A11012">
            <v>374679</v>
          </cell>
        </row>
        <row r="11013">
          <cell r="A11013">
            <v>374709</v>
          </cell>
        </row>
        <row r="11014">
          <cell r="A11014">
            <v>374740</v>
          </cell>
        </row>
        <row r="11015">
          <cell r="A11015">
            <v>374771</v>
          </cell>
        </row>
        <row r="11016">
          <cell r="A11016">
            <v>374799</v>
          </cell>
        </row>
        <row r="11017">
          <cell r="A11017">
            <v>374830</v>
          </cell>
        </row>
        <row r="11018">
          <cell r="A11018">
            <v>374860</v>
          </cell>
        </row>
        <row r="11019">
          <cell r="A11019">
            <v>374891</v>
          </cell>
        </row>
        <row r="11020">
          <cell r="A11020">
            <v>374921</v>
          </cell>
        </row>
        <row r="11021">
          <cell r="A11021">
            <v>374952</v>
          </cell>
        </row>
        <row r="11022">
          <cell r="A11022">
            <v>374983</v>
          </cell>
        </row>
        <row r="11023">
          <cell r="A11023">
            <v>375013</v>
          </cell>
        </row>
        <row r="11024">
          <cell r="A11024">
            <v>375044</v>
          </cell>
        </row>
        <row r="11025">
          <cell r="A11025">
            <v>375074</v>
          </cell>
        </row>
        <row r="11026">
          <cell r="A11026">
            <v>375105</v>
          </cell>
        </row>
        <row r="11027">
          <cell r="A11027">
            <v>375136</v>
          </cell>
        </row>
        <row r="11028">
          <cell r="A11028">
            <v>375164</v>
          </cell>
        </row>
        <row r="11029">
          <cell r="A11029">
            <v>375195</v>
          </cell>
        </row>
        <row r="11030">
          <cell r="A11030">
            <v>375225</v>
          </cell>
        </row>
        <row r="11031">
          <cell r="A11031">
            <v>375256</v>
          </cell>
        </row>
        <row r="11032">
          <cell r="A11032">
            <v>375286</v>
          </cell>
        </row>
        <row r="11033">
          <cell r="A11033">
            <v>375317</v>
          </cell>
        </row>
        <row r="11034">
          <cell r="A11034">
            <v>375348</v>
          </cell>
        </row>
        <row r="11035">
          <cell r="A11035">
            <v>375378</v>
          </cell>
        </row>
        <row r="11036">
          <cell r="A11036">
            <v>375409</v>
          </cell>
        </row>
        <row r="11037">
          <cell r="A11037">
            <v>375439</v>
          </cell>
        </row>
        <row r="11038">
          <cell r="A11038">
            <v>375470</v>
          </cell>
        </row>
        <row r="11039">
          <cell r="A11039">
            <v>375501</v>
          </cell>
        </row>
        <row r="11040">
          <cell r="A11040">
            <v>375530</v>
          </cell>
        </row>
        <row r="11041">
          <cell r="A11041">
            <v>375561</v>
          </cell>
        </row>
        <row r="11042">
          <cell r="A11042">
            <v>375591</v>
          </cell>
        </row>
        <row r="11043">
          <cell r="A11043">
            <v>375622</v>
          </cell>
        </row>
        <row r="11044">
          <cell r="A11044">
            <v>375652</v>
          </cell>
        </row>
        <row r="11045">
          <cell r="A11045">
            <v>375683</v>
          </cell>
        </row>
        <row r="11046">
          <cell r="A11046">
            <v>375714</v>
          </cell>
        </row>
        <row r="11047">
          <cell r="A11047">
            <v>375744</v>
          </cell>
        </row>
        <row r="11048">
          <cell r="A11048">
            <v>375775</v>
          </cell>
        </row>
        <row r="11049">
          <cell r="A11049">
            <v>375805</v>
          </cell>
        </row>
        <row r="11050">
          <cell r="A11050">
            <v>375836</v>
          </cell>
        </row>
        <row r="11051">
          <cell r="A11051">
            <v>375867</v>
          </cell>
        </row>
        <row r="11052">
          <cell r="A11052">
            <v>375895</v>
          </cell>
        </row>
        <row r="11053">
          <cell r="A11053">
            <v>375926</v>
          </cell>
        </row>
        <row r="11054">
          <cell r="A11054">
            <v>375956</v>
          </cell>
        </row>
        <row r="11055">
          <cell r="A11055">
            <v>375987</v>
          </cell>
        </row>
        <row r="11056">
          <cell r="A11056">
            <v>376017</v>
          </cell>
        </row>
        <row r="11057">
          <cell r="A11057">
            <v>376048</v>
          </cell>
        </row>
        <row r="11058">
          <cell r="A11058">
            <v>376079</v>
          </cell>
        </row>
        <row r="11059">
          <cell r="A11059">
            <v>376109</v>
          </cell>
        </row>
        <row r="11060">
          <cell r="A11060">
            <v>376140</v>
          </cell>
        </row>
        <row r="11061">
          <cell r="A11061">
            <v>376170</v>
          </cell>
        </row>
        <row r="11062">
          <cell r="A11062">
            <v>376201</v>
          </cell>
        </row>
        <row r="11063">
          <cell r="A11063">
            <v>376232</v>
          </cell>
        </row>
        <row r="11064">
          <cell r="A11064">
            <v>376260</v>
          </cell>
        </row>
        <row r="11065">
          <cell r="A11065">
            <v>376291</v>
          </cell>
        </row>
        <row r="11066">
          <cell r="A11066">
            <v>376321</v>
          </cell>
        </row>
        <row r="11067">
          <cell r="A11067">
            <v>376352</v>
          </cell>
        </row>
        <row r="11068">
          <cell r="A11068">
            <v>376382</v>
          </cell>
        </row>
        <row r="11069">
          <cell r="A11069">
            <v>376413</v>
          </cell>
        </row>
        <row r="11070">
          <cell r="A11070">
            <v>376444</v>
          </cell>
        </row>
        <row r="11071">
          <cell r="A11071">
            <v>376474</v>
          </cell>
        </row>
        <row r="11072">
          <cell r="A11072">
            <v>376505</v>
          </cell>
        </row>
        <row r="11073">
          <cell r="A11073">
            <v>376535</v>
          </cell>
        </row>
        <row r="11074">
          <cell r="A11074">
            <v>376566</v>
          </cell>
        </row>
        <row r="11075">
          <cell r="A11075">
            <v>376597</v>
          </cell>
        </row>
        <row r="11076">
          <cell r="A11076">
            <v>376625</v>
          </cell>
        </row>
        <row r="11077">
          <cell r="A11077">
            <v>376656</v>
          </cell>
        </row>
        <row r="11078">
          <cell r="A11078">
            <v>376686</v>
          </cell>
        </row>
        <row r="11079">
          <cell r="A11079">
            <v>376717</v>
          </cell>
        </row>
        <row r="11080">
          <cell r="A11080">
            <v>376747</v>
          </cell>
        </row>
        <row r="11081">
          <cell r="A11081">
            <v>376778</v>
          </cell>
        </row>
        <row r="11082">
          <cell r="A11082">
            <v>376809</v>
          </cell>
        </row>
        <row r="11083">
          <cell r="A11083">
            <v>376839</v>
          </cell>
        </row>
        <row r="11084">
          <cell r="A11084">
            <v>376870</v>
          </cell>
        </row>
        <row r="11085">
          <cell r="A11085">
            <v>376900</v>
          </cell>
        </row>
        <row r="11086">
          <cell r="A11086">
            <v>376931</v>
          </cell>
        </row>
        <row r="11087">
          <cell r="A11087">
            <v>376962</v>
          </cell>
        </row>
        <row r="11088">
          <cell r="A11088">
            <v>376991</v>
          </cell>
        </row>
        <row r="11089">
          <cell r="A11089">
            <v>377022</v>
          </cell>
        </row>
        <row r="11090">
          <cell r="A11090">
            <v>377052</v>
          </cell>
        </row>
        <row r="11091">
          <cell r="A11091">
            <v>377083</v>
          </cell>
        </row>
        <row r="11092">
          <cell r="A11092">
            <v>377113</v>
          </cell>
        </row>
        <row r="11093">
          <cell r="A11093">
            <v>377144</v>
          </cell>
        </row>
        <row r="11094">
          <cell r="A11094">
            <v>377175</v>
          </cell>
        </row>
        <row r="11095">
          <cell r="A11095">
            <v>377205</v>
          </cell>
        </row>
        <row r="11096">
          <cell r="A11096">
            <v>377236</v>
          </cell>
        </row>
        <row r="11097">
          <cell r="A11097">
            <v>377266</v>
          </cell>
        </row>
        <row r="11098">
          <cell r="A11098">
            <v>377297</v>
          </cell>
        </row>
        <row r="11099">
          <cell r="A11099">
            <v>377328</v>
          </cell>
        </row>
        <row r="11100">
          <cell r="A11100">
            <v>377356</v>
          </cell>
        </row>
        <row r="11101">
          <cell r="A11101">
            <v>377387</v>
          </cell>
        </row>
        <row r="11102">
          <cell r="A11102">
            <v>377417</v>
          </cell>
        </row>
        <row r="11103">
          <cell r="A11103">
            <v>377448</v>
          </cell>
        </row>
        <row r="11104">
          <cell r="A11104">
            <v>377478</v>
          </cell>
        </row>
        <row r="11105">
          <cell r="A11105">
            <v>377509</v>
          </cell>
        </row>
        <row r="11106">
          <cell r="A11106">
            <v>377540</v>
          </cell>
        </row>
        <row r="11107">
          <cell r="A11107">
            <v>377570</v>
          </cell>
        </row>
        <row r="11108">
          <cell r="A11108">
            <v>377601</v>
          </cell>
        </row>
        <row r="11109">
          <cell r="A11109">
            <v>377631</v>
          </cell>
        </row>
        <row r="11110">
          <cell r="A11110">
            <v>377662</v>
          </cell>
        </row>
        <row r="11111">
          <cell r="A11111">
            <v>377693</v>
          </cell>
        </row>
        <row r="11112">
          <cell r="A11112">
            <v>377721</v>
          </cell>
        </row>
        <row r="11113">
          <cell r="A11113">
            <v>377752</v>
          </cell>
        </row>
        <row r="11114">
          <cell r="A11114">
            <v>377782</v>
          </cell>
        </row>
        <row r="11115">
          <cell r="A11115">
            <v>377813</v>
          </cell>
        </row>
        <row r="11116">
          <cell r="A11116">
            <v>377843</v>
          </cell>
        </row>
        <row r="11117">
          <cell r="A11117">
            <v>377874</v>
          </cell>
        </row>
        <row r="11118">
          <cell r="A11118">
            <v>377905</v>
          </cell>
        </row>
        <row r="11119">
          <cell r="A11119">
            <v>377935</v>
          </cell>
        </row>
        <row r="11120">
          <cell r="A11120">
            <v>377966</v>
          </cell>
        </row>
        <row r="11121">
          <cell r="A11121">
            <v>377996</v>
          </cell>
        </row>
        <row r="11122">
          <cell r="A11122">
            <v>378027</v>
          </cell>
        </row>
        <row r="11123">
          <cell r="A11123">
            <v>378058</v>
          </cell>
        </row>
        <row r="11124">
          <cell r="A11124">
            <v>378086</v>
          </cell>
        </row>
        <row r="11125">
          <cell r="A11125">
            <v>378117</v>
          </cell>
        </row>
        <row r="11126">
          <cell r="A11126">
            <v>378147</v>
          </cell>
        </row>
        <row r="11127">
          <cell r="A11127">
            <v>378178</v>
          </cell>
        </row>
        <row r="11128">
          <cell r="A11128">
            <v>378208</v>
          </cell>
        </row>
        <row r="11129">
          <cell r="A11129">
            <v>378239</v>
          </cell>
        </row>
        <row r="11130">
          <cell r="A11130">
            <v>378270</v>
          </cell>
        </row>
        <row r="11131">
          <cell r="A11131">
            <v>378300</v>
          </cell>
        </row>
        <row r="11132">
          <cell r="A11132">
            <v>378331</v>
          </cell>
        </row>
        <row r="11133">
          <cell r="A11133">
            <v>378361</v>
          </cell>
        </row>
        <row r="11134">
          <cell r="A11134">
            <v>378392</v>
          </cell>
        </row>
        <row r="11135">
          <cell r="A11135">
            <v>378423</v>
          </cell>
        </row>
        <row r="11136">
          <cell r="A11136">
            <v>378452</v>
          </cell>
        </row>
        <row r="11137">
          <cell r="A11137">
            <v>378483</v>
          </cell>
        </row>
        <row r="11138">
          <cell r="A11138">
            <v>378513</v>
          </cell>
        </row>
        <row r="11139">
          <cell r="A11139">
            <v>378544</v>
          </cell>
        </row>
        <row r="11140">
          <cell r="A11140">
            <v>378574</v>
          </cell>
        </row>
        <row r="11141">
          <cell r="A11141">
            <v>378605</v>
          </cell>
        </row>
        <row r="11142">
          <cell r="A11142">
            <v>378636</v>
          </cell>
        </row>
        <row r="11143">
          <cell r="A11143">
            <v>378666</v>
          </cell>
        </row>
        <row r="11144">
          <cell r="A11144">
            <v>378697</v>
          </cell>
        </row>
        <row r="11145">
          <cell r="A11145">
            <v>378727</v>
          </cell>
        </row>
        <row r="11146">
          <cell r="A11146">
            <v>378758</v>
          </cell>
        </row>
        <row r="11147">
          <cell r="A11147">
            <v>378789</v>
          </cell>
        </row>
        <row r="11148">
          <cell r="A11148">
            <v>378817</v>
          </cell>
        </row>
        <row r="11149">
          <cell r="A11149">
            <v>378848</v>
          </cell>
        </row>
        <row r="11150">
          <cell r="A11150">
            <v>378878</v>
          </cell>
        </row>
        <row r="11151">
          <cell r="A11151">
            <v>378909</v>
          </cell>
        </row>
        <row r="11152">
          <cell r="A11152">
            <v>378939</v>
          </cell>
        </row>
        <row r="11153">
          <cell r="A11153">
            <v>378970</v>
          </cell>
        </row>
        <row r="11154">
          <cell r="A11154">
            <v>379001</v>
          </cell>
        </row>
        <row r="11155">
          <cell r="A11155">
            <v>379031</v>
          </cell>
        </row>
        <row r="11156">
          <cell r="A11156">
            <v>379062</v>
          </cell>
        </row>
        <row r="11157">
          <cell r="A11157">
            <v>379092</v>
          </cell>
        </row>
        <row r="11158">
          <cell r="A11158">
            <v>379123</v>
          </cell>
        </row>
        <row r="11159">
          <cell r="A11159">
            <v>379154</v>
          </cell>
        </row>
        <row r="11160">
          <cell r="A11160">
            <v>379182</v>
          </cell>
        </row>
        <row r="11161">
          <cell r="A11161">
            <v>379213</v>
          </cell>
        </row>
        <row r="11162">
          <cell r="A11162">
            <v>379243</v>
          </cell>
        </row>
        <row r="11163">
          <cell r="A11163">
            <v>379274</v>
          </cell>
        </row>
        <row r="11164">
          <cell r="A11164">
            <v>379304</v>
          </cell>
        </row>
        <row r="11165">
          <cell r="A11165">
            <v>379335</v>
          </cell>
        </row>
        <row r="11166">
          <cell r="A11166">
            <v>379366</v>
          </cell>
        </row>
        <row r="11167">
          <cell r="A11167">
            <v>379396</v>
          </cell>
        </row>
        <row r="11168">
          <cell r="A11168">
            <v>379427</v>
          </cell>
        </row>
        <row r="11169">
          <cell r="A11169">
            <v>379457</v>
          </cell>
        </row>
        <row r="11170">
          <cell r="A11170">
            <v>379488</v>
          </cell>
        </row>
        <row r="11171">
          <cell r="A11171">
            <v>379519</v>
          </cell>
        </row>
        <row r="11172">
          <cell r="A11172">
            <v>379547</v>
          </cell>
        </row>
        <row r="11173">
          <cell r="A11173">
            <v>379578</v>
          </cell>
        </row>
        <row r="11174">
          <cell r="A11174">
            <v>379608</v>
          </cell>
        </row>
        <row r="11175">
          <cell r="A11175">
            <v>379639</v>
          </cell>
        </row>
        <row r="11176">
          <cell r="A11176">
            <v>379669</v>
          </cell>
        </row>
        <row r="11177">
          <cell r="A11177">
            <v>379700</v>
          </cell>
        </row>
        <row r="11178">
          <cell r="A11178">
            <v>379731</v>
          </cell>
        </row>
        <row r="11179">
          <cell r="A11179">
            <v>379761</v>
          </cell>
        </row>
        <row r="11180">
          <cell r="A11180">
            <v>379792</v>
          </cell>
        </row>
        <row r="11181">
          <cell r="A11181">
            <v>379822</v>
          </cell>
        </row>
        <row r="11182">
          <cell r="A11182">
            <v>379853</v>
          </cell>
        </row>
        <row r="11183">
          <cell r="A11183">
            <v>379884</v>
          </cell>
        </row>
        <row r="11184">
          <cell r="A11184">
            <v>379913</v>
          </cell>
        </row>
        <row r="11185">
          <cell r="A11185">
            <v>379944</v>
          </cell>
        </row>
        <row r="11186">
          <cell r="A11186">
            <v>379974</v>
          </cell>
        </row>
        <row r="11187">
          <cell r="A11187">
            <v>380005</v>
          </cell>
        </row>
        <row r="11188">
          <cell r="A11188">
            <v>380035</v>
          </cell>
        </row>
        <row r="11189">
          <cell r="A11189">
            <v>380066</v>
          </cell>
        </row>
        <row r="11190">
          <cell r="A11190">
            <v>380097</v>
          </cell>
        </row>
        <row r="11191">
          <cell r="A11191">
            <v>380127</v>
          </cell>
        </row>
        <row r="11192">
          <cell r="A11192">
            <v>380158</v>
          </cell>
        </row>
        <row r="11193">
          <cell r="A11193">
            <v>380188</v>
          </cell>
        </row>
        <row r="11194">
          <cell r="A11194">
            <v>380219</v>
          </cell>
        </row>
        <row r="11195">
          <cell r="A11195">
            <v>380250</v>
          </cell>
        </row>
        <row r="11196">
          <cell r="A11196">
            <v>380278</v>
          </cell>
        </row>
        <row r="11197">
          <cell r="A11197">
            <v>380309</v>
          </cell>
        </row>
        <row r="11198">
          <cell r="A11198">
            <v>380339</v>
          </cell>
        </row>
        <row r="11199">
          <cell r="A11199">
            <v>380370</v>
          </cell>
        </row>
        <row r="11200">
          <cell r="A11200">
            <v>380400</v>
          </cell>
        </row>
        <row r="11201">
          <cell r="A11201">
            <v>380431</v>
          </cell>
        </row>
        <row r="11202">
          <cell r="A11202">
            <v>380462</v>
          </cell>
        </row>
        <row r="11203">
          <cell r="A11203">
            <v>380492</v>
          </cell>
        </row>
        <row r="11204">
          <cell r="A11204">
            <v>380523</v>
          </cell>
        </row>
        <row r="11205">
          <cell r="A11205">
            <v>380553</v>
          </cell>
        </row>
        <row r="11206">
          <cell r="A11206">
            <v>380584</v>
          </cell>
        </row>
        <row r="11207">
          <cell r="A11207">
            <v>380615</v>
          </cell>
        </row>
        <row r="11208">
          <cell r="A11208">
            <v>380643</v>
          </cell>
        </row>
        <row r="11209">
          <cell r="A11209">
            <v>380674</v>
          </cell>
        </row>
        <row r="11210">
          <cell r="A11210">
            <v>380704</v>
          </cell>
        </row>
        <row r="11211">
          <cell r="A11211">
            <v>380735</v>
          </cell>
        </row>
        <row r="11212">
          <cell r="A11212">
            <v>380765</v>
          </cell>
        </row>
        <row r="11213">
          <cell r="A11213">
            <v>380796</v>
          </cell>
        </row>
        <row r="11214">
          <cell r="A11214">
            <v>380827</v>
          </cell>
        </row>
        <row r="11215">
          <cell r="A11215">
            <v>380857</v>
          </cell>
        </row>
        <row r="11216">
          <cell r="A11216">
            <v>380888</v>
          </cell>
        </row>
        <row r="11217">
          <cell r="A11217">
            <v>380918</v>
          </cell>
        </row>
        <row r="11218">
          <cell r="A11218">
            <v>380949</v>
          </cell>
        </row>
        <row r="11219">
          <cell r="A11219">
            <v>380980</v>
          </cell>
        </row>
        <row r="11220">
          <cell r="A11220">
            <v>381008</v>
          </cell>
        </row>
        <row r="11221">
          <cell r="A11221">
            <v>381039</v>
          </cell>
        </row>
        <row r="11222">
          <cell r="A11222">
            <v>381069</v>
          </cell>
        </row>
        <row r="11223">
          <cell r="A11223">
            <v>381100</v>
          </cell>
        </row>
        <row r="11224">
          <cell r="A11224">
            <v>381130</v>
          </cell>
        </row>
        <row r="11225">
          <cell r="A11225">
            <v>381161</v>
          </cell>
        </row>
        <row r="11226">
          <cell r="A11226">
            <v>381192</v>
          </cell>
        </row>
        <row r="11227">
          <cell r="A11227">
            <v>381222</v>
          </cell>
        </row>
        <row r="11228">
          <cell r="A11228">
            <v>381253</v>
          </cell>
        </row>
        <row r="11229">
          <cell r="A11229">
            <v>381283</v>
          </cell>
        </row>
        <row r="11230">
          <cell r="A11230">
            <v>381314</v>
          </cell>
        </row>
        <row r="11231">
          <cell r="A11231">
            <v>381345</v>
          </cell>
        </row>
        <row r="11232">
          <cell r="A11232">
            <v>381374</v>
          </cell>
        </row>
        <row r="11233">
          <cell r="A11233">
            <v>381405</v>
          </cell>
        </row>
        <row r="11234">
          <cell r="A11234">
            <v>381435</v>
          </cell>
        </row>
        <row r="11235">
          <cell r="A11235">
            <v>381466</v>
          </cell>
        </row>
        <row r="11236">
          <cell r="A11236">
            <v>381496</v>
          </cell>
        </row>
        <row r="11237">
          <cell r="A11237">
            <v>381527</v>
          </cell>
        </row>
        <row r="11238">
          <cell r="A11238">
            <v>381558</v>
          </cell>
        </row>
        <row r="11239">
          <cell r="A11239">
            <v>381588</v>
          </cell>
        </row>
        <row r="11240">
          <cell r="A11240">
            <v>381619</v>
          </cell>
        </row>
        <row r="11241">
          <cell r="A11241">
            <v>381649</v>
          </cell>
        </row>
        <row r="11242">
          <cell r="A11242">
            <v>381680</v>
          </cell>
        </row>
        <row r="11243">
          <cell r="A11243">
            <v>381711</v>
          </cell>
        </row>
        <row r="11244">
          <cell r="A11244">
            <v>381739</v>
          </cell>
        </row>
        <row r="11245">
          <cell r="A11245">
            <v>381770</v>
          </cell>
        </row>
        <row r="11246">
          <cell r="A11246">
            <v>381800</v>
          </cell>
        </row>
        <row r="11247">
          <cell r="A11247">
            <v>381831</v>
          </cell>
        </row>
        <row r="11248">
          <cell r="A11248">
            <v>381861</v>
          </cell>
        </row>
        <row r="11249">
          <cell r="A11249">
            <v>381892</v>
          </cell>
        </row>
        <row r="11250">
          <cell r="A11250">
            <v>381923</v>
          </cell>
        </row>
        <row r="11251">
          <cell r="A11251">
            <v>381953</v>
          </cell>
        </row>
        <row r="11252">
          <cell r="A11252">
            <v>381984</v>
          </cell>
        </row>
        <row r="11253">
          <cell r="A11253">
            <v>382014</v>
          </cell>
        </row>
        <row r="11254">
          <cell r="A11254">
            <v>382045</v>
          </cell>
        </row>
        <row r="11255">
          <cell r="A11255">
            <v>382076</v>
          </cell>
        </row>
        <row r="11256">
          <cell r="A11256">
            <v>382104</v>
          </cell>
        </row>
        <row r="11257">
          <cell r="A11257">
            <v>382135</v>
          </cell>
        </row>
        <row r="11258">
          <cell r="A11258">
            <v>382165</v>
          </cell>
        </row>
        <row r="11259">
          <cell r="A11259">
            <v>382196</v>
          </cell>
        </row>
        <row r="11260">
          <cell r="A11260">
            <v>382226</v>
          </cell>
        </row>
        <row r="11261">
          <cell r="A11261">
            <v>382257</v>
          </cell>
        </row>
        <row r="11262">
          <cell r="A11262">
            <v>382288</v>
          </cell>
        </row>
        <row r="11263">
          <cell r="A11263">
            <v>382318</v>
          </cell>
        </row>
        <row r="11264">
          <cell r="A11264">
            <v>382349</v>
          </cell>
        </row>
        <row r="11265">
          <cell r="A11265">
            <v>382379</v>
          </cell>
        </row>
        <row r="11266">
          <cell r="A11266">
            <v>382410</v>
          </cell>
        </row>
        <row r="11267">
          <cell r="A11267">
            <v>382441</v>
          </cell>
        </row>
        <row r="11268">
          <cell r="A11268">
            <v>382469</v>
          </cell>
        </row>
        <row r="11269">
          <cell r="A11269">
            <v>382500</v>
          </cell>
        </row>
        <row r="11270">
          <cell r="A11270">
            <v>382530</v>
          </cell>
        </row>
        <row r="11271">
          <cell r="A11271">
            <v>382561</v>
          </cell>
        </row>
        <row r="11272">
          <cell r="A11272">
            <v>382591</v>
          </cell>
        </row>
        <row r="11273">
          <cell r="A11273">
            <v>382622</v>
          </cell>
        </row>
        <row r="11274">
          <cell r="A11274">
            <v>382653</v>
          </cell>
        </row>
        <row r="11275">
          <cell r="A11275">
            <v>382683</v>
          </cell>
        </row>
        <row r="11276">
          <cell r="A11276">
            <v>382714</v>
          </cell>
        </row>
        <row r="11277">
          <cell r="A11277">
            <v>382744</v>
          </cell>
        </row>
        <row r="11278">
          <cell r="A11278">
            <v>382775</v>
          </cell>
        </row>
        <row r="11279">
          <cell r="A11279">
            <v>382806</v>
          </cell>
        </row>
        <row r="11280">
          <cell r="A11280">
            <v>382835</v>
          </cell>
        </row>
        <row r="11281">
          <cell r="A11281">
            <v>382866</v>
          </cell>
        </row>
        <row r="11282">
          <cell r="A11282">
            <v>382896</v>
          </cell>
        </row>
        <row r="11283">
          <cell r="A11283">
            <v>382927</v>
          </cell>
        </row>
        <row r="11284">
          <cell r="A11284">
            <v>382957</v>
          </cell>
        </row>
        <row r="11285">
          <cell r="A11285">
            <v>382988</v>
          </cell>
        </row>
        <row r="11286">
          <cell r="A11286">
            <v>383019</v>
          </cell>
        </row>
        <row r="11287">
          <cell r="A11287">
            <v>383049</v>
          </cell>
        </row>
        <row r="11288">
          <cell r="A11288">
            <v>383080</v>
          </cell>
        </row>
        <row r="11289">
          <cell r="A11289">
            <v>383110</v>
          </cell>
        </row>
        <row r="11290">
          <cell r="A11290">
            <v>383141</v>
          </cell>
        </row>
        <row r="11291">
          <cell r="A11291">
            <v>383172</v>
          </cell>
        </row>
        <row r="11292">
          <cell r="A11292">
            <v>383200</v>
          </cell>
        </row>
        <row r="11293">
          <cell r="A11293">
            <v>383231</v>
          </cell>
        </row>
        <row r="11294">
          <cell r="A11294">
            <v>383261</v>
          </cell>
        </row>
        <row r="11295">
          <cell r="A11295">
            <v>383292</v>
          </cell>
        </row>
        <row r="11296">
          <cell r="A11296">
            <v>383322</v>
          </cell>
        </row>
        <row r="11297">
          <cell r="A11297">
            <v>383353</v>
          </cell>
        </row>
        <row r="11298">
          <cell r="A11298">
            <v>383384</v>
          </cell>
        </row>
        <row r="11299">
          <cell r="A11299">
            <v>383414</v>
          </cell>
        </row>
        <row r="11300">
          <cell r="A11300">
            <v>383445</v>
          </cell>
        </row>
        <row r="11301">
          <cell r="A11301">
            <v>383475</v>
          </cell>
        </row>
        <row r="11302">
          <cell r="A11302">
            <v>383506</v>
          </cell>
        </row>
        <row r="11303">
          <cell r="A11303">
            <v>383537</v>
          </cell>
        </row>
        <row r="11304">
          <cell r="A11304">
            <v>383565</v>
          </cell>
        </row>
        <row r="11305">
          <cell r="A11305">
            <v>383596</v>
          </cell>
        </row>
        <row r="11306">
          <cell r="A11306">
            <v>383626</v>
          </cell>
        </row>
        <row r="11307">
          <cell r="A11307">
            <v>383657</v>
          </cell>
        </row>
        <row r="11308">
          <cell r="A11308">
            <v>383687</v>
          </cell>
        </row>
        <row r="11309">
          <cell r="A11309">
            <v>383718</v>
          </cell>
        </row>
        <row r="11310">
          <cell r="A11310">
            <v>383749</v>
          </cell>
        </row>
        <row r="11311">
          <cell r="A11311">
            <v>383779</v>
          </cell>
        </row>
        <row r="11312">
          <cell r="A11312">
            <v>383810</v>
          </cell>
        </row>
        <row r="11313">
          <cell r="A11313">
            <v>383840</v>
          </cell>
        </row>
        <row r="11314">
          <cell r="A11314">
            <v>383871</v>
          </cell>
        </row>
        <row r="11315">
          <cell r="A11315">
            <v>383902</v>
          </cell>
        </row>
        <row r="11316">
          <cell r="A11316">
            <v>383930</v>
          </cell>
        </row>
        <row r="11317">
          <cell r="A11317">
            <v>383961</v>
          </cell>
        </row>
        <row r="11318">
          <cell r="A11318">
            <v>383991</v>
          </cell>
        </row>
        <row r="11319">
          <cell r="A11319">
            <v>384022</v>
          </cell>
        </row>
        <row r="11320">
          <cell r="A11320">
            <v>384052</v>
          </cell>
        </row>
        <row r="11321">
          <cell r="A11321">
            <v>384083</v>
          </cell>
        </row>
        <row r="11322">
          <cell r="A11322">
            <v>384114</v>
          </cell>
        </row>
        <row r="11323">
          <cell r="A11323">
            <v>384144</v>
          </cell>
        </row>
        <row r="11324">
          <cell r="A11324">
            <v>384175</v>
          </cell>
        </row>
        <row r="11325">
          <cell r="A11325">
            <v>384205</v>
          </cell>
        </row>
        <row r="11326">
          <cell r="A11326">
            <v>384236</v>
          </cell>
        </row>
        <row r="11327">
          <cell r="A11327">
            <v>384267</v>
          </cell>
        </row>
        <row r="11328">
          <cell r="A11328">
            <v>384296</v>
          </cell>
        </row>
        <row r="11329">
          <cell r="A11329">
            <v>384327</v>
          </cell>
        </row>
        <row r="11330">
          <cell r="A11330">
            <v>384357</v>
          </cell>
        </row>
        <row r="11331">
          <cell r="A11331">
            <v>384388</v>
          </cell>
        </row>
        <row r="11332">
          <cell r="A11332">
            <v>384418</v>
          </cell>
        </row>
        <row r="11333">
          <cell r="A11333">
            <v>384449</v>
          </cell>
        </row>
        <row r="11334">
          <cell r="A11334">
            <v>384480</v>
          </cell>
        </row>
        <row r="11335">
          <cell r="A11335">
            <v>384510</v>
          </cell>
        </row>
        <row r="11336">
          <cell r="A11336">
            <v>384541</v>
          </cell>
        </row>
        <row r="11337">
          <cell r="A11337">
            <v>384571</v>
          </cell>
        </row>
        <row r="11338">
          <cell r="A11338">
            <v>384602</v>
          </cell>
        </row>
        <row r="11339">
          <cell r="A11339">
            <v>384633</v>
          </cell>
        </row>
        <row r="11340">
          <cell r="A11340">
            <v>384661</v>
          </cell>
        </row>
        <row r="11341">
          <cell r="A11341">
            <v>384692</v>
          </cell>
        </row>
        <row r="11342">
          <cell r="A11342">
            <v>384722</v>
          </cell>
        </row>
        <row r="11343">
          <cell r="A11343">
            <v>384753</v>
          </cell>
        </row>
        <row r="11344">
          <cell r="A11344">
            <v>384783</v>
          </cell>
        </row>
        <row r="11345">
          <cell r="A11345">
            <v>384814</v>
          </cell>
        </row>
        <row r="11346">
          <cell r="A11346">
            <v>384845</v>
          </cell>
        </row>
        <row r="11347">
          <cell r="A11347">
            <v>384875</v>
          </cell>
        </row>
        <row r="11348">
          <cell r="A11348">
            <v>384906</v>
          </cell>
        </row>
        <row r="11349">
          <cell r="A11349">
            <v>384936</v>
          </cell>
        </row>
        <row r="11350">
          <cell r="A11350">
            <v>384967</v>
          </cell>
        </row>
        <row r="11351">
          <cell r="A11351">
            <v>384998</v>
          </cell>
        </row>
        <row r="11352">
          <cell r="A11352">
            <v>385026</v>
          </cell>
        </row>
        <row r="11353">
          <cell r="A11353">
            <v>385057</v>
          </cell>
        </row>
        <row r="11354">
          <cell r="A11354">
            <v>385087</v>
          </cell>
        </row>
        <row r="11355">
          <cell r="A11355">
            <v>385118</v>
          </cell>
        </row>
        <row r="11356">
          <cell r="A11356">
            <v>385148</v>
          </cell>
        </row>
        <row r="11357">
          <cell r="A11357">
            <v>385179</v>
          </cell>
        </row>
        <row r="11358">
          <cell r="A11358">
            <v>385210</v>
          </cell>
        </row>
        <row r="11359">
          <cell r="A11359">
            <v>385240</v>
          </cell>
        </row>
        <row r="11360">
          <cell r="A11360">
            <v>385271</v>
          </cell>
        </row>
        <row r="11361">
          <cell r="A11361">
            <v>385301</v>
          </cell>
        </row>
        <row r="11362">
          <cell r="A11362">
            <v>385332</v>
          </cell>
        </row>
        <row r="11363">
          <cell r="A11363">
            <v>385363</v>
          </cell>
        </row>
        <row r="11364">
          <cell r="A11364">
            <v>385391</v>
          </cell>
        </row>
        <row r="11365">
          <cell r="A11365">
            <v>385422</v>
          </cell>
        </row>
        <row r="11366">
          <cell r="A11366">
            <v>385452</v>
          </cell>
        </row>
        <row r="11367">
          <cell r="A11367">
            <v>385483</v>
          </cell>
        </row>
        <row r="11368">
          <cell r="A11368">
            <v>385513</v>
          </cell>
        </row>
        <row r="11369">
          <cell r="A11369">
            <v>385544</v>
          </cell>
        </row>
        <row r="11370">
          <cell r="A11370">
            <v>385575</v>
          </cell>
        </row>
        <row r="11371">
          <cell r="A11371">
            <v>385605</v>
          </cell>
        </row>
        <row r="11372">
          <cell r="A11372">
            <v>385636</v>
          </cell>
        </row>
        <row r="11373">
          <cell r="A11373">
            <v>385666</v>
          </cell>
        </row>
        <row r="11374">
          <cell r="A11374">
            <v>385697</v>
          </cell>
        </row>
        <row r="11375">
          <cell r="A11375">
            <v>385728</v>
          </cell>
        </row>
        <row r="11376">
          <cell r="A11376">
            <v>385757</v>
          </cell>
        </row>
        <row r="11377">
          <cell r="A11377">
            <v>385788</v>
          </cell>
        </row>
        <row r="11378">
          <cell r="A11378">
            <v>385818</v>
          </cell>
        </row>
        <row r="11379">
          <cell r="A11379">
            <v>385849</v>
          </cell>
        </row>
        <row r="11380">
          <cell r="A11380">
            <v>385879</v>
          </cell>
        </row>
        <row r="11381">
          <cell r="A11381">
            <v>385910</v>
          </cell>
        </row>
        <row r="11382">
          <cell r="A11382">
            <v>385941</v>
          </cell>
        </row>
        <row r="11383">
          <cell r="A11383">
            <v>385971</v>
          </cell>
        </row>
        <row r="11384">
          <cell r="A11384">
            <v>386002</v>
          </cell>
        </row>
        <row r="11385">
          <cell r="A11385">
            <v>386032</v>
          </cell>
        </row>
        <row r="11386">
          <cell r="A11386">
            <v>386063</v>
          </cell>
        </row>
        <row r="11387">
          <cell r="A11387">
            <v>386094</v>
          </cell>
        </row>
        <row r="11388">
          <cell r="A11388">
            <v>386122</v>
          </cell>
        </row>
        <row r="11389">
          <cell r="A11389">
            <v>386153</v>
          </cell>
        </row>
        <row r="11390">
          <cell r="A11390">
            <v>386183</v>
          </cell>
        </row>
        <row r="11391">
          <cell r="A11391">
            <v>386214</v>
          </cell>
        </row>
        <row r="11392">
          <cell r="A11392">
            <v>386244</v>
          </cell>
        </row>
        <row r="11393">
          <cell r="A11393">
            <v>386275</v>
          </cell>
        </row>
        <row r="11394">
          <cell r="A11394">
            <v>386306</v>
          </cell>
        </row>
        <row r="11395">
          <cell r="A11395">
            <v>386336</v>
          </cell>
        </row>
        <row r="11396">
          <cell r="A11396">
            <v>386367</v>
          </cell>
        </row>
        <row r="11397">
          <cell r="A11397">
            <v>386397</v>
          </cell>
        </row>
        <row r="11398">
          <cell r="A11398">
            <v>386428</v>
          </cell>
        </row>
        <row r="11399">
          <cell r="A11399">
            <v>386459</v>
          </cell>
        </row>
        <row r="11400">
          <cell r="A11400">
            <v>386487</v>
          </cell>
        </row>
        <row r="11401">
          <cell r="A11401">
            <v>386518</v>
          </cell>
        </row>
        <row r="11402">
          <cell r="A11402">
            <v>386548</v>
          </cell>
        </row>
        <row r="11403">
          <cell r="A11403">
            <v>386579</v>
          </cell>
        </row>
        <row r="11404">
          <cell r="A11404">
            <v>386609</v>
          </cell>
        </row>
        <row r="11405">
          <cell r="A11405">
            <v>386640</v>
          </cell>
        </row>
        <row r="11406">
          <cell r="A11406">
            <v>386671</v>
          </cell>
        </row>
        <row r="11407">
          <cell r="A11407">
            <v>386701</v>
          </cell>
        </row>
        <row r="11408">
          <cell r="A11408">
            <v>386732</v>
          </cell>
        </row>
        <row r="11409">
          <cell r="A11409">
            <v>386762</v>
          </cell>
        </row>
        <row r="11410">
          <cell r="A11410">
            <v>386793</v>
          </cell>
        </row>
        <row r="11411">
          <cell r="A11411">
            <v>386824</v>
          </cell>
        </row>
        <row r="11412">
          <cell r="A11412">
            <v>386852</v>
          </cell>
        </row>
        <row r="11413">
          <cell r="A11413">
            <v>386883</v>
          </cell>
        </row>
        <row r="11414">
          <cell r="A11414">
            <v>386913</v>
          </cell>
        </row>
        <row r="11415">
          <cell r="A11415">
            <v>386944</v>
          </cell>
        </row>
        <row r="11416">
          <cell r="A11416">
            <v>386974</v>
          </cell>
        </row>
        <row r="11417">
          <cell r="A11417">
            <v>387005</v>
          </cell>
        </row>
        <row r="11418">
          <cell r="A11418">
            <v>387036</v>
          </cell>
        </row>
        <row r="11419">
          <cell r="A11419">
            <v>387066</v>
          </cell>
        </row>
        <row r="11420">
          <cell r="A11420">
            <v>387097</v>
          </cell>
        </row>
        <row r="11421">
          <cell r="A11421">
            <v>387127</v>
          </cell>
        </row>
        <row r="11422">
          <cell r="A11422">
            <v>387158</v>
          </cell>
        </row>
        <row r="11423">
          <cell r="A11423">
            <v>387189</v>
          </cell>
        </row>
        <row r="11424">
          <cell r="A11424">
            <v>387218</v>
          </cell>
        </row>
        <row r="11425">
          <cell r="A11425">
            <v>387249</v>
          </cell>
        </row>
        <row r="11426">
          <cell r="A11426">
            <v>387279</v>
          </cell>
        </row>
        <row r="11427">
          <cell r="A11427">
            <v>387310</v>
          </cell>
        </row>
        <row r="11428">
          <cell r="A11428">
            <v>387340</v>
          </cell>
        </row>
        <row r="11429">
          <cell r="A11429">
            <v>387371</v>
          </cell>
        </row>
        <row r="11430">
          <cell r="A11430">
            <v>387402</v>
          </cell>
        </row>
        <row r="11431">
          <cell r="A11431">
            <v>387432</v>
          </cell>
        </row>
        <row r="11432">
          <cell r="A11432">
            <v>387463</v>
          </cell>
        </row>
        <row r="11433">
          <cell r="A11433">
            <v>387493</v>
          </cell>
        </row>
        <row r="11434">
          <cell r="A11434">
            <v>387524</v>
          </cell>
        </row>
        <row r="11435">
          <cell r="A11435">
            <v>387555</v>
          </cell>
        </row>
        <row r="11436">
          <cell r="A11436">
            <v>387583</v>
          </cell>
        </row>
        <row r="11437">
          <cell r="A11437">
            <v>387614</v>
          </cell>
        </row>
        <row r="11438">
          <cell r="A11438">
            <v>387644</v>
          </cell>
        </row>
        <row r="11439">
          <cell r="A11439">
            <v>387675</v>
          </cell>
        </row>
        <row r="11440">
          <cell r="A11440">
            <v>387705</v>
          </cell>
        </row>
        <row r="11441">
          <cell r="A11441">
            <v>387736</v>
          </cell>
        </row>
        <row r="11442">
          <cell r="A11442">
            <v>387767</v>
          </cell>
        </row>
        <row r="11443">
          <cell r="A11443">
            <v>387797</v>
          </cell>
        </row>
        <row r="11444">
          <cell r="A11444">
            <v>387828</v>
          </cell>
        </row>
        <row r="11445">
          <cell r="A11445">
            <v>387858</v>
          </cell>
        </row>
        <row r="11446">
          <cell r="A11446">
            <v>387889</v>
          </cell>
        </row>
        <row r="11447">
          <cell r="A11447">
            <v>387920</v>
          </cell>
        </row>
        <row r="11448">
          <cell r="A11448">
            <v>387948</v>
          </cell>
        </row>
        <row r="11449">
          <cell r="A11449">
            <v>387979</v>
          </cell>
        </row>
        <row r="11450">
          <cell r="A11450">
            <v>388009</v>
          </cell>
        </row>
        <row r="11451">
          <cell r="A11451">
            <v>388040</v>
          </cell>
        </row>
        <row r="11452">
          <cell r="A11452">
            <v>388070</v>
          </cell>
        </row>
        <row r="11453">
          <cell r="A11453">
            <v>388101</v>
          </cell>
        </row>
        <row r="11454">
          <cell r="A11454">
            <v>388132</v>
          </cell>
        </row>
        <row r="11455">
          <cell r="A11455">
            <v>388162</v>
          </cell>
        </row>
        <row r="11456">
          <cell r="A11456">
            <v>388193</v>
          </cell>
        </row>
        <row r="11457">
          <cell r="A11457">
            <v>388223</v>
          </cell>
        </row>
        <row r="11458">
          <cell r="A11458">
            <v>388254</v>
          </cell>
        </row>
        <row r="11459">
          <cell r="A11459">
            <v>388285</v>
          </cell>
        </row>
        <row r="11460">
          <cell r="A11460">
            <v>388313</v>
          </cell>
        </row>
        <row r="11461">
          <cell r="A11461">
            <v>388344</v>
          </cell>
        </row>
        <row r="11462">
          <cell r="A11462">
            <v>388374</v>
          </cell>
        </row>
        <row r="11463">
          <cell r="A11463">
            <v>388405</v>
          </cell>
        </row>
        <row r="11464">
          <cell r="A11464">
            <v>388435</v>
          </cell>
        </row>
        <row r="11465">
          <cell r="A11465">
            <v>388466</v>
          </cell>
        </row>
        <row r="11466">
          <cell r="A11466">
            <v>388497</v>
          </cell>
        </row>
        <row r="11467">
          <cell r="A11467">
            <v>388527</v>
          </cell>
        </row>
        <row r="11468">
          <cell r="A11468">
            <v>388558</v>
          </cell>
        </row>
        <row r="11469">
          <cell r="A11469">
            <v>388588</v>
          </cell>
        </row>
        <row r="11470">
          <cell r="A11470">
            <v>388619</v>
          </cell>
        </row>
        <row r="11471">
          <cell r="A11471">
            <v>388650</v>
          </cell>
        </row>
        <row r="11472">
          <cell r="A11472">
            <v>388679</v>
          </cell>
        </row>
        <row r="11473">
          <cell r="A11473">
            <v>388710</v>
          </cell>
        </row>
        <row r="11474">
          <cell r="A11474">
            <v>388740</v>
          </cell>
        </row>
        <row r="11475">
          <cell r="A11475">
            <v>388771</v>
          </cell>
        </row>
        <row r="11476">
          <cell r="A11476">
            <v>388801</v>
          </cell>
        </row>
        <row r="11477">
          <cell r="A11477">
            <v>388832</v>
          </cell>
        </row>
        <row r="11478">
          <cell r="A11478">
            <v>388863</v>
          </cell>
        </row>
        <row r="11479">
          <cell r="A11479">
            <v>388893</v>
          </cell>
        </row>
        <row r="11480">
          <cell r="A11480">
            <v>388924</v>
          </cell>
        </row>
        <row r="11481">
          <cell r="A11481">
            <v>388954</v>
          </cell>
        </row>
        <row r="11482">
          <cell r="A11482">
            <v>388985</v>
          </cell>
        </row>
        <row r="11483">
          <cell r="A11483">
            <v>389016</v>
          </cell>
        </row>
        <row r="11484">
          <cell r="A11484">
            <v>389044</v>
          </cell>
        </row>
        <row r="11485">
          <cell r="A11485">
            <v>389075</v>
          </cell>
        </row>
        <row r="11486">
          <cell r="A11486">
            <v>389105</v>
          </cell>
        </row>
        <row r="11487">
          <cell r="A11487">
            <v>389136</v>
          </cell>
        </row>
        <row r="11488">
          <cell r="A11488">
            <v>389166</v>
          </cell>
        </row>
        <row r="11489">
          <cell r="A11489">
            <v>389197</v>
          </cell>
        </row>
        <row r="11490">
          <cell r="A11490">
            <v>389228</v>
          </cell>
        </row>
        <row r="11491">
          <cell r="A11491">
            <v>389258</v>
          </cell>
        </row>
        <row r="11492">
          <cell r="A11492">
            <v>389289</v>
          </cell>
        </row>
        <row r="11493">
          <cell r="A11493">
            <v>389319</v>
          </cell>
        </row>
        <row r="11494">
          <cell r="A11494">
            <v>389350</v>
          </cell>
        </row>
        <row r="11495">
          <cell r="A11495">
            <v>389381</v>
          </cell>
        </row>
        <row r="11496">
          <cell r="A11496">
            <v>389409</v>
          </cell>
        </row>
        <row r="11497">
          <cell r="A11497">
            <v>389440</v>
          </cell>
        </row>
        <row r="11498">
          <cell r="A11498">
            <v>389470</v>
          </cell>
        </row>
        <row r="11499">
          <cell r="A11499">
            <v>389501</v>
          </cell>
        </row>
        <row r="11500">
          <cell r="A11500">
            <v>389531</v>
          </cell>
        </row>
        <row r="11501">
          <cell r="A11501">
            <v>389562</v>
          </cell>
        </row>
        <row r="11502">
          <cell r="A11502">
            <v>389593</v>
          </cell>
        </row>
        <row r="11503">
          <cell r="A11503">
            <v>389623</v>
          </cell>
        </row>
        <row r="11504">
          <cell r="A11504">
            <v>389654</v>
          </cell>
        </row>
        <row r="11505">
          <cell r="A11505">
            <v>389684</v>
          </cell>
        </row>
        <row r="11506">
          <cell r="A11506">
            <v>389715</v>
          </cell>
        </row>
        <row r="11507">
          <cell r="A11507">
            <v>389746</v>
          </cell>
        </row>
        <row r="11508">
          <cell r="A11508">
            <v>389774</v>
          </cell>
        </row>
        <row r="11509">
          <cell r="A11509">
            <v>389805</v>
          </cell>
        </row>
        <row r="11510">
          <cell r="A11510">
            <v>389835</v>
          </cell>
        </row>
        <row r="11511">
          <cell r="A11511">
            <v>389866</v>
          </cell>
        </row>
        <row r="11512">
          <cell r="A11512">
            <v>389896</v>
          </cell>
        </row>
        <row r="11513">
          <cell r="A11513">
            <v>389927</v>
          </cell>
        </row>
        <row r="11514">
          <cell r="A11514">
            <v>389958</v>
          </cell>
        </row>
        <row r="11515">
          <cell r="A11515">
            <v>389988</v>
          </cell>
        </row>
        <row r="11516">
          <cell r="A11516">
            <v>390019</v>
          </cell>
        </row>
        <row r="11517">
          <cell r="A11517">
            <v>390049</v>
          </cell>
        </row>
        <row r="11518">
          <cell r="A11518">
            <v>390080</v>
          </cell>
        </row>
        <row r="11519">
          <cell r="A11519">
            <v>390111</v>
          </cell>
        </row>
        <row r="11520">
          <cell r="A11520">
            <v>390140</v>
          </cell>
        </row>
        <row r="11521">
          <cell r="A11521">
            <v>390171</v>
          </cell>
        </row>
        <row r="11522">
          <cell r="A11522">
            <v>390201</v>
          </cell>
        </row>
        <row r="11523">
          <cell r="A11523">
            <v>390232</v>
          </cell>
        </row>
        <row r="11524">
          <cell r="A11524">
            <v>390262</v>
          </cell>
        </row>
        <row r="11525">
          <cell r="A11525">
            <v>390293</v>
          </cell>
        </row>
        <row r="11526">
          <cell r="A11526">
            <v>390324</v>
          </cell>
        </row>
        <row r="11527">
          <cell r="A11527">
            <v>390354</v>
          </cell>
        </row>
        <row r="11528">
          <cell r="A11528">
            <v>390385</v>
          </cell>
        </row>
        <row r="11529">
          <cell r="A11529">
            <v>390415</v>
          </cell>
        </row>
        <row r="11530">
          <cell r="A11530">
            <v>390446</v>
          </cell>
        </row>
        <row r="11531">
          <cell r="A11531">
            <v>390477</v>
          </cell>
        </row>
        <row r="11532">
          <cell r="A11532">
            <v>390505</v>
          </cell>
        </row>
        <row r="11533">
          <cell r="A11533">
            <v>390536</v>
          </cell>
        </row>
        <row r="11534">
          <cell r="A11534">
            <v>390566</v>
          </cell>
        </row>
        <row r="11535">
          <cell r="A11535">
            <v>390597</v>
          </cell>
        </row>
        <row r="11536">
          <cell r="A11536">
            <v>390627</v>
          </cell>
        </row>
        <row r="11537">
          <cell r="A11537">
            <v>390658</v>
          </cell>
        </row>
        <row r="11538">
          <cell r="A11538">
            <v>390689</v>
          </cell>
        </row>
        <row r="11539">
          <cell r="A11539">
            <v>390719</v>
          </cell>
        </row>
        <row r="11540">
          <cell r="A11540">
            <v>390750</v>
          </cell>
        </row>
        <row r="11541">
          <cell r="A11541">
            <v>390780</v>
          </cell>
        </row>
        <row r="11542">
          <cell r="A11542">
            <v>390811</v>
          </cell>
        </row>
        <row r="11543">
          <cell r="A11543">
            <v>390842</v>
          </cell>
        </row>
        <row r="11544">
          <cell r="A11544">
            <v>390870</v>
          </cell>
        </row>
        <row r="11545">
          <cell r="A11545">
            <v>390901</v>
          </cell>
        </row>
        <row r="11546">
          <cell r="A11546">
            <v>390931</v>
          </cell>
        </row>
        <row r="11547">
          <cell r="A11547">
            <v>390962</v>
          </cell>
        </row>
        <row r="11548">
          <cell r="A11548">
            <v>390992</v>
          </cell>
        </row>
        <row r="11549">
          <cell r="A11549">
            <v>391023</v>
          </cell>
        </row>
        <row r="11550">
          <cell r="A11550">
            <v>391054</v>
          </cell>
        </row>
        <row r="11551">
          <cell r="A11551">
            <v>391084</v>
          </cell>
        </row>
        <row r="11552">
          <cell r="A11552">
            <v>391115</v>
          </cell>
        </row>
        <row r="11553">
          <cell r="A11553">
            <v>391145</v>
          </cell>
        </row>
        <row r="11554">
          <cell r="A11554">
            <v>391176</v>
          </cell>
        </row>
        <row r="11555">
          <cell r="A11555">
            <v>391207</v>
          </cell>
        </row>
        <row r="11556">
          <cell r="A11556">
            <v>391235</v>
          </cell>
        </row>
        <row r="11557">
          <cell r="A11557">
            <v>391266</v>
          </cell>
        </row>
        <row r="11558">
          <cell r="A11558">
            <v>391296</v>
          </cell>
        </row>
        <row r="11559">
          <cell r="A11559">
            <v>391327</v>
          </cell>
        </row>
        <row r="11560">
          <cell r="A11560">
            <v>391357</v>
          </cell>
        </row>
        <row r="11561">
          <cell r="A11561">
            <v>391388</v>
          </cell>
        </row>
        <row r="11562">
          <cell r="A11562">
            <v>391419</v>
          </cell>
        </row>
        <row r="11563">
          <cell r="A11563">
            <v>391449</v>
          </cell>
        </row>
        <row r="11564">
          <cell r="A11564">
            <v>391480</v>
          </cell>
        </row>
        <row r="11565">
          <cell r="A11565">
            <v>391510</v>
          </cell>
        </row>
        <row r="11566">
          <cell r="A11566">
            <v>391541</v>
          </cell>
        </row>
        <row r="11567">
          <cell r="A11567">
            <v>391572</v>
          </cell>
        </row>
        <row r="11568">
          <cell r="A11568">
            <v>391601</v>
          </cell>
        </row>
        <row r="11569">
          <cell r="A11569">
            <v>391632</v>
          </cell>
        </row>
        <row r="11570">
          <cell r="A11570">
            <v>391662</v>
          </cell>
        </row>
        <row r="11571">
          <cell r="A11571">
            <v>391693</v>
          </cell>
        </row>
        <row r="11572">
          <cell r="A11572">
            <v>391723</v>
          </cell>
        </row>
        <row r="11573">
          <cell r="A11573">
            <v>391754</v>
          </cell>
        </row>
        <row r="11574">
          <cell r="A11574">
            <v>391785</v>
          </cell>
        </row>
        <row r="11575">
          <cell r="A11575">
            <v>391815</v>
          </cell>
        </row>
        <row r="11576">
          <cell r="A11576">
            <v>391846</v>
          </cell>
        </row>
        <row r="11577">
          <cell r="A11577">
            <v>391876</v>
          </cell>
        </row>
        <row r="11578">
          <cell r="A11578">
            <v>391907</v>
          </cell>
        </row>
        <row r="11579">
          <cell r="A11579">
            <v>391938</v>
          </cell>
        </row>
        <row r="11580">
          <cell r="A11580">
            <v>391966</v>
          </cell>
        </row>
        <row r="11581">
          <cell r="A11581">
            <v>391997</v>
          </cell>
        </row>
        <row r="11582">
          <cell r="A11582">
            <v>392027</v>
          </cell>
        </row>
        <row r="11583">
          <cell r="A11583">
            <v>392058</v>
          </cell>
        </row>
        <row r="11584">
          <cell r="A11584">
            <v>392088</v>
          </cell>
        </row>
        <row r="11585">
          <cell r="A11585">
            <v>392119</v>
          </cell>
        </row>
        <row r="11586">
          <cell r="A11586">
            <v>392150</v>
          </cell>
        </row>
        <row r="11587">
          <cell r="A11587">
            <v>392180</v>
          </cell>
        </row>
        <row r="11588">
          <cell r="A11588">
            <v>392211</v>
          </cell>
        </row>
        <row r="11589">
          <cell r="A11589">
            <v>392241</v>
          </cell>
        </row>
        <row r="11590">
          <cell r="A11590">
            <v>392272</v>
          </cell>
        </row>
        <row r="11591">
          <cell r="A11591">
            <v>392303</v>
          </cell>
        </row>
        <row r="11592">
          <cell r="A11592">
            <v>392331</v>
          </cell>
        </row>
        <row r="11593">
          <cell r="A11593">
            <v>392362</v>
          </cell>
        </row>
        <row r="11594">
          <cell r="A11594">
            <v>392392</v>
          </cell>
        </row>
        <row r="11595">
          <cell r="A11595">
            <v>392423</v>
          </cell>
        </row>
        <row r="11596">
          <cell r="A11596">
            <v>392453</v>
          </cell>
        </row>
        <row r="11597">
          <cell r="A11597">
            <v>392484</v>
          </cell>
        </row>
        <row r="11598">
          <cell r="A11598">
            <v>392515</v>
          </cell>
        </row>
        <row r="11599">
          <cell r="A11599">
            <v>392545</v>
          </cell>
        </row>
        <row r="11600">
          <cell r="A11600">
            <v>392576</v>
          </cell>
        </row>
        <row r="11601">
          <cell r="A11601">
            <v>392606</v>
          </cell>
        </row>
        <row r="11602">
          <cell r="A11602">
            <v>392637</v>
          </cell>
        </row>
        <row r="11603">
          <cell r="A11603">
            <v>392668</v>
          </cell>
        </row>
        <row r="11604">
          <cell r="A11604">
            <v>392696</v>
          </cell>
        </row>
        <row r="11605">
          <cell r="A11605">
            <v>392727</v>
          </cell>
        </row>
        <row r="11606">
          <cell r="A11606">
            <v>392757</v>
          </cell>
        </row>
        <row r="11607">
          <cell r="A11607">
            <v>392788</v>
          </cell>
        </row>
        <row r="11608">
          <cell r="A11608">
            <v>392818</v>
          </cell>
        </row>
        <row r="11609">
          <cell r="A11609">
            <v>392849</v>
          </cell>
        </row>
        <row r="11610">
          <cell r="A11610">
            <v>392880</v>
          </cell>
        </row>
        <row r="11611">
          <cell r="A11611">
            <v>392910</v>
          </cell>
        </row>
        <row r="11612">
          <cell r="A11612">
            <v>392941</v>
          </cell>
        </row>
        <row r="11613">
          <cell r="A11613">
            <v>392971</v>
          </cell>
        </row>
        <row r="11614">
          <cell r="A11614">
            <v>393002</v>
          </cell>
        </row>
        <row r="11615">
          <cell r="A11615">
            <v>393033</v>
          </cell>
        </row>
        <row r="11616">
          <cell r="A11616">
            <v>393062</v>
          </cell>
        </row>
        <row r="11617">
          <cell r="A11617">
            <v>393093</v>
          </cell>
        </row>
        <row r="11618">
          <cell r="A11618">
            <v>393123</v>
          </cell>
        </row>
        <row r="11619">
          <cell r="A11619">
            <v>393154</v>
          </cell>
        </row>
        <row r="11620">
          <cell r="A11620">
            <v>393184</v>
          </cell>
        </row>
        <row r="11621">
          <cell r="A11621">
            <v>393215</v>
          </cell>
        </row>
        <row r="11622">
          <cell r="A11622">
            <v>393246</v>
          </cell>
        </row>
        <row r="11623">
          <cell r="A11623">
            <v>393276</v>
          </cell>
        </row>
        <row r="11624">
          <cell r="A11624">
            <v>393307</v>
          </cell>
        </row>
        <row r="11625">
          <cell r="A11625">
            <v>393337</v>
          </cell>
        </row>
        <row r="11626">
          <cell r="A11626">
            <v>393368</v>
          </cell>
        </row>
        <row r="11627">
          <cell r="A11627">
            <v>393399</v>
          </cell>
        </row>
        <row r="11628">
          <cell r="A11628">
            <v>393427</v>
          </cell>
        </row>
        <row r="11629">
          <cell r="A11629">
            <v>393458</v>
          </cell>
        </row>
        <row r="11630">
          <cell r="A11630">
            <v>393488</v>
          </cell>
        </row>
        <row r="11631">
          <cell r="A11631">
            <v>393519</v>
          </cell>
        </row>
        <row r="11632">
          <cell r="A11632">
            <v>393549</v>
          </cell>
        </row>
        <row r="11633">
          <cell r="A11633">
            <v>393580</v>
          </cell>
        </row>
        <row r="11634">
          <cell r="A11634">
            <v>393611</v>
          </cell>
        </row>
        <row r="11635">
          <cell r="A11635">
            <v>393641</v>
          </cell>
        </row>
        <row r="11636">
          <cell r="A11636">
            <v>393672</v>
          </cell>
        </row>
        <row r="11637">
          <cell r="A11637">
            <v>393702</v>
          </cell>
        </row>
        <row r="11638">
          <cell r="A11638">
            <v>393733</v>
          </cell>
        </row>
        <row r="11639">
          <cell r="A11639">
            <v>393764</v>
          </cell>
        </row>
        <row r="11640">
          <cell r="A11640">
            <v>393792</v>
          </cell>
        </row>
        <row r="11641">
          <cell r="A11641">
            <v>393823</v>
          </cell>
        </row>
        <row r="11642">
          <cell r="A11642">
            <v>393853</v>
          </cell>
        </row>
        <row r="11643">
          <cell r="A11643">
            <v>393884</v>
          </cell>
        </row>
        <row r="11644">
          <cell r="A11644">
            <v>393914</v>
          </cell>
        </row>
        <row r="11645">
          <cell r="A11645">
            <v>393945</v>
          </cell>
        </row>
        <row r="11646">
          <cell r="A11646">
            <v>393976</v>
          </cell>
        </row>
        <row r="11647">
          <cell r="A11647">
            <v>394006</v>
          </cell>
        </row>
        <row r="11648">
          <cell r="A11648">
            <v>394037</v>
          </cell>
        </row>
        <row r="11649">
          <cell r="A11649">
            <v>394067</v>
          </cell>
        </row>
        <row r="11650">
          <cell r="A11650">
            <v>394098</v>
          </cell>
        </row>
        <row r="11651">
          <cell r="A11651">
            <v>394129</v>
          </cell>
        </row>
        <row r="11652">
          <cell r="A11652">
            <v>394157</v>
          </cell>
        </row>
        <row r="11653">
          <cell r="A11653">
            <v>394188</v>
          </cell>
        </row>
        <row r="11654">
          <cell r="A11654">
            <v>394218</v>
          </cell>
        </row>
        <row r="11655">
          <cell r="A11655">
            <v>394249</v>
          </cell>
        </row>
        <row r="11656">
          <cell r="A11656">
            <v>394279</v>
          </cell>
        </row>
        <row r="11657">
          <cell r="A11657">
            <v>394310</v>
          </cell>
        </row>
        <row r="11658">
          <cell r="A11658">
            <v>394341</v>
          </cell>
        </row>
        <row r="11659">
          <cell r="A11659">
            <v>394371</v>
          </cell>
        </row>
        <row r="11660">
          <cell r="A11660">
            <v>394402</v>
          </cell>
        </row>
        <row r="11661">
          <cell r="A11661">
            <v>394432</v>
          </cell>
        </row>
        <row r="11662">
          <cell r="A11662">
            <v>394463</v>
          </cell>
        </row>
        <row r="11663">
          <cell r="A11663">
            <v>394494</v>
          </cell>
        </row>
        <row r="11664">
          <cell r="A11664">
            <v>394523</v>
          </cell>
        </row>
        <row r="11665">
          <cell r="A11665">
            <v>394554</v>
          </cell>
        </row>
        <row r="11666">
          <cell r="A11666">
            <v>394584</v>
          </cell>
        </row>
        <row r="11667">
          <cell r="A11667">
            <v>394615</v>
          </cell>
        </row>
        <row r="11668">
          <cell r="A11668">
            <v>394645</v>
          </cell>
        </row>
        <row r="11669">
          <cell r="A11669">
            <v>394676</v>
          </cell>
        </row>
        <row r="11670">
          <cell r="A11670">
            <v>394707</v>
          </cell>
        </row>
        <row r="11671">
          <cell r="A11671">
            <v>394737</v>
          </cell>
        </row>
        <row r="11672">
          <cell r="A11672">
            <v>394768</v>
          </cell>
        </row>
        <row r="11673">
          <cell r="A11673">
            <v>394798</v>
          </cell>
        </row>
        <row r="11674">
          <cell r="A11674">
            <v>394829</v>
          </cell>
        </row>
        <row r="11675">
          <cell r="A11675">
            <v>394860</v>
          </cell>
        </row>
        <row r="11676">
          <cell r="A11676">
            <v>394888</v>
          </cell>
        </row>
        <row r="11677">
          <cell r="A11677">
            <v>394919</v>
          </cell>
        </row>
        <row r="11678">
          <cell r="A11678">
            <v>394949</v>
          </cell>
        </row>
        <row r="11679">
          <cell r="A11679">
            <v>394980</v>
          </cell>
        </row>
        <row r="11680">
          <cell r="A11680">
            <v>395010</v>
          </cell>
        </row>
        <row r="11681">
          <cell r="A11681">
            <v>395041</v>
          </cell>
        </row>
        <row r="11682">
          <cell r="A11682">
            <v>395072</v>
          </cell>
        </row>
        <row r="11683">
          <cell r="A11683">
            <v>395102</v>
          </cell>
        </row>
        <row r="11684">
          <cell r="A11684">
            <v>395133</v>
          </cell>
        </row>
        <row r="11685">
          <cell r="A11685">
            <v>395163</v>
          </cell>
        </row>
        <row r="11686">
          <cell r="A11686">
            <v>395194</v>
          </cell>
        </row>
        <row r="11687">
          <cell r="A11687">
            <v>395225</v>
          </cell>
        </row>
        <row r="11688">
          <cell r="A11688">
            <v>395253</v>
          </cell>
        </row>
        <row r="11689">
          <cell r="A11689">
            <v>395284</v>
          </cell>
        </row>
        <row r="11690">
          <cell r="A11690">
            <v>395314</v>
          </cell>
        </row>
        <row r="11691">
          <cell r="A11691">
            <v>395345</v>
          </cell>
        </row>
        <row r="11692">
          <cell r="A11692">
            <v>395375</v>
          </cell>
        </row>
        <row r="11693">
          <cell r="A11693">
            <v>395406</v>
          </cell>
        </row>
        <row r="11694">
          <cell r="A11694">
            <v>395437</v>
          </cell>
        </row>
        <row r="11695">
          <cell r="A11695">
            <v>395467</v>
          </cell>
        </row>
        <row r="11696">
          <cell r="A11696">
            <v>395498</v>
          </cell>
        </row>
        <row r="11697">
          <cell r="A11697">
            <v>395528</v>
          </cell>
        </row>
        <row r="11698">
          <cell r="A11698">
            <v>395559</v>
          </cell>
        </row>
        <row r="11699">
          <cell r="A11699">
            <v>395590</v>
          </cell>
        </row>
        <row r="11700">
          <cell r="A11700">
            <v>395618</v>
          </cell>
        </row>
        <row r="11701">
          <cell r="A11701">
            <v>395649</v>
          </cell>
        </row>
        <row r="11702">
          <cell r="A11702">
            <v>395679</v>
          </cell>
        </row>
        <row r="11703">
          <cell r="A11703">
            <v>395710</v>
          </cell>
        </row>
        <row r="11704">
          <cell r="A11704">
            <v>395740</v>
          </cell>
        </row>
        <row r="11705">
          <cell r="A11705">
            <v>395771</v>
          </cell>
        </row>
        <row r="11706">
          <cell r="A11706">
            <v>395802</v>
          </cell>
        </row>
        <row r="11707">
          <cell r="A11707">
            <v>395832</v>
          </cell>
        </row>
        <row r="11708">
          <cell r="A11708">
            <v>395863</v>
          </cell>
        </row>
        <row r="11709">
          <cell r="A11709">
            <v>395893</v>
          </cell>
        </row>
        <row r="11710">
          <cell r="A11710">
            <v>395924</v>
          </cell>
        </row>
        <row r="11711">
          <cell r="A11711">
            <v>395955</v>
          </cell>
        </row>
        <row r="11712">
          <cell r="A11712">
            <v>395984</v>
          </cell>
        </row>
        <row r="11713">
          <cell r="A11713">
            <v>396015</v>
          </cell>
        </row>
        <row r="11714">
          <cell r="A11714">
            <v>396045</v>
          </cell>
        </row>
        <row r="11715">
          <cell r="A11715">
            <v>396076</v>
          </cell>
        </row>
        <row r="11716">
          <cell r="A11716">
            <v>396106</v>
          </cell>
        </row>
        <row r="11717">
          <cell r="A11717">
            <v>396137</v>
          </cell>
        </row>
        <row r="11718">
          <cell r="A11718">
            <v>396168</v>
          </cell>
        </row>
        <row r="11719">
          <cell r="A11719">
            <v>396198</v>
          </cell>
        </row>
        <row r="11720">
          <cell r="A11720">
            <v>396229</v>
          </cell>
        </row>
        <row r="11721">
          <cell r="A11721">
            <v>396259</v>
          </cell>
        </row>
        <row r="11722">
          <cell r="A11722">
            <v>396290</v>
          </cell>
        </row>
        <row r="11723">
          <cell r="A11723">
            <v>396321</v>
          </cell>
        </row>
        <row r="11724">
          <cell r="A11724">
            <v>396349</v>
          </cell>
        </row>
        <row r="11725">
          <cell r="A11725">
            <v>396380</v>
          </cell>
        </row>
        <row r="11726">
          <cell r="A11726">
            <v>396410</v>
          </cell>
        </row>
        <row r="11727">
          <cell r="A11727">
            <v>396441</v>
          </cell>
        </row>
        <row r="11728">
          <cell r="A11728">
            <v>396471</v>
          </cell>
        </row>
        <row r="11729">
          <cell r="A11729">
            <v>396502</v>
          </cell>
        </row>
        <row r="11730">
          <cell r="A11730">
            <v>396533</v>
          </cell>
        </row>
        <row r="11731">
          <cell r="A11731">
            <v>396563</v>
          </cell>
        </row>
        <row r="11732">
          <cell r="A11732">
            <v>396594</v>
          </cell>
        </row>
        <row r="11733">
          <cell r="A11733">
            <v>396624</v>
          </cell>
        </row>
        <row r="11734">
          <cell r="A11734">
            <v>396655</v>
          </cell>
        </row>
        <row r="11735">
          <cell r="A11735">
            <v>396686</v>
          </cell>
        </row>
        <row r="11736">
          <cell r="A11736">
            <v>396714</v>
          </cell>
        </row>
        <row r="11737">
          <cell r="A11737">
            <v>396745</v>
          </cell>
        </row>
        <row r="11738">
          <cell r="A11738">
            <v>396775</v>
          </cell>
        </row>
        <row r="11739">
          <cell r="A11739">
            <v>396806</v>
          </cell>
        </row>
        <row r="11740">
          <cell r="A11740">
            <v>396836</v>
          </cell>
        </row>
        <row r="11741">
          <cell r="A11741">
            <v>396867</v>
          </cell>
        </row>
        <row r="11742">
          <cell r="A11742">
            <v>396898</v>
          </cell>
        </row>
        <row r="11743">
          <cell r="A11743">
            <v>396928</v>
          </cell>
        </row>
        <row r="11744">
          <cell r="A11744">
            <v>396959</v>
          </cell>
        </row>
        <row r="11745">
          <cell r="A11745">
            <v>396989</v>
          </cell>
        </row>
        <row r="11746">
          <cell r="A11746">
            <v>397020</v>
          </cell>
        </row>
        <row r="11747">
          <cell r="A11747">
            <v>397051</v>
          </cell>
        </row>
        <row r="11748">
          <cell r="A11748">
            <v>397079</v>
          </cell>
        </row>
        <row r="11749">
          <cell r="A11749">
            <v>397110</v>
          </cell>
        </row>
        <row r="11750">
          <cell r="A11750">
            <v>397140</v>
          </cell>
        </row>
        <row r="11751">
          <cell r="A11751">
            <v>397171</v>
          </cell>
        </row>
        <row r="11752">
          <cell r="A11752">
            <v>397201</v>
          </cell>
        </row>
        <row r="11753">
          <cell r="A11753">
            <v>397232</v>
          </cell>
        </row>
        <row r="11754">
          <cell r="A11754">
            <v>397263</v>
          </cell>
        </row>
        <row r="11755">
          <cell r="A11755">
            <v>397293</v>
          </cell>
        </row>
        <row r="11756">
          <cell r="A11756">
            <v>397324</v>
          </cell>
        </row>
        <row r="11757">
          <cell r="A11757">
            <v>397354</v>
          </cell>
        </row>
        <row r="11758">
          <cell r="A11758">
            <v>397385</v>
          </cell>
        </row>
        <row r="11759">
          <cell r="A11759">
            <v>397416</v>
          </cell>
        </row>
        <row r="11760">
          <cell r="A11760">
            <v>397445</v>
          </cell>
        </row>
        <row r="11761">
          <cell r="A11761">
            <v>397476</v>
          </cell>
        </row>
        <row r="11762">
          <cell r="A11762">
            <v>397506</v>
          </cell>
        </row>
        <row r="11763">
          <cell r="A11763">
            <v>397537</v>
          </cell>
        </row>
        <row r="11764">
          <cell r="A11764">
            <v>397567</v>
          </cell>
        </row>
        <row r="11765">
          <cell r="A11765">
            <v>397598</v>
          </cell>
        </row>
        <row r="11766">
          <cell r="A11766">
            <v>397629</v>
          </cell>
        </row>
        <row r="11767">
          <cell r="A11767">
            <v>397659</v>
          </cell>
        </row>
        <row r="11768">
          <cell r="A11768">
            <v>397690</v>
          </cell>
        </row>
        <row r="11769">
          <cell r="A11769">
            <v>397720</v>
          </cell>
        </row>
        <row r="11770">
          <cell r="A11770">
            <v>397751</v>
          </cell>
        </row>
        <row r="11771">
          <cell r="A11771">
            <v>397782</v>
          </cell>
        </row>
        <row r="11772">
          <cell r="A11772">
            <v>397810</v>
          </cell>
        </row>
        <row r="11773">
          <cell r="A11773">
            <v>397841</v>
          </cell>
        </row>
        <row r="11774">
          <cell r="A11774">
            <v>397871</v>
          </cell>
        </row>
        <row r="11775">
          <cell r="A11775">
            <v>397902</v>
          </cell>
        </row>
        <row r="11776">
          <cell r="A11776">
            <v>397932</v>
          </cell>
        </row>
        <row r="11777">
          <cell r="A11777">
            <v>397963</v>
          </cell>
        </row>
        <row r="11778">
          <cell r="A11778">
            <v>397994</v>
          </cell>
        </row>
        <row r="11779">
          <cell r="A11779">
            <v>398024</v>
          </cell>
        </row>
        <row r="11780">
          <cell r="A11780">
            <v>398055</v>
          </cell>
        </row>
        <row r="11781">
          <cell r="A11781">
            <v>398085</v>
          </cell>
        </row>
        <row r="11782">
          <cell r="A11782">
            <v>398116</v>
          </cell>
        </row>
        <row r="11783">
          <cell r="A11783">
            <v>398147</v>
          </cell>
        </row>
        <row r="11784">
          <cell r="A11784">
            <v>398175</v>
          </cell>
        </row>
        <row r="11785">
          <cell r="A11785">
            <v>398206</v>
          </cell>
        </row>
        <row r="11786">
          <cell r="A11786">
            <v>398236</v>
          </cell>
        </row>
        <row r="11787">
          <cell r="A11787">
            <v>398267</v>
          </cell>
        </row>
        <row r="11788">
          <cell r="A11788">
            <v>398297</v>
          </cell>
        </row>
        <row r="11789">
          <cell r="A11789">
            <v>398328</v>
          </cell>
        </row>
        <row r="11790">
          <cell r="A11790">
            <v>398359</v>
          </cell>
        </row>
        <row r="11791">
          <cell r="A11791">
            <v>398389</v>
          </cell>
        </row>
        <row r="11792">
          <cell r="A11792">
            <v>398420</v>
          </cell>
        </row>
        <row r="11793">
          <cell r="A11793">
            <v>398450</v>
          </cell>
        </row>
        <row r="11794">
          <cell r="A11794">
            <v>398481</v>
          </cell>
        </row>
        <row r="11795">
          <cell r="A11795">
            <v>398512</v>
          </cell>
        </row>
        <row r="11796">
          <cell r="A11796">
            <v>398540</v>
          </cell>
        </row>
        <row r="11797">
          <cell r="A11797">
            <v>398571</v>
          </cell>
        </row>
        <row r="11798">
          <cell r="A11798">
            <v>398601</v>
          </cell>
        </row>
        <row r="11799">
          <cell r="A11799">
            <v>398632</v>
          </cell>
        </row>
        <row r="11800">
          <cell r="A11800">
            <v>398662</v>
          </cell>
        </row>
        <row r="11801">
          <cell r="A11801">
            <v>398693</v>
          </cell>
        </row>
        <row r="11802">
          <cell r="A11802">
            <v>398724</v>
          </cell>
        </row>
        <row r="11803">
          <cell r="A11803">
            <v>398754</v>
          </cell>
        </row>
        <row r="11804">
          <cell r="A11804">
            <v>398785</v>
          </cell>
        </row>
        <row r="11805">
          <cell r="A11805">
            <v>398815</v>
          </cell>
        </row>
        <row r="11806">
          <cell r="A11806">
            <v>398846</v>
          </cell>
        </row>
        <row r="11807">
          <cell r="A11807">
            <v>398877</v>
          </cell>
        </row>
        <row r="11808">
          <cell r="A11808">
            <v>398906</v>
          </cell>
        </row>
        <row r="11809">
          <cell r="A11809">
            <v>398937</v>
          </cell>
        </row>
        <row r="11810">
          <cell r="A11810">
            <v>398967</v>
          </cell>
        </row>
        <row r="11811">
          <cell r="A11811">
            <v>398998</v>
          </cell>
        </row>
        <row r="11812">
          <cell r="A11812">
            <v>399028</v>
          </cell>
        </row>
        <row r="11813">
          <cell r="A11813">
            <v>399059</v>
          </cell>
        </row>
        <row r="11814">
          <cell r="A11814">
            <v>399090</v>
          </cell>
        </row>
        <row r="11815">
          <cell r="A11815">
            <v>399120</v>
          </cell>
        </row>
        <row r="11816">
          <cell r="A11816">
            <v>399151</v>
          </cell>
        </row>
        <row r="11817">
          <cell r="A11817">
            <v>399181</v>
          </cell>
        </row>
        <row r="11818">
          <cell r="A11818">
            <v>399212</v>
          </cell>
        </row>
        <row r="11819">
          <cell r="A11819">
            <v>399243</v>
          </cell>
        </row>
        <row r="11820">
          <cell r="A11820">
            <v>399271</v>
          </cell>
        </row>
        <row r="11821">
          <cell r="A11821">
            <v>399302</v>
          </cell>
        </row>
        <row r="11822">
          <cell r="A11822">
            <v>399332</v>
          </cell>
        </row>
        <row r="11823">
          <cell r="A11823">
            <v>399363</v>
          </cell>
        </row>
        <row r="11824">
          <cell r="A11824">
            <v>399393</v>
          </cell>
        </row>
        <row r="11825">
          <cell r="A11825">
            <v>399424</v>
          </cell>
        </row>
        <row r="11826">
          <cell r="A11826">
            <v>399455</v>
          </cell>
        </row>
        <row r="11827">
          <cell r="A11827">
            <v>399485</v>
          </cell>
        </row>
        <row r="11828">
          <cell r="A11828">
            <v>399516</v>
          </cell>
        </row>
        <row r="11829">
          <cell r="A11829">
            <v>399546</v>
          </cell>
        </row>
        <row r="11830">
          <cell r="A11830">
            <v>399577</v>
          </cell>
        </row>
        <row r="11831">
          <cell r="A11831">
            <v>399608</v>
          </cell>
        </row>
        <row r="11832">
          <cell r="A11832">
            <v>399636</v>
          </cell>
        </row>
        <row r="11833">
          <cell r="A11833">
            <v>399667</v>
          </cell>
        </row>
        <row r="11834">
          <cell r="A11834">
            <v>399697</v>
          </cell>
        </row>
        <row r="11835">
          <cell r="A11835">
            <v>399728</v>
          </cell>
        </row>
        <row r="11836">
          <cell r="A11836">
            <v>399758</v>
          </cell>
        </row>
        <row r="11837">
          <cell r="A11837">
            <v>399789</v>
          </cell>
        </row>
        <row r="11838">
          <cell r="A11838">
            <v>399820</v>
          </cell>
        </row>
        <row r="11839">
          <cell r="A11839">
            <v>399850</v>
          </cell>
        </row>
        <row r="11840">
          <cell r="A11840">
            <v>399881</v>
          </cell>
        </row>
        <row r="11841">
          <cell r="A11841">
            <v>399911</v>
          </cell>
        </row>
        <row r="11842">
          <cell r="A11842">
            <v>399942</v>
          </cell>
        </row>
        <row r="11843">
          <cell r="A11843">
            <v>399973</v>
          </cell>
        </row>
        <row r="11844">
          <cell r="A11844">
            <v>400001</v>
          </cell>
        </row>
        <row r="11845">
          <cell r="A11845">
            <v>400032</v>
          </cell>
        </row>
        <row r="11846">
          <cell r="A11846">
            <v>400062</v>
          </cell>
        </row>
        <row r="11847">
          <cell r="A11847">
            <v>400093</v>
          </cell>
        </row>
        <row r="11848">
          <cell r="A11848">
            <v>400123</v>
          </cell>
        </row>
        <row r="11849">
          <cell r="A11849">
            <v>400154</v>
          </cell>
        </row>
        <row r="11850">
          <cell r="A11850">
            <v>400185</v>
          </cell>
        </row>
        <row r="11851">
          <cell r="A11851">
            <v>400215</v>
          </cell>
        </row>
        <row r="11852">
          <cell r="A11852">
            <v>400246</v>
          </cell>
        </row>
        <row r="11853">
          <cell r="A11853">
            <v>400276</v>
          </cell>
        </row>
        <row r="11854">
          <cell r="A11854">
            <v>400307</v>
          </cell>
        </row>
        <row r="11855">
          <cell r="A11855">
            <v>400338</v>
          </cell>
        </row>
        <row r="11856">
          <cell r="A11856">
            <v>400367</v>
          </cell>
        </row>
        <row r="11857">
          <cell r="A11857">
            <v>400398</v>
          </cell>
        </row>
        <row r="11858">
          <cell r="A11858">
            <v>400428</v>
          </cell>
        </row>
        <row r="11859">
          <cell r="A11859">
            <v>400459</v>
          </cell>
        </row>
        <row r="11860">
          <cell r="A11860">
            <v>400489</v>
          </cell>
        </row>
        <row r="11861">
          <cell r="A11861">
            <v>400520</v>
          </cell>
        </row>
        <row r="11862">
          <cell r="A11862">
            <v>400551</v>
          </cell>
        </row>
        <row r="11863">
          <cell r="A11863">
            <v>400581</v>
          </cell>
        </row>
        <row r="11864">
          <cell r="A11864">
            <v>400612</v>
          </cell>
        </row>
        <row r="11865">
          <cell r="A11865">
            <v>400642</v>
          </cell>
        </row>
        <row r="11866">
          <cell r="A11866">
            <v>400673</v>
          </cell>
        </row>
        <row r="11867">
          <cell r="A11867">
            <v>400704</v>
          </cell>
        </row>
        <row r="11868">
          <cell r="A11868">
            <v>400732</v>
          </cell>
        </row>
        <row r="11869">
          <cell r="A11869">
            <v>400763</v>
          </cell>
        </row>
        <row r="11870">
          <cell r="A11870">
            <v>400793</v>
          </cell>
        </row>
        <row r="11871">
          <cell r="A11871">
            <v>400824</v>
          </cell>
        </row>
        <row r="11872">
          <cell r="A11872">
            <v>400854</v>
          </cell>
        </row>
        <row r="11873">
          <cell r="A11873">
            <v>400885</v>
          </cell>
        </row>
        <row r="11874">
          <cell r="A11874">
            <v>400916</v>
          </cell>
        </row>
        <row r="11875">
          <cell r="A11875">
            <v>400946</v>
          </cell>
        </row>
        <row r="11876">
          <cell r="A11876">
            <v>400977</v>
          </cell>
        </row>
        <row r="11877">
          <cell r="A11877">
            <v>401007</v>
          </cell>
        </row>
        <row r="11878">
          <cell r="A11878">
            <v>401038</v>
          </cell>
        </row>
        <row r="11879">
          <cell r="A11879">
            <v>401069</v>
          </cell>
        </row>
        <row r="11880">
          <cell r="A11880">
            <v>401097</v>
          </cell>
        </row>
        <row r="11881">
          <cell r="A11881">
            <v>401128</v>
          </cell>
        </row>
        <row r="11882">
          <cell r="A11882">
            <v>401158</v>
          </cell>
        </row>
        <row r="11883">
          <cell r="A11883">
            <v>401189</v>
          </cell>
        </row>
        <row r="11884">
          <cell r="A11884">
            <v>401219</v>
          </cell>
        </row>
        <row r="11885">
          <cell r="A11885">
            <v>401250</v>
          </cell>
        </row>
        <row r="11886">
          <cell r="A11886">
            <v>401281</v>
          </cell>
        </row>
        <row r="11887">
          <cell r="A11887">
            <v>401311</v>
          </cell>
        </row>
        <row r="11888">
          <cell r="A11888">
            <v>401342</v>
          </cell>
        </row>
        <row r="11889">
          <cell r="A11889">
            <v>401372</v>
          </cell>
        </row>
        <row r="11890">
          <cell r="A11890">
            <v>401403</v>
          </cell>
        </row>
        <row r="11891">
          <cell r="A11891">
            <v>401434</v>
          </cell>
        </row>
        <row r="11892">
          <cell r="A11892">
            <v>401462</v>
          </cell>
        </row>
        <row r="11893">
          <cell r="A11893">
            <v>401493</v>
          </cell>
        </row>
        <row r="11894">
          <cell r="A11894">
            <v>401523</v>
          </cell>
        </row>
        <row r="11895">
          <cell r="A11895">
            <v>401554</v>
          </cell>
        </row>
        <row r="11896">
          <cell r="A11896">
            <v>401584</v>
          </cell>
        </row>
        <row r="11897">
          <cell r="A11897">
            <v>401615</v>
          </cell>
        </row>
        <row r="11898">
          <cell r="A11898">
            <v>401646</v>
          </cell>
        </row>
        <row r="11899">
          <cell r="A11899">
            <v>401676</v>
          </cell>
        </row>
        <row r="11900">
          <cell r="A11900">
            <v>401707</v>
          </cell>
        </row>
        <row r="11901">
          <cell r="A11901">
            <v>401737</v>
          </cell>
        </row>
        <row r="11902">
          <cell r="A11902">
            <v>401768</v>
          </cell>
        </row>
        <row r="11903">
          <cell r="A11903">
            <v>401799</v>
          </cell>
        </row>
        <row r="11904">
          <cell r="A11904">
            <v>401827</v>
          </cell>
        </row>
        <row r="11905">
          <cell r="A11905">
            <v>401858</v>
          </cell>
        </row>
        <row r="11906">
          <cell r="A11906">
            <v>401888</v>
          </cell>
        </row>
        <row r="11907">
          <cell r="A11907">
            <v>401919</v>
          </cell>
        </row>
        <row r="11908">
          <cell r="A11908">
            <v>401949</v>
          </cell>
        </row>
        <row r="11909">
          <cell r="A11909">
            <v>401980</v>
          </cell>
        </row>
        <row r="11910">
          <cell r="A11910">
            <v>402011</v>
          </cell>
        </row>
        <row r="11911">
          <cell r="A11911">
            <v>402041</v>
          </cell>
        </row>
        <row r="11912">
          <cell r="A11912">
            <v>402072</v>
          </cell>
        </row>
        <row r="11913">
          <cell r="A11913">
            <v>402102</v>
          </cell>
        </row>
        <row r="11914">
          <cell r="A11914">
            <v>402133</v>
          </cell>
        </row>
        <row r="11915">
          <cell r="A11915">
            <v>402164</v>
          </cell>
        </row>
        <row r="11916">
          <cell r="A11916">
            <v>402192</v>
          </cell>
        </row>
        <row r="11917">
          <cell r="A11917">
            <v>402223</v>
          </cell>
        </row>
        <row r="11918">
          <cell r="A11918">
            <v>402253</v>
          </cell>
        </row>
        <row r="11919">
          <cell r="A11919">
            <v>402284</v>
          </cell>
        </row>
        <row r="11920">
          <cell r="A11920">
            <v>402314</v>
          </cell>
        </row>
        <row r="11921">
          <cell r="A11921">
            <v>402345</v>
          </cell>
        </row>
        <row r="11922">
          <cell r="A11922">
            <v>402376</v>
          </cell>
        </row>
        <row r="11923">
          <cell r="A11923">
            <v>402406</v>
          </cell>
        </row>
        <row r="11924">
          <cell r="A11924">
            <v>402437</v>
          </cell>
        </row>
        <row r="11925">
          <cell r="A11925">
            <v>402467</v>
          </cell>
        </row>
        <row r="11926">
          <cell r="A11926">
            <v>402498</v>
          </cell>
        </row>
        <row r="11927">
          <cell r="A11927">
            <v>402529</v>
          </cell>
        </row>
        <row r="11928">
          <cell r="A11928">
            <v>402557</v>
          </cell>
        </row>
        <row r="11929">
          <cell r="A11929">
            <v>402588</v>
          </cell>
        </row>
        <row r="11930">
          <cell r="A11930">
            <v>402618</v>
          </cell>
        </row>
        <row r="11931">
          <cell r="A11931">
            <v>402649</v>
          </cell>
        </row>
        <row r="11932">
          <cell r="A11932">
            <v>402679</v>
          </cell>
        </row>
        <row r="11933">
          <cell r="A11933">
            <v>402710</v>
          </cell>
        </row>
        <row r="11934">
          <cell r="A11934">
            <v>402741</v>
          </cell>
        </row>
        <row r="11935">
          <cell r="A11935">
            <v>402771</v>
          </cell>
        </row>
        <row r="11936">
          <cell r="A11936">
            <v>402802</v>
          </cell>
        </row>
        <row r="11937">
          <cell r="A11937">
            <v>402832</v>
          </cell>
        </row>
        <row r="11938">
          <cell r="A11938">
            <v>402863</v>
          </cell>
        </row>
        <row r="11939">
          <cell r="A11939">
            <v>402894</v>
          </cell>
        </row>
        <row r="11940">
          <cell r="A11940">
            <v>402922</v>
          </cell>
        </row>
        <row r="11941">
          <cell r="A11941">
            <v>402953</v>
          </cell>
        </row>
        <row r="11942">
          <cell r="A11942">
            <v>402983</v>
          </cell>
        </row>
        <row r="11943">
          <cell r="A11943">
            <v>403014</v>
          </cell>
        </row>
        <row r="11944">
          <cell r="A11944">
            <v>403044</v>
          </cell>
        </row>
        <row r="11945">
          <cell r="A11945">
            <v>403075</v>
          </cell>
        </row>
        <row r="11946">
          <cell r="A11946">
            <v>403106</v>
          </cell>
        </row>
        <row r="11947">
          <cell r="A11947">
            <v>403136</v>
          </cell>
        </row>
        <row r="11948">
          <cell r="A11948">
            <v>403167</v>
          </cell>
        </row>
        <row r="11949">
          <cell r="A11949">
            <v>403197</v>
          </cell>
        </row>
        <row r="11950">
          <cell r="A11950">
            <v>403228</v>
          </cell>
        </row>
        <row r="11951">
          <cell r="A11951">
            <v>403259</v>
          </cell>
        </row>
        <row r="11952">
          <cell r="A11952">
            <v>403288</v>
          </cell>
        </row>
        <row r="11953">
          <cell r="A11953">
            <v>403319</v>
          </cell>
        </row>
        <row r="11954">
          <cell r="A11954">
            <v>403349</v>
          </cell>
        </row>
        <row r="11955">
          <cell r="A11955">
            <v>403380</v>
          </cell>
        </row>
        <row r="11956">
          <cell r="A11956">
            <v>403410</v>
          </cell>
        </row>
        <row r="11957">
          <cell r="A11957">
            <v>403441</v>
          </cell>
        </row>
        <row r="11958">
          <cell r="A11958">
            <v>403472</v>
          </cell>
        </row>
        <row r="11959">
          <cell r="A11959">
            <v>403502</v>
          </cell>
        </row>
        <row r="11960">
          <cell r="A11960">
            <v>403533</v>
          </cell>
        </row>
        <row r="11961">
          <cell r="A11961">
            <v>403563</v>
          </cell>
        </row>
        <row r="11962">
          <cell r="A11962">
            <v>403594</v>
          </cell>
        </row>
        <row r="11963">
          <cell r="A11963">
            <v>403625</v>
          </cell>
        </row>
        <row r="11964">
          <cell r="A11964">
            <v>403653</v>
          </cell>
        </row>
        <row r="11965">
          <cell r="A11965">
            <v>403684</v>
          </cell>
        </row>
        <row r="11966">
          <cell r="A11966">
            <v>403714</v>
          </cell>
        </row>
        <row r="11967">
          <cell r="A11967">
            <v>403745</v>
          </cell>
        </row>
        <row r="11968">
          <cell r="A11968">
            <v>403775</v>
          </cell>
        </row>
        <row r="11969">
          <cell r="A11969">
            <v>403806</v>
          </cell>
        </row>
        <row r="11970">
          <cell r="A11970">
            <v>403837</v>
          </cell>
        </row>
        <row r="11971">
          <cell r="A11971">
            <v>403867</v>
          </cell>
        </row>
        <row r="11972">
          <cell r="A11972">
            <v>403898</v>
          </cell>
        </row>
        <row r="11973">
          <cell r="A11973">
            <v>403928</v>
          </cell>
        </row>
        <row r="11974">
          <cell r="A11974">
            <v>403959</v>
          </cell>
        </row>
        <row r="11975">
          <cell r="A11975">
            <v>403990</v>
          </cell>
        </row>
        <row r="11976">
          <cell r="A11976">
            <v>404018</v>
          </cell>
        </row>
        <row r="11977">
          <cell r="A11977">
            <v>404049</v>
          </cell>
        </row>
        <row r="11978">
          <cell r="A11978">
            <v>404079</v>
          </cell>
        </row>
        <row r="11979">
          <cell r="A11979">
            <v>404110</v>
          </cell>
        </row>
        <row r="11980">
          <cell r="A11980">
            <v>404140</v>
          </cell>
        </row>
        <row r="11981">
          <cell r="A11981">
            <v>404171</v>
          </cell>
        </row>
        <row r="11982">
          <cell r="A11982">
            <v>404202</v>
          </cell>
        </row>
        <row r="11983">
          <cell r="A11983">
            <v>404232</v>
          </cell>
        </row>
        <row r="11984">
          <cell r="A11984">
            <v>404263</v>
          </cell>
        </row>
        <row r="11985">
          <cell r="A11985">
            <v>404293</v>
          </cell>
        </row>
        <row r="11986">
          <cell r="A11986">
            <v>404324</v>
          </cell>
        </row>
        <row r="11987">
          <cell r="A11987">
            <v>404355</v>
          </cell>
        </row>
        <row r="11988">
          <cell r="A11988">
            <v>404383</v>
          </cell>
        </row>
        <row r="11989">
          <cell r="A11989">
            <v>404414</v>
          </cell>
        </row>
        <row r="11990">
          <cell r="A11990">
            <v>404444</v>
          </cell>
        </row>
        <row r="11991">
          <cell r="A11991">
            <v>404475</v>
          </cell>
        </row>
        <row r="11992">
          <cell r="A11992">
            <v>404505</v>
          </cell>
        </row>
        <row r="11993">
          <cell r="A11993">
            <v>404536</v>
          </cell>
        </row>
        <row r="11994">
          <cell r="A11994">
            <v>404567</v>
          </cell>
        </row>
        <row r="11995">
          <cell r="A11995">
            <v>404597</v>
          </cell>
        </row>
        <row r="11996">
          <cell r="A11996">
            <v>404628</v>
          </cell>
        </row>
        <row r="11997">
          <cell r="A11997">
            <v>404658</v>
          </cell>
        </row>
        <row r="11998">
          <cell r="A11998">
            <v>404689</v>
          </cell>
        </row>
        <row r="11999">
          <cell r="A11999">
            <v>404720</v>
          </cell>
        </row>
        <row r="12000">
          <cell r="A12000">
            <v>404749</v>
          </cell>
        </row>
        <row r="12001">
          <cell r="A12001">
            <v>404780</v>
          </cell>
        </row>
        <row r="12002">
          <cell r="A12002">
            <v>404810</v>
          </cell>
        </row>
        <row r="12003">
          <cell r="A12003">
            <v>404841</v>
          </cell>
        </row>
        <row r="12004">
          <cell r="A12004">
            <v>404871</v>
          </cell>
        </row>
        <row r="12005">
          <cell r="A12005">
            <v>404902</v>
          </cell>
        </row>
        <row r="12006">
          <cell r="A12006">
            <v>404933</v>
          </cell>
        </row>
        <row r="12007">
          <cell r="A12007">
            <v>404963</v>
          </cell>
        </row>
        <row r="12008">
          <cell r="A12008">
            <v>404994</v>
          </cell>
        </row>
        <row r="12009">
          <cell r="A12009">
            <v>405024</v>
          </cell>
        </row>
        <row r="12010">
          <cell r="A12010">
            <v>405055</v>
          </cell>
        </row>
        <row r="12011">
          <cell r="A12011">
            <v>405086</v>
          </cell>
        </row>
        <row r="12012">
          <cell r="A12012">
            <v>405114</v>
          </cell>
        </row>
        <row r="12013">
          <cell r="A12013">
            <v>405145</v>
          </cell>
        </row>
        <row r="12014">
          <cell r="A12014">
            <v>405175</v>
          </cell>
        </row>
        <row r="12015">
          <cell r="A12015">
            <v>405206</v>
          </cell>
        </row>
        <row r="12016">
          <cell r="A12016">
            <v>405236</v>
          </cell>
        </row>
        <row r="12017">
          <cell r="A12017">
            <v>405267</v>
          </cell>
        </row>
        <row r="12018">
          <cell r="A12018">
            <v>405298</v>
          </cell>
        </row>
        <row r="12019">
          <cell r="A12019">
            <v>405328</v>
          </cell>
        </row>
        <row r="12020">
          <cell r="A12020">
            <v>405359</v>
          </cell>
        </row>
        <row r="12021">
          <cell r="A12021">
            <v>405389</v>
          </cell>
        </row>
        <row r="12022">
          <cell r="A12022">
            <v>405420</v>
          </cell>
        </row>
        <row r="12023">
          <cell r="A12023">
            <v>405451</v>
          </cell>
        </row>
        <row r="12024">
          <cell r="A12024">
            <v>405479</v>
          </cell>
        </row>
        <row r="12025">
          <cell r="A12025">
            <v>405510</v>
          </cell>
        </row>
        <row r="12026">
          <cell r="A12026">
            <v>405540</v>
          </cell>
        </row>
        <row r="12027">
          <cell r="A12027">
            <v>405571</v>
          </cell>
        </row>
        <row r="12028">
          <cell r="A12028">
            <v>405601</v>
          </cell>
        </row>
        <row r="12029">
          <cell r="A12029">
            <v>405632</v>
          </cell>
        </row>
        <row r="12030">
          <cell r="A12030">
            <v>405663</v>
          </cell>
        </row>
        <row r="12031">
          <cell r="A12031">
            <v>405693</v>
          </cell>
        </row>
        <row r="12032">
          <cell r="A12032">
            <v>405724</v>
          </cell>
        </row>
        <row r="12033">
          <cell r="A12033">
            <v>405754</v>
          </cell>
        </row>
        <row r="12034">
          <cell r="A12034">
            <v>405785</v>
          </cell>
        </row>
        <row r="12035">
          <cell r="A12035">
            <v>405816</v>
          </cell>
        </row>
        <row r="12036">
          <cell r="A12036">
            <v>405844</v>
          </cell>
        </row>
        <row r="12037">
          <cell r="A12037">
            <v>405875</v>
          </cell>
        </row>
        <row r="12038">
          <cell r="A12038">
            <v>405905</v>
          </cell>
        </row>
        <row r="12039">
          <cell r="A12039">
            <v>405936</v>
          </cell>
        </row>
        <row r="12040">
          <cell r="A12040">
            <v>405966</v>
          </cell>
        </row>
        <row r="12041">
          <cell r="A12041">
            <v>405997</v>
          </cell>
        </row>
        <row r="12042">
          <cell r="A12042">
            <v>406028</v>
          </cell>
        </row>
        <row r="12043">
          <cell r="A12043">
            <v>406058</v>
          </cell>
        </row>
        <row r="12044">
          <cell r="A12044">
            <v>406089</v>
          </cell>
        </row>
        <row r="12045">
          <cell r="A12045">
            <v>406119</v>
          </cell>
        </row>
        <row r="12046">
          <cell r="A12046">
            <v>406150</v>
          </cell>
        </row>
        <row r="12047">
          <cell r="A12047">
            <v>406181</v>
          </cell>
        </row>
        <row r="12048">
          <cell r="A12048">
            <v>406210</v>
          </cell>
        </row>
        <row r="12049">
          <cell r="A12049">
            <v>406241</v>
          </cell>
        </row>
        <row r="12050">
          <cell r="A12050">
            <v>406271</v>
          </cell>
        </row>
        <row r="12051">
          <cell r="A12051">
            <v>406302</v>
          </cell>
        </row>
        <row r="12052">
          <cell r="A12052">
            <v>406332</v>
          </cell>
        </row>
        <row r="12053">
          <cell r="A12053">
            <v>406363</v>
          </cell>
        </row>
        <row r="12054">
          <cell r="A12054">
            <v>406394</v>
          </cell>
        </row>
        <row r="12055">
          <cell r="A12055">
            <v>406424</v>
          </cell>
        </row>
        <row r="12056">
          <cell r="A12056">
            <v>406455</v>
          </cell>
        </row>
        <row r="12057">
          <cell r="A12057">
            <v>406485</v>
          </cell>
        </row>
        <row r="12058">
          <cell r="A12058">
            <v>406516</v>
          </cell>
        </row>
        <row r="12059">
          <cell r="A12059">
            <v>406547</v>
          </cell>
        </row>
        <row r="12060">
          <cell r="A12060">
            <v>406575</v>
          </cell>
        </row>
        <row r="12061">
          <cell r="A12061">
            <v>406606</v>
          </cell>
        </row>
        <row r="12062">
          <cell r="A12062">
            <v>406636</v>
          </cell>
        </row>
        <row r="12063">
          <cell r="A12063">
            <v>406667</v>
          </cell>
        </row>
        <row r="12064">
          <cell r="A12064">
            <v>406697</v>
          </cell>
        </row>
        <row r="12065">
          <cell r="A12065">
            <v>406728</v>
          </cell>
        </row>
        <row r="12066">
          <cell r="A12066">
            <v>406759</v>
          </cell>
        </row>
        <row r="12067">
          <cell r="A12067">
            <v>406789</v>
          </cell>
        </row>
        <row r="12068">
          <cell r="A12068">
            <v>406820</v>
          </cell>
        </row>
        <row r="12069">
          <cell r="A12069">
            <v>406850</v>
          </cell>
        </row>
        <row r="12070">
          <cell r="A12070">
            <v>406881</v>
          </cell>
        </row>
        <row r="12071">
          <cell r="A12071">
            <v>406912</v>
          </cell>
        </row>
        <row r="12072">
          <cell r="A12072">
            <v>406940</v>
          </cell>
        </row>
        <row r="12073">
          <cell r="A12073">
            <v>406971</v>
          </cell>
        </row>
        <row r="12074">
          <cell r="A12074">
            <v>407001</v>
          </cell>
        </row>
        <row r="12075">
          <cell r="A12075">
            <v>407032</v>
          </cell>
        </row>
        <row r="12076">
          <cell r="A12076">
            <v>407062</v>
          </cell>
        </row>
        <row r="12077">
          <cell r="A12077">
            <v>407093</v>
          </cell>
        </row>
        <row r="12078">
          <cell r="A12078">
            <v>407124</v>
          </cell>
        </row>
        <row r="12079">
          <cell r="A12079">
            <v>407154</v>
          </cell>
        </row>
        <row r="12080">
          <cell r="A12080">
            <v>407185</v>
          </cell>
        </row>
        <row r="12081">
          <cell r="A12081">
            <v>407215</v>
          </cell>
        </row>
        <row r="12082">
          <cell r="A12082">
            <v>407246</v>
          </cell>
        </row>
        <row r="12083">
          <cell r="A12083">
            <v>407277</v>
          </cell>
        </row>
        <row r="12084">
          <cell r="A12084">
            <v>407305</v>
          </cell>
        </row>
        <row r="12085">
          <cell r="A12085">
            <v>407336</v>
          </cell>
        </row>
        <row r="12086">
          <cell r="A12086">
            <v>407366</v>
          </cell>
        </row>
        <row r="12087">
          <cell r="A12087">
            <v>407397</v>
          </cell>
        </row>
        <row r="12088">
          <cell r="A12088">
            <v>407427</v>
          </cell>
        </row>
        <row r="12089">
          <cell r="A12089">
            <v>407458</v>
          </cell>
        </row>
        <row r="12090">
          <cell r="A12090">
            <v>407489</v>
          </cell>
        </row>
        <row r="12091">
          <cell r="A12091">
            <v>407519</v>
          </cell>
        </row>
        <row r="12092">
          <cell r="A12092">
            <v>407550</v>
          </cell>
        </row>
        <row r="12093">
          <cell r="A12093">
            <v>407580</v>
          </cell>
        </row>
        <row r="12094">
          <cell r="A12094">
            <v>407611</v>
          </cell>
        </row>
        <row r="12095">
          <cell r="A12095">
            <v>407642</v>
          </cell>
        </row>
        <row r="12096">
          <cell r="A12096">
            <v>407671</v>
          </cell>
        </row>
        <row r="12097">
          <cell r="A12097">
            <v>407702</v>
          </cell>
        </row>
        <row r="12098">
          <cell r="A12098">
            <v>407732</v>
          </cell>
        </row>
        <row r="12099">
          <cell r="A12099">
            <v>407763</v>
          </cell>
        </row>
        <row r="12100">
          <cell r="A12100">
            <v>407793</v>
          </cell>
        </row>
        <row r="12101">
          <cell r="A12101">
            <v>407824</v>
          </cell>
        </row>
        <row r="12102">
          <cell r="A12102">
            <v>407855</v>
          </cell>
        </row>
        <row r="12103">
          <cell r="A12103">
            <v>407885</v>
          </cell>
        </row>
        <row r="12104">
          <cell r="A12104">
            <v>407916</v>
          </cell>
        </row>
        <row r="12105">
          <cell r="A12105">
            <v>407946</v>
          </cell>
        </row>
        <row r="12106">
          <cell r="A12106">
            <v>407977</v>
          </cell>
        </row>
        <row r="12107">
          <cell r="A12107">
            <v>408008</v>
          </cell>
        </row>
        <row r="12108">
          <cell r="A12108">
            <v>408036</v>
          </cell>
        </row>
        <row r="12109">
          <cell r="A12109">
            <v>408067</v>
          </cell>
        </row>
        <row r="12110">
          <cell r="A12110">
            <v>408097</v>
          </cell>
        </row>
        <row r="12111">
          <cell r="A12111">
            <v>408128</v>
          </cell>
        </row>
        <row r="12112">
          <cell r="A12112">
            <v>408158</v>
          </cell>
        </row>
        <row r="12113">
          <cell r="A12113">
            <v>408189</v>
          </cell>
        </row>
        <row r="12114">
          <cell r="A12114">
            <v>408220</v>
          </cell>
        </row>
        <row r="12115">
          <cell r="A12115">
            <v>408250</v>
          </cell>
        </row>
        <row r="12116">
          <cell r="A12116">
            <v>408281</v>
          </cell>
        </row>
        <row r="12117">
          <cell r="A12117">
            <v>408311</v>
          </cell>
        </row>
        <row r="12118">
          <cell r="A12118">
            <v>408342</v>
          </cell>
        </row>
        <row r="12119">
          <cell r="A12119">
            <v>408373</v>
          </cell>
        </row>
        <row r="12120">
          <cell r="A12120">
            <v>408401</v>
          </cell>
        </row>
        <row r="12121">
          <cell r="A12121">
            <v>408432</v>
          </cell>
        </row>
        <row r="12122">
          <cell r="A12122">
            <v>408462</v>
          </cell>
        </row>
        <row r="12123">
          <cell r="A12123">
            <v>408493</v>
          </cell>
        </row>
        <row r="12124">
          <cell r="A12124">
            <v>408523</v>
          </cell>
        </row>
        <row r="12125">
          <cell r="A12125">
            <v>408554</v>
          </cell>
        </row>
        <row r="12126">
          <cell r="A12126">
            <v>408585</v>
          </cell>
        </row>
        <row r="12127">
          <cell r="A12127">
            <v>408615</v>
          </cell>
        </row>
        <row r="12128">
          <cell r="A12128">
            <v>408646</v>
          </cell>
        </row>
        <row r="12129">
          <cell r="A12129">
            <v>408676</v>
          </cell>
        </row>
        <row r="12130">
          <cell r="A12130">
            <v>408707</v>
          </cell>
        </row>
        <row r="12131">
          <cell r="A12131">
            <v>408738</v>
          </cell>
        </row>
        <row r="12132">
          <cell r="A12132">
            <v>408766</v>
          </cell>
        </row>
        <row r="12133">
          <cell r="A12133">
            <v>408797</v>
          </cell>
        </row>
        <row r="12134">
          <cell r="A12134">
            <v>408827</v>
          </cell>
        </row>
        <row r="12135">
          <cell r="A12135">
            <v>408858</v>
          </cell>
        </row>
        <row r="12136">
          <cell r="A12136">
            <v>408888</v>
          </cell>
        </row>
        <row r="12137">
          <cell r="A12137">
            <v>408919</v>
          </cell>
        </row>
        <row r="12138">
          <cell r="A12138">
            <v>408950</v>
          </cell>
        </row>
        <row r="12139">
          <cell r="A12139">
            <v>408980</v>
          </cell>
        </row>
        <row r="12140">
          <cell r="A12140">
            <v>409011</v>
          </cell>
        </row>
        <row r="12141">
          <cell r="A12141">
            <v>409041</v>
          </cell>
        </row>
        <row r="12142">
          <cell r="A12142">
            <v>409072</v>
          </cell>
        </row>
        <row r="12143">
          <cell r="A12143">
            <v>409103</v>
          </cell>
        </row>
        <row r="12144">
          <cell r="A12144">
            <v>409132</v>
          </cell>
        </row>
        <row r="12145">
          <cell r="A12145">
            <v>409163</v>
          </cell>
        </row>
        <row r="12146">
          <cell r="A12146">
            <v>409193</v>
          </cell>
        </row>
        <row r="12147">
          <cell r="A12147">
            <v>409224</v>
          </cell>
        </row>
        <row r="12148">
          <cell r="A12148">
            <v>409254</v>
          </cell>
        </row>
        <row r="12149">
          <cell r="A12149">
            <v>409285</v>
          </cell>
        </row>
        <row r="12150">
          <cell r="A12150">
            <v>409316</v>
          </cell>
        </row>
        <row r="12151">
          <cell r="A12151">
            <v>409346</v>
          </cell>
        </row>
        <row r="12152">
          <cell r="A12152">
            <v>409377</v>
          </cell>
        </row>
        <row r="12153">
          <cell r="A12153">
            <v>409407</v>
          </cell>
        </row>
        <row r="12154">
          <cell r="A12154">
            <v>409438</v>
          </cell>
        </row>
        <row r="12155">
          <cell r="A12155">
            <v>409469</v>
          </cell>
        </row>
        <row r="12156">
          <cell r="A12156">
            <v>409497</v>
          </cell>
        </row>
        <row r="12157">
          <cell r="A12157">
            <v>409528</v>
          </cell>
        </row>
        <row r="12158">
          <cell r="A12158">
            <v>409558</v>
          </cell>
        </row>
        <row r="12159">
          <cell r="A12159">
            <v>409589</v>
          </cell>
        </row>
        <row r="12160">
          <cell r="A12160">
            <v>409619</v>
          </cell>
        </row>
        <row r="12161">
          <cell r="A12161">
            <v>409650</v>
          </cell>
        </row>
        <row r="12162">
          <cell r="A12162">
            <v>409681</v>
          </cell>
        </row>
        <row r="12163">
          <cell r="A12163">
            <v>409711</v>
          </cell>
        </row>
        <row r="12164">
          <cell r="A12164">
            <v>409742</v>
          </cell>
        </row>
        <row r="12165">
          <cell r="A12165">
            <v>409772</v>
          </cell>
        </row>
        <row r="12166">
          <cell r="A12166">
            <v>409803</v>
          </cell>
        </row>
        <row r="12167">
          <cell r="A12167">
            <v>409834</v>
          </cell>
        </row>
        <row r="12168">
          <cell r="A12168">
            <v>409862</v>
          </cell>
        </row>
        <row r="12169">
          <cell r="A12169">
            <v>409893</v>
          </cell>
        </row>
        <row r="12170">
          <cell r="A12170">
            <v>409923</v>
          </cell>
        </row>
        <row r="12171">
          <cell r="A12171">
            <v>409954</v>
          </cell>
        </row>
        <row r="12172">
          <cell r="A12172">
            <v>409984</v>
          </cell>
        </row>
        <row r="12173">
          <cell r="A12173">
            <v>410015</v>
          </cell>
        </row>
        <row r="12174">
          <cell r="A12174">
            <v>410046</v>
          </cell>
        </row>
        <row r="12175">
          <cell r="A12175">
            <v>410076</v>
          </cell>
        </row>
        <row r="12176">
          <cell r="A12176">
            <v>410107</v>
          </cell>
        </row>
        <row r="12177">
          <cell r="A12177">
            <v>410137</v>
          </cell>
        </row>
        <row r="12178">
          <cell r="A12178">
            <v>410168</v>
          </cell>
        </row>
        <row r="12179">
          <cell r="A12179">
            <v>410199</v>
          </cell>
        </row>
        <row r="12180">
          <cell r="A12180">
            <v>410227</v>
          </cell>
        </row>
        <row r="12181">
          <cell r="A12181">
            <v>410258</v>
          </cell>
        </row>
        <row r="12182">
          <cell r="A12182">
            <v>410288</v>
          </cell>
        </row>
        <row r="12183">
          <cell r="A12183">
            <v>410319</v>
          </cell>
        </row>
        <row r="12184">
          <cell r="A12184">
            <v>410349</v>
          </cell>
        </row>
        <row r="12185">
          <cell r="A12185">
            <v>410380</v>
          </cell>
        </row>
        <row r="12186">
          <cell r="A12186">
            <v>410411</v>
          </cell>
        </row>
        <row r="12187">
          <cell r="A12187">
            <v>410441</v>
          </cell>
        </row>
        <row r="12188">
          <cell r="A12188">
            <v>410472</v>
          </cell>
        </row>
        <row r="12189">
          <cell r="A12189">
            <v>410502</v>
          </cell>
        </row>
        <row r="12190">
          <cell r="A12190">
            <v>410533</v>
          </cell>
        </row>
        <row r="12191">
          <cell r="A12191">
            <v>410564</v>
          </cell>
        </row>
        <row r="12192">
          <cell r="A12192">
            <v>410593</v>
          </cell>
        </row>
        <row r="12193">
          <cell r="A12193">
            <v>410624</v>
          </cell>
        </row>
        <row r="12194">
          <cell r="A12194">
            <v>410654</v>
          </cell>
        </row>
        <row r="12195">
          <cell r="A12195">
            <v>410685</v>
          </cell>
        </row>
        <row r="12196">
          <cell r="A12196">
            <v>410715</v>
          </cell>
        </row>
        <row r="12197">
          <cell r="A12197">
            <v>410746</v>
          </cell>
        </row>
        <row r="12198">
          <cell r="A12198">
            <v>410777</v>
          </cell>
        </row>
        <row r="12199">
          <cell r="A12199">
            <v>410807</v>
          </cell>
        </row>
        <row r="12200">
          <cell r="A12200">
            <v>410838</v>
          </cell>
        </row>
        <row r="12201">
          <cell r="A12201">
            <v>410868</v>
          </cell>
        </row>
        <row r="12202">
          <cell r="A12202">
            <v>410899</v>
          </cell>
        </row>
        <row r="12203">
          <cell r="A12203">
            <v>410930</v>
          </cell>
        </row>
        <row r="12204">
          <cell r="A12204">
            <v>410958</v>
          </cell>
        </row>
        <row r="12205">
          <cell r="A12205">
            <v>410989</v>
          </cell>
        </row>
        <row r="12206">
          <cell r="A12206">
            <v>411019</v>
          </cell>
        </row>
        <row r="12207">
          <cell r="A12207">
            <v>411050</v>
          </cell>
        </row>
        <row r="12208">
          <cell r="A12208">
            <v>411080</v>
          </cell>
        </row>
        <row r="12209">
          <cell r="A12209">
            <v>411111</v>
          </cell>
        </row>
        <row r="12210">
          <cell r="A12210">
            <v>411142</v>
          </cell>
        </row>
        <row r="12211">
          <cell r="A12211">
            <v>411172</v>
          </cell>
        </row>
        <row r="12212">
          <cell r="A12212">
            <v>411203</v>
          </cell>
        </row>
        <row r="12213">
          <cell r="A12213">
            <v>411233</v>
          </cell>
        </row>
        <row r="12214">
          <cell r="A12214">
            <v>411264</v>
          </cell>
        </row>
        <row r="12215">
          <cell r="A12215">
            <v>411295</v>
          </cell>
        </row>
        <row r="12216">
          <cell r="A12216">
            <v>411323</v>
          </cell>
        </row>
        <row r="12217">
          <cell r="A12217">
            <v>411354</v>
          </cell>
        </row>
        <row r="12218">
          <cell r="A12218">
            <v>411384</v>
          </cell>
        </row>
        <row r="12219">
          <cell r="A12219">
            <v>411415</v>
          </cell>
        </row>
        <row r="12220">
          <cell r="A12220">
            <v>411445</v>
          </cell>
        </row>
        <row r="12221">
          <cell r="A12221">
            <v>411476</v>
          </cell>
        </row>
        <row r="12222">
          <cell r="A12222">
            <v>411507</v>
          </cell>
        </row>
        <row r="12223">
          <cell r="A12223">
            <v>411537</v>
          </cell>
        </row>
        <row r="12224">
          <cell r="A12224">
            <v>411568</v>
          </cell>
        </row>
        <row r="12225">
          <cell r="A12225">
            <v>411598</v>
          </cell>
        </row>
        <row r="12226">
          <cell r="A12226">
            <v>411629</v>
          </cell>
        </row>
        <row r="12227">
          <cell r="A12227">
            <v>411660</v>
          </cell>
        </row>
        <row r="12228">
          <cell r="A12228">
            <v>411688</v>
          </cell>
        </row>
        <row r="12229">
          <cell r="A12229">
            <v>411719</v>
          </cell>
        </row>
        <row r="12230">
          <cell r="A12230">
            <v>411749</v>
          </cell>
        </row>
        <row r="12231">
          <cell r="A12231">
            <v>411780</v>
          </cell>
        </row>
        <row r="12232">
          <cell r="A12232">
            <v>411810</v>
          </cell>
        </row>
        <row r="12233">
          <cell r="A12233">
            <v>411841</v>
          </cell>
        </row>
        <row r="12234">
          <cell r="A12234">
            <v>411872</v>
          </cell>
        </row>
        <row r="12235">
          <cell r="A12235">
            <v>411902</v>
          </cell>
        </row>
        <row r="12236">
          <cell r="A12236">
            <v>411933</v>
          </cell>
        </row>
        <row r="12237">
          <cell r="A12237">
            <v>411963</v>
          </cell>
        </row>
        <row r="12238">
          <cell r="A12238">
            <v>411994</v>
          </cell>
        </row>
        <row r="12239">
          <cell r="A12239">
            <v>412025</v>
          </cell>
        </row>
        <row r="12240">
          <cell r="A12240">
            <v>412054</v>
          </cell>
        </row>
        <row r="12241">
          <cell r="A12241">
            <v>412085</v>
          </cell>
        </row>
        <row r="12242">
          <cell r="A12242">
            <v>412115</v>
          </cell>
        </row>
        <row r="12243">
          <cell r="A12243">
            <v>412146</v>
          </cell>
        </row>
        <row r="12244">
          <cell r="A12244">
            <v>412176</v>
          </cell>
        </row>
        <row r="12245">
          <cell r="A12245">
            <v>412207</v>
          </cell>
        </row>
        <row r="12246">
          <cell r="A12246">
            <v>412238</v>
          </cell>
        </row>
        <row r="12247">
          <cell r="A12247">
            <v>412268</v>
          </cell>
        </row>
        <row r="12248">
          <cell r="A12248">
            <v>412299</v>
          </cell>
        </row>
        <row r="12249">
          <cell r="A12249">
            <v>412329</v>
          </cell>
        </row>
        <row r="12250">
          <cell r="A12250">
            <v>412360</v>
          </cell>
        </row>
        <row r="12251">
          <cell r="A12251">
            <v>412391</v>
          </cell>
        </row>
        <row r="12252">
          <cell r="A12252">
            <v>412419</v>
          </cell>
        </row>
        <row r="12253">
          <cell r="A12253">
            <v>412450</v>
          </cell>
        </row>
        <row r="12254">
          <cell r="A12254">
            <v>412480</v>
          </cell>
        </row>
        <row r="12255">
          <cell r="A12255">
            <v>412511</v>
          </cell>
        </row>
        <row r="12256">
          <cell r="A12256">
            <v>412541</v>
          </cell>
        </row>
        <row r="12257">
          <cell r="A12257">
            <v>412572</v>
          </cell>
        </row>
        <row r="12258">
          <cell r="A12258">
            <v>412603</v>
          </cell>
        </row>
        <row r="12259">
          <cell r="A12259">
            <v>412633</v>
          </cell>
        </row>
        <row r="12260">
          <cell r="A12260">
            <v>412664</v>
          </cell>
        </row>
        <row r="12261">
          <cell r="A12261">
            <v>412694</v>
          </cell>
        </row>
        <row r="12262">
          <cell r="A12262">
            <v>412725</v>
          </cell>
        </row>
        <row r="12263">
          <cell r="A12263">
            <v>412756</v>
          </cell>
        </row>
        <row r="12264">
          <cell r="A12264">
            <v>412784</v>
          </cell>
        </row>
        <row r="12265">
          <cell r="A12265">
            <v>412815</v>
          </cell>
        </row>
        <row r="12266">
          <cell r="A12266">
            <v>412845</v>
          </cell>
        </row>
        <row r="12267">
          <cell r="A12267">
            <v>412876</v>
          </cell>
        </row>
        <row r="12268">
          <cell r="A12268">
            <v>412906</v>
          </cell>
        </row>
        <row r="12269">
          <cell r="A12269">
            <v>412937</v>
          </cell>
        </row>
        <row r="12270">
          <cell r="A12270">
            <v>412968</v>
          </cell>
        </row>
        <row r="12271">
          <cell r="A12271">
            <v>412998</v>
          </cell>
        </row>
        <row r="12272">
          <cell r="A12272">
            <v>413029</v>
          </cell>
        </row>
        <row r="12273">
          <cell r="A12273">
            <v>413059</v>
          </cell>
        </row>
        <row r="12274">
          <cell r="A12274">
            <v>413090</v>
          </cell>
        </row>
        <row r="12275">
          <cell r="A12275">
            <v>413121</v>
          </cell>
        </row>
        <row r="12276">
          <cell r="A12276">
            <v>413149</v>
          </cell>
        </row>
        <row r="12277">
          <cell r="A12277">
            <v>413180</v>
          </cell>
        </row>
        <row r="12278">
          <cell r="A12278">
            <v>413210</v>
          </cell>
        </row>
        <row r="12279">
          <cell r="A12279">
            <v>413241</v>
          </cell>
        </row>
        <row r="12280">
          <cell r="A12280">
            <v>413271</v>
          </cell>
        </row>
        <row r="12281">
          <cell r="A12281">
            <v>413302</v>
          </cell>
        </row>
        <row r="12282">
          <cell r="A12282">
            <v>413333</v>
          </cell>
        </row>
        <row r="12283">
          <cell r="A12283">
            <v>413363</v>
          </cell>
        </row>
        <row r="12284">
          <cell r="A12284">
            <v>413394</v>
          </cell>
        </row>
        <row r="12285">
          <cell r="A12285">
            <v>413424</v>
          </cell>
        </row>
        <row r="12286">
          <cell r="A12286">
            <v>413455</v>
          </cell>
        </row>
        <row r="12287">
          <cell r="A12287">
            <v>413486</v>
          </cell>
        </row>
        <row r="12288">
          <cell r="A12288">
            <v>413515</v>
          </cell>
        </row>
        <row r="12289">
          <cell r="A12289">
            <v>413546</v>
          </cell>
        </row>
        <row r="12290">
          <cell r="A12290">
            <v>413576</v>
          </cell>
        </row>
        <row r="12291">
          <cell r="A12291">
            <v>413607</v>
          </cell>
        </row>
        <row r="12292">
          <cell r="A12292">
            <v>413637</v>
          </cell>
        </row>
        <row r="12293">
          <cell r="A12293">
            <v>413668</v>
          </cell>
        </row>
        <row r="12294">
          <cell r="A12294">
            <v>413699</v>
          </cell>
        </row>
        <row r="12295">
          <cell r="A12295">
            <v>413729</v>
          </cell>
        </row>
        <row r="12296">
          <cell r="A12296">
            <v>413760</v>
          </cell>
        </row>
        <row r="12297">
          <cell r="A12297">
            <v>413790</v>
          </cell>
        </row>
        <row r="12298">
          <cell r="A12298">
            <v>413821</v>
          </cell>
        </row>
        <row r="12299">
          <cell r="A12299">
            <v>413852</v>
          </cell>
        </row>
        <row r="12300">
          <cell r="A12300">
            <v>413880</v>
          </cell>
        </row>
        <row r="12301">
          <cell r="A12301">
            <v>413911</v>
          </cell>
        </row>
        <row r="12302">
          <cell r="A12302">
            <v>413941</v>
          </cell>
        </row>
        <row r="12303">
          <cell r="A12303">
            <v>413972</v>
          </cell>
        </row>
        <row r="12304">
          <cell r="A12304">
            <v>414002</v>
          </cell>
        </row>
        <row r="12305">
          <cell r="A12305">
            <v>414033</v>
          </cell>
        </row>
        <row r="12306">
          <cell r="A12306">
            <v>414064</v>
          </cell>
        </row>
        <row r="12307">
          <cell r="A12307">
            <v>414094</v>
          </cell>
        </row>
        <row r="12308">
          <cell r="A12308">
            <v>414125</v>
          </cell>
        </row>
        <row r="12309">
          <cell r="A12309">
            <v>414155</v>
          </cell>
        </row>
        <row r="12310">
          <cell r="A12310">
            <v>414186</v>
          </cell>
        </row>
        <row r="12311">
          <cell r="A12311">
            <v>414217</v>
          </cell>
        </row>
        <row r="12312">
          <cell r="A12312">
            <v>414245</v>
          </cell>
        </row>
        <row r="12313">
          <cell r="A12313">
            <v>414276</v>
          </cell>
        </row>
        <row r="12314">
          <cell r="A12314">
            <v>414306</v>
          </cell>
        </row>
        <row r="12315">
          <cell r="A12315">
            <v>414337</v>
          </cell>
        </row>
        <row r="12316">
          <cell r="A12316">
            <v>414367</v>
          </cell>
        </row>
        <row r="12317">
          <cell r="A12317">
            <v>414398</v>
          </cell>
        </row>
        <row r="12318">
          <cell r="A12318">
            <v>414429</v>
          </cell>
        </row>
        <row r="12319">
          <cell r="A12319">
            <v>414459</v>
          </cell>
        </row>
        <row r="12320">
          <cell r="A12320">
            <v>414490</v>
          </cell>
        </row>
        <row r="12321">
          <cell r="A12321">
            <v>414520</v>
          </cell>
        </row>
        <row r="12322">
          <cell r="A12322">
            <v>414551</v>
          </cell>
        </row>
        <row r="12323">
          <cell r="A12323">
            <v>414582</v>
          </cell>
        </row>
        <row r="12324">
          <cell r="A12324">
            <v>414610</v>
          </cell>
        </row>
        <row r="12325">
          <cell r="A12325">
            <v>414641</v>
          </cell>
        </row>
        <row r="12326">
          <cell r="A12326">
            <v>414671</v>
          </cell>
        </row>
        <row r="12327">
          <cell r="A12327">
            <v>414702</v>
          </cell>
        </row>
        <row r="12328">
          <cell r="A12328">
            <v>414732</v>
          </cell>
        </row>
        <row r="12329">
          <cell r="A12329">
            <v>414763</v>
          </cell>
        </row>
        <row r="12330">
          <cell r="A12330">
            <v>414794</v>
          </cell>
        </row>
        <row r="12331">
          <cell r="A12331">
            <v>414824</v>
          </cell>
        </row>
        <row r="12332">
          <cell r="A12332">
            <v>414855</v>
          </cell>
        </row>
        <row r="12333">
          <cell r="A12333">
            <v>414885</v>
          </cell>
        </row>
        <row r="12334">
          <cell r="A12334">
            <v>414916</v>
          </cell>
        </row>
        <row r="12335">
          <cell r="A12335">
            <v>414947</v>
          </cell>
        </row>
        <row r="12336">
          <cell r="A12336">
            <v>414976</v>
          </cell>
        </row>
        <row r="12337">
          <cell r="A12337">
            <v>415007</v>
          </cell>
        </row>
        <row r="12338">
          <cell r="A12338">
            <v>415037</v>
          </cell>
        </row>
        <row r="12339">
          <cell r="A12339">
            <v>415068</v>
          </cell>
        </row>
        <row r="12340">
          <cell r="A12340">
            <v>415098</v>
          </cell>
        </row>
        <row r="12341">
          <cell r="A12341">
            <v>415129</v>
          </cell>
        </row>
        <row r="12342">
          <cell r="A12342">
            <v>415160</v>
          </cell>
        </row>
        <row r="12343">
          <cell r="A12343">
            <v>415190</v>
          </cell>
        </row>
        <row r="12344">
          <cell r="A12344">
            <v>415221</v>
          </cell>
        </row>
        <row r="12345">
          <cell r="A12345">
            <v>415251</v>
          </cell>
        </row>
        <row r="12346">
          <cell r="A12346">
            <v>415282</v>
          </cell>
        </row>
        <row r="12347">
          <cell r="A12347">
            <v>415313</v>
          </cell>
        </row>
        <row r="12348">
          <cell r="A12348">
            <v>415341</v>
          </cell>
        </row>
        <row r="12349">
          <cell r="A12349">
            <v>415372</v>
          </cell>
        </row>
        <row r="12350">
          <cell r="A12350">
            <v>415402</v>
          </cell>
        </row>
        <row r="12351">
          <cell r="A12351">
            <v>415433</v>
          </cell>
        </row>
        <row r="12352">
          <cell r="A12352">
            <v>415463</v>
          </cell>
        </row>
        <row r="12353">
          <cell r="A12353">
            <v>415494</v>
          </cell>
        </row>
        <row r="12354">
          <cell r="A12354">
            <v>415525</v>
          </cell>
        </row>
        <row r="12355">
          <cell r="A12355">
            <v>415555</v>
          </cell>
        </row>
        <row r="12356">
          <cell r="A12356">
            <v>415586</v>
          </cell>
        </row>
        <row r="12357">
          <cell r="A12357">
            <v>415616</v>
          </cell>
        </row>
        <row r="12358">
          <cell r="A12358">
            <v>415647</v>
          </cell>
        </row>
        <row r="12359">
          <cell r="A12359">
            <v>415678</v>
          </cell>
        </row>
        <row r="12360">
          <cell r="A12360">
            <v>415706</v>
          </cell>
        </row>
        <row r="12361">
          <cell r="A12361">
            <v>415737</v>
          </cell>
        </row>
        <row r="12362">
          <cell r="A12362">
            <v>415767</v>
          </cell>
        </row>
        <row r="12363">
          <cell r="A12363">
            <v>415798</v>
          </cell>
        </row>
        <row r="12364">
          <cell r="A12364">
            <v>415828</v>
          </cell>
        </row>
        <row r="12365">
          <cell r="A12365">
            <v>415859</v>
          </cell>
        </row>
        <row r="12366">
          <cell r="A12366">
            <v>415890</v>
          </cell>
        </row>
        <row r="12367">
          <cell r="A12367">
            <v>415920</v>
          </cell>
        </row>
        <row r="12368">
          <cell r="A12368">
            <v>415951</v>
          </cell>
        </row>
        <row r="12369">
          <cell r="A12369">
            <v>415981</v>
          </cell>
        </row>
        <row r="12370">
          <cell r="A12370">
            <v>416012</v>
          </cell>
        </row>
        <row r="12371">
          <cell r="A12371">
            <v>416043</v>
          </cell>
        </row>
        <row r="12372">
          <cell r="A12372">
            <v>416071</v>
          </cell>
        </row>
        <row r="12373">
          <cell r="A12373">
            <v>416102</v>
          </cell>
        </row>
        <row r="12374">
          <cell r="A12374">
            <v>416132</v>
          </cell>
        </row>
        <row r="12375">
          <cell r="A12375">
            <v>416163</v>
          </cell>
        </row>
        <row r="12376">
          <cell r="A12376">
            <v>416193</v>
          </cell>
        </row>
        <row r="12377">
          <cell r="A12377">
            <v>416224</v>
          </cell>
        </row>
        <row r="12378">
          <cell r="A12378">
            <v>416255</v>
          </cell>
        </row>
        <row r="12379">
          <cell r="A12379">
            <v>416285</v>
          </cell>
        </row>
        <row r="12380">
          <cell r="A12380">
            <v>416316</v>
          </cell>
        </row>
        <row r="12381">
          <cell r="A12381">
            <v>416346</v>
          </cell>
        </row>
        <row r="12382">
          <cell r="A12382">
            <v>416377</v>
          </cell>
        </row>
        <row r="12383">
          <cell r="A12383">
            <v>416408</v>
          </cell>
        </row>
        <row r="12384">
          <cell r="A12384">
            <v>416437</v>
          </cell>
        </row>
        <row r="12385">
          <cell r="A12385">
            <v>416468</v>
          </cell>
        </row>
        <row r="12386">
          <cell r="A12386">
            <v>416498</v>
          </cell>
        </row>
        <row r="12387">
          <cell r="A12387">
            <v>416529</v>
          </cell>
        </row>
        <row r="12388">
          <cell r="A12388">
            <v>416559</v>
          </cell>
        </row>
        <row r="12389">
          <cell r="A12389">
            <v>416590</v>
          </cell>
        </row>
        <row r="12390">
          <cell r="A12390">
            <v>416621</v>
          </cell>
        </row>
        <row r="12391">
          <cell r="A12391">
            <v>416651</v>
          </cell>
        </row>
        <row r="12392">
          <cell r="A12392">
            <v>416682</v>
          </cell>
        </row>
        <row r="12393">
          <cell r="A12393">
            <v>416712</v>
          </cell>
        </row>
        <row r="12394">
          <cell r="A12394">
            <v>416743</v>
          </cell>
        </row>
        <row r="12395">
          <cell r="A12395">
            <v>416774</v>
          </cell>
        </row>
        <row r="12396">
          <cell r="A12396">
            <v>416802</v>
          </cell>
        </row>
        <row r="12397">
          <cell r="A12397">
            <v>416833</v>
          </cell>
        </row>
        <row r="12398">
          <cell r="A12398">
            <v>416863</v>
          </cell>
        </row>
        <row r="12399">
          <cell r="A12399">
            <v>416894</v>
          </cell>
        </row>
        <row r="12400">
          <cell r="A12400">
            <v>416924</v>
          </cell>
        </row>
        <row r="12401">
          <cell r="A12401">
            <v>416955</v>
          </cell>
        </row>
        <row r="12402">
          <cell r="A12402">
            <v>416986</v>
          </cell>
        </row>
        <row r="12403">
          <cell r="A12403">
            <v>417016</v>
          </cell>
        </row>
        <row r="12404">
          <cell r="A12404">
            <v>417047</v>
          </cell>
        </row>
        <row r="12405">
          <cell r="A12405">
            <v>417077</v>
          </cell>
        </row>
        <row r="12406">
          <cell r="A12406">
            <v>417108</v>
          </cell>
        </row>
        <row r="12407">
          <cell r="A12407">
            <v>417139</v>
          </cell>
        </row>
        <row r="12408">
          <cell r="A12408">
            <v>417167</v>
          </cell>
        </row>
        <row r="12409">
          <cell r="A12409">
            <v>417198</v>
          </cell>
        </row>
        <row r="12410">
          <cell r="A12410">
            <v>417228</v>
          </cell>
        </row>
        <row r="12411">
          <cell r="A12411">
            <v>417259</v>
          </cell>
        </row>
        <row r="12412">
          <cell r="A12412">
            <v>417289</v>
          </cell>
        </row>
        <row r="12413">
          <cell r="A12413">
            <v>417320</v>
          </cell>
        </row>
        <row r="12414">
          <cell r="A12414">
            <v>417351</v>
          </cell>
        </row>
        <row r="12415">
          <cell r="A12415">
            <v>417381</v>
          </cell>
        </row>
        <row r="12416">
          <cell r="A12416">
            <v>417412</v>
          </cell>
        </row>
        <row r="12417">
          <cell r="A12417">
            <v>417442</v>
          </cell>
        </row>
        <row r="12418">
          <cell r="A12418">
            <v>417473</v>
          </cell>
        </row>
        <row r="12419">
          <cell r="A12419">
            <v>417504</v>
          </cell>
        </row>
        <row r="12420">
          <cell r="A12420">
            <v>417532</v>
          </cell>
        </row>
        <row r="12421">
          <cell r="A12421">
            <v>417563</v>
          </cell>
        </row>
        <row r="12422">
          <cell r="A12422">
            <v>417593</v>
          </cell>
        </row>
        <row r="12423">
          <cell r="A12423">
            <v>417624</v>
          </cell>
        </row>
        <row r="12424">
          <cell r="A12424">
            <v>417654</v>
          </cell>
        </row>
        <row r="12425">
          <cell r="A12425">
            <v>417685</v>
          </cell>
        </row>
        <row r="12426">
          <cell r="A12426">
            <v>417716</v>
          </cell>
        </row>
        <row r="12427">
          <cell r="A12427">
            <v>417746</v>
          </cell>
        </row>
        <row r="12428">
          <cell r="A12428">
            <v>417777</v>
          </cell>
        </row>
        <row r="12429">
          <cell r="A12429">
            <v>417807</v>
          </cell>
        </row>
        <row r="12430">
          <cell r="A12430">
            <v>417838</v>
          </cell>
        </row>
        <row r="12431">
          <cell r="A12431">
            <v>417869</v>
          </cell>
        </row>
        <row r="12432">
          <cell r="A12432">
            <v>417898</v>
          </cell>
        </row>
        <row r="12433">
          <cell r="A12433">
            <v>417929</v>
          </cell>
        </row>
        <row r="12434">
          <cell r="A12434">
            <v>417959</v>
          </cell>
        </row>
        <row r="12435">
          <cell r="A12435">
            <v>417990</v>
          </cell>
        </row>
        <row r="12436">
          <cell r="A12436">
            <v>418020</v>
          </cell>
        </row>
        <row r="12437">
          <cell r="A12437">
            <v>418051</v>
          </cell>
        </row>
        <row r="12438">
          <cell r="A12438">
            <v>418082</v>
          </cell>
        </row>
        <row r="12439">
          <cell r="A12439">
            <v>418112</v>
          </cell>
        </row>
        <row r="12440">
          <cell r="A12440">
            <v>418143</v>
          </cell>
        </row>
        <row r="12441">
          <cell r="A12441">
            <v>418173</v>
          </cell>
        </row>
        <row r="12442">
          <cell r="A12442">
            <v>418204</v>
          </cell>
        </row>
        <row r="12443">
          <cell r="A12443">
            <v>418235</v>
          </cell>
        </row>
        <row r="12444">
          <cell r="A12444">
            <v>418263</v>
          </cell>
        </row>
        <row r="12445">
          <cell r="A12445">
            <v>418294</v>
          </cell>
        </row>
        <row r="12446">
          <cell r="A12446">
            <v>418324</v>
          </cell>
        </row>
        <row r="12447">
          <cell r="A12447">
            <v>418355</v>
          </cell>
        </row>
        <row r="12448">
          <cell r="A12448">
            <v>418385</v>
          </cell>
        </row>
        <row r="12449">
          <cell r="A12449">
            <v>418416</v>
          </cell>
        </row>
        <row r="12450">
          <cell r="A12450">
            <v>418447</v>
          </cell>
        </row>
        <row r="12451">
          <cell r="A12451">
            <v>418477</v>
          </cell>
        </row>
        <row r="12452">
          <cell r="A12452">
            <v>418508</v>
          </cell>
        </row>
        <row r="12453">
          <cell r="A12453">
            <v>418538</v>
          </cell>
        </row>
        <row r="12454">
          <cell r="A12454">
            <v>418569</v>
          </cell>
        </row>
        <row r="12455">
          <cell r="A12455">
            <v>418600</v>
          </cell>
        </row>
        <row r="12456">
          <cell r="A12456">
            <v>418628</v>
          </cell>
        </row>
        <row r="12457">
          <cell r="A12457">
            <v>418659</v>
          </cell>
        </row>
        <row r="12458">
          <cell r="A12458">
            <v>418689</v>
          </cell>
        </row>
        <row r="12459">
          <cell r="A12459">
            <v>418720</v>
          </cell>
        </row>
        <row r="12460">
          <cell r="A12460">
            <v>418750</v>
          </cell>
        </row>
        <row r="12461">
          <cell r="A12461">
            <v>418781</v>
          </cell>
        </row>
        <row r="12462">
          <cell r="A12462">
            <v>418812</v>
          </cell>
        </row>
        <row r="12463">
          <cell r="A12463">
            <v>418842</v>
          </cell>
        </row>
        <row r="12464">
          <cell r="A12464">
            <v>418873</v>
          </cell>
        </row>
        <row r="12465">
          <cell r="A12465">
            <v>418903</v>
          </cell>
        </row>
        <row r="12466">
          <cell r="A12466">
            <v>418934</v>
          </cell>
        </row>
        <row r="12467">
          <cell r="A12467">
            <v>418965</v>
          </cell>
        </row>
        <row r="12468">
          <cell r="A12468">
            <v>418993</v>
          </cell>
        </row>
        <row r="12469">
          <cell r="A12469">
            <v>419024</v>
          </cell>
        </row>
        <row r="12470">
          <cell r="A12470">
            <v>419054</v>
          </cell>
        </row>
        <row r="12471">
          <cell r="A12471">
            <v>419085</v>
          </cell>
        </row>
        <row r="12472">
          <cell r="A12472">
            <v>419115</v>
          </cell>
        </row>
        <row r="12473">
          <cell r="A12473">
            <v>419146</v>
          </cell>
        </row>
        <row r="12474">
          <cell r="A12474">
            <v>419177</v>
          </cell>
        </row>
        <row r="12475">
          <cell r="A12475">
            <v>419207</v>
          </cell>
        </row>
        <row r="12476">
          <cell r="A12476">
            <v>419238</v>
          </cell>
        </row>
        <row r="12477">
          <cell r="A12477">
            <v>419268</v>
          </cell>
        </row>
        <row r="12478">
          <cell r="A12478">
            <v>419299</v>
          </cell>
        </row>
        <row r="12479">
          <cell r="A12479">
            <v>419330</v>
          </cell>
        </row>
        <row r="12480">
          <cell r="A12480">
            <v>419359</v>
          </cell>
        </row>
        <row r="12481">
          <cell r="A12481">
            <v>419390</v>
          </cell>
        </row>
        <row r="12482">
          <cell r="A12482">
            <v>419420</v>
          </cell>
        </row>
        <row r="12483">
          <cell r="A12483">
            <v>419451</v>
          </cell>
        </row>
        <row r="12484">
          <cell r="A12484">
            <v>419481</v>
          </cell>
        </row>
        <row r="12485">
          <cell r="A12485">
            <v>419512</v>
          </cell>
        </row>
        <row r="12486">
          <cell r="A12486">
            <v>419543</v>
          </cell>
        </row>
        <row r="12487">
          <cell r="A12487">
            <v>419573</v>
          </cell>
        </row>
        <row r="12488">
          <cell r="A12488">
            <v>419604</v>
          </cell>
        </row>
        <row r="12489">
          <cell r="A12489">
            <v>419634</v>
          </cell>
        </row>
        <row r="12490">
          <cell r="A12490">
            <v>419665</v>
          </cell>
        </row>
        <row r="12491">
          <cell r="A12491">
            <v>419696</v>
          </cell>
        </row>
        <row r="12492">
          <cell r="A12492">
            <v>419724</v>
          </cell>
        </row>
        <row r="12493">
          <cell r="A12493">
            <v>419755</v>
          </cell>
        </row>
        <row r="12494">
          <cell r="A12494">
            <v>419785</v>
          </cell>
        </row>
        <row r="12495">
          <cell r="A12495">
            <v>419816</v>
          </cell>
        </row>
        <row r="12496">
          <cell r="A12496">
            <v>419846</v>
          </cell>
        </row>
        <row r="12497">
          <cell r="A12497">
            <v>419877</v>
          </cell>
        </row>
        <row r="12498">
          <cell r="A12498">
            <v>419908</v>
          </cell>
        </row>
        <row r="12499">
          <cell r="A12499">
            <v>419938</v>
          </cell>
        </row>
        <row r="12500">
          <cell r="A12500">
            <v>419969</v>
          </cell>
        </row>
        <row r="12501">
          <cell r="A12501">
            <v>419999</v>
          </cell>
        </row>
        <row r="12502">
          <cell r="A12502">
            <v>420030</v>
          </cell>
        </row>
        <row r="12503">
          <cell r="A12503">
            <v>420061</v>
          </cell>
        </row>
        <row r="12504">
          <cell r="A12504">
            <v>420089</v>
          </cell>
        </row>
        <row r="12505">
          <cell r="A12505">
            <v>420120</v>
          </cell>
        </row>
        <row r="12506">
          <cell r="A12506">
            <v>420150</v>
          </cell>
        </row>
        <row r="12507">
          <cell r="A12507">
            <v>420181</v>
          </cell>
        </row>
        <row r="12508">
          <cell r="A12508">
            <v>420211</v>
          </cell>
        </row>
        <row r="12509">
          <cell r="A12509">
            <v>420242</v>
          </cell>
        </row>
        <row r="12510">
          <cell r="A12510">
            <v>420273</v>
          </cell>
        </row>
        <row r="12511">
          <cell r="A12511">
            <v>420303</v>
          </cell>
        </row>
        <row r="12512">
          <cell r="A12512">
            <v>420334</v>
          </cell>
        </row>
        <row r="12513">
          <cell r="A12513">
            <v>420364</v>
          </cell>
        </row>
        <row r="12514">
          <cell r="A12514">
            <v>420395</v>
          </cell>
        </row>
        <row r="12515">
          <cell r="A12515">
            <v>420426</v>
          </cell>
        </row>
        <row r="12516">
          <cell r="A12516">
            <v>420454</v>
          </cell>
        </row>
        <row r="12517">
          <cell r="A12517">
            <v>420485</v>
          </cell>
        </row>
        <row r="12518">
          <cell r="A12518">
            <v>420515</v>
          </cell>
        </row>
        <row r="12519">
          <cell r="A12519">
            <v>420546</v>
          </cell>
        </row>
        <row r="12520">
          <cell r="A12520">
            <v>420576</v>
          </cell>
        </row>
        <row r="12521">
          <cell r="A12521">
            <v>420607</v>
          </cell>
        </row>
        <row r="12522">
          <cell r="A12522">
            <v>420638</v>
          </cell>
        </row>
        <row r="12523">
          <cell r="A12523">
            <v>420668</v>
          </cell>
        </row>
        <row r="12524">
          <cell r="A12524">
            <v>420699</v>
          </cell>
        </row>
        <row r="12525">
          <cell r="A12525">
            <v>420729</v>
          </cell>
        </row>
        <row r="12526">
          <cell r="A12526">
            <v>420760</v>
          </cell>
        </row>
        <row r="12527">
          <cell r="A12527">
            <v>420791</v>
          </cell>
        </row>
        <row r="12528">
          <cell r="A12528">
            <v>420820</v>
          </cell>
        </row>
        <row r="12529">
          <cell r="A12529">
            <v>420851</v>
          </cell>
        </row>
        <row r="12530">
          <cell r="A12530">
            <v>420881</v>
          </cell>
        </row>
        <row r="12531">
          <cell r="A12531">
            <v>420912</v>
          </cell>
        </row>
        <row r="12532">
          <cell r="A12532">
            <v>420942</v>
          </cell>
        </row>
        <row r="12533">
          <cell r="A12533">
            <v>420973</v>
          </cell>
        </row>
        <row r="12534">
          <cell r="A12534">
            <v>421004</v>
          </cell>
        </row>
        <row r="12535">
          <cell r="A12535">
            <v>421034</v>
          </cell>
        </row>
        <row r="12536">
          <cell r="A12536">
            <v>421065</v>
          </cell>
        </row>
        <row r="12537">
          <cell r="A12537">
            <v>421095</v>
          </cell>
        </row>
        <row r="12538">
          <cell r="A12538">
            <v>421126</v>
          </cell>
        </row>
        <row r="12539">
          <cell r="A12539">
            <v>421157</v>
          </cell>
        </row>
        <row r="12540">
          <cell r="A12540">
            <v>421185</v>
          </cell>
        </row>
        <row r="12541">
          <cell r="A12541">
            <v>421216</v>
          </cell>
        </row>
        <row r="12542">
          <cell r="A12542">
            <v>421246</v>
          </cell>
        </row>
        <row r="12543">
          <cell r="A12543">
            <v>421277</v>
          </cell>
        </row>
        <row r="12544">
          <cell r="A12544">
            <v>421307</v>
          </cell>
        </row>
        <row r="12545">
          <cell r="A12545">
            <v>421338</v>
          </cell>
        </row>
        <row r="12546">
          <cell r="A12546">
            <v>421369</v>
          </cell>
        </row>
        <row r="12547">
          <cell r="A12547">
            <v>421399</v>
          </cell>
        </row>
        <row r="12548">
          <cell r="A12548">
            <v>421430</v>
          </cell>
        </row>
        <row r="12549">
          <cell r="A12549">
            <v>421460</v>
          </cell>
        </row>
        <row r="12550">
          <cell r="A12550">
            <v>421491</v>
          </cell>
        </row>
        <row r="12551">
          <cell r="A12551">
            <v>421522</v>
          </cell>
        </row>
        <row r="12552">
          <cell r="A12552">
            <v>421550</v>
          </cell>
        </row>
        <row r="12553">
          <cell r="A12553">
            <v>421581</v>
          </cell>
        </row>
        <row r="12554">
          <cell r="A12554">
            <v>421611</v>
          </cell>
        </row>
        <row r="12555">
          <cell r="A12555">
            <v>421642</v>
          </cell>
        </row>
        <row r="12556">
          <cell r="A12556">
            <v>421672</v>
          </cell>
        </row>
        <row r="12557">
          <cell r="A12557">
            <v>421703</v>
          </cell>
        </row>
        <row r="12558">
          <cell r="A12558">
            <v>421734</v>
          </cell>
        </row>
        <row r="12559">
          <cell r="A12559">
            <v>421764</v>
          </cell>
        </row>
        <row r="12560">
          <cell r="A12560">
            <v>421795</v>
          </cell>
        </row>
        <row r="12561">
          <cell r="A12561">
            <v>421825</v>
          </cell>
        </row>
        <row r="12562">
          <cell r="A12562">
            <v>421856</v>
          </cell>
        </row>
        <row r="12563">
          <cell r="A12563">
            <v>421887</v>
          </cell>
        </row>
        <row r="12564">
          <cell r="A12564">
            <v>421915</v>
          </cell>
        </row>
        <row r="12565">
          <cell r="A12565">
            <v>421946</v>
          </cell>
        </row>
        <row r="12566">
          <cell r="A12566">
            <v>421976</v>
          </cell>
        </row>
        <row r="12567">
          <cell r="A12567">
            <v>422007</v>
          </cell>
        </row>
        <row r="12568">
          <cell r="A12568">
            <v>422037</v>
          </cell>
        </row>
        <row r="12569">
          <cell r="A12569">
            <v>422068</v>
          </cell>
        </row>
        <row r="12570">
          <cell r="A12570">
            <v>422099</v>
          </cell>
        </row>
        <row r="12571">
          <cell r="A12571">
            <v>422129</v>
          </cell>
        </row>
        <row r="12572">
          <cell r="A12572">
            <v>422160</v>
          </cell>
        </row>
        <row r="12573">
          <cell r="A12573">
            <v>422190</v>
          </cell>
        </row>
        <row r="12574">
          <cell r="A12574">
            <v>422221</v>
          </cell>
        </row>
        <row r="12575">
          <cell r="A12575">
            <v>422252</v>
          </cell>
        </row>
        <row r="12576">
          <cell r="A12576">
            <v>422281</v>
          </cell>
        </row>
        <row r="12577">
          <cell r="A12577">
            <v>422312</v>
          </cell>
        </row>
        <row r="12578">
          <cell r="A12578">
            <v>422342</v>
          </cell>
        </row>
        <row r="12579">
          <cell r="A12579">
            <v>422373</v>
          </cell>
        </row>
        <row r="12580">
          <cell r="A12580">
            <v>422403</v>
          </cell>
        </row>
        <row r="12581">
          <cell r="A12581">
            <v>422434</v>
          </cell>
        </row>
        <row r="12582">
          <cell r="A12582">
            <v>422465</v>
          </cell>
        </row>
        <row r="12583">
          <cell r="A12583">
            <v>422495</v>
          </cell>
        </row>
        <row r="12584">
          <cell r="A12584">
            <v>422526</v>
          </cell>
        </row>
        <row r="12585">
          <cell r="A12585">
            <v>422556</v>
          </cell>
        </row>
        <row r="12586">
          <cell r="A12586">
            <v>422587</v>
          </cell>
        </row>
        <row r="12587">
          <cell r="A12587">
            <v>422618</v>
          </cell>
        </row>
        <row r="12588">
          <cell r="A12588">
            <v>422646</v>
          </cell>
        </row>
        <row r="12589">
          <cell r="A12589">
            <v>422677</v>
          </cell>
        </row>
        <row r="12590">
          <cell r="A12590">
            <v>422707</v>
          </cell>
        </row>
        <row r="12591">
          <cell r="A12591">
            <v>422738</v>
          </cell>
        </row>
        <row r="12592">
          <cell r="A12592">
            <v>422768</v>
          </cell>
        </row>
        <row r="12593">
          <cell r="A12593">
            <v>422799</v>
          </cell>
        </row>
        <row r="12594">
          <cell r="A12594">
            <v>422830</v>
          </cell>
        </row>
        <row r="12595">
          <cell r="A12595">
            <v>422860</v>
          </cell>
        </row>
        <row r="12596">
          <cell r="A12596">
            <v>422891</v>
          </cell>
        </row>
        <row r="12597">
          <cell r="A12597">
            <v>422921</v>
          </cell>
        </row>
        <row r="12598">
          <cell r="A12598">
            <v>422952</v>
          </cell>
        </row>
        <row r="12599">
          <cell r="A12599">
            <v>422983</v>
          </cell>
        </row>
        <row r="12600">
          <cell r="A12600">
            <v>423011</v>
          </cell>
        </row>
        <row r="12601">
          <cell r="A12601">
            <v>423042</v>
          </cell>
        </row>
        <row r="12602">
          <cell r="A12602">
            <v>423072</v>
          </cell>
        </row>
        <row r="12603">
          <cell r="A12603">
            <v>423103</v>
          </cell>
        </row>
        <row r="12604">
          <cell r="A12604">
            <v>423133</v>
          </cell>
        </row>
        <row r="12605">
          <cell r="A12605">
            <v>423164</v>
          </cell>
        </row>
        <row r="12606">
          <cell r="A12606">
            <v>423195</v>
          </cell>
        </row>
        <row r="12607">
          <cell r="A12607">
            <v>423225</v>
          </cell>
        </row>
        <row r="12608">
          <cell r="A12608">
            <v>423256</v>
          </cell>
        </row>
        <row r="12609">
          <cell r="A12609">
            <v>423286</v>
          </cell>
        </row>
        <row r="12610">
          <cell r="A12610">
            <v>423317</v>
          </cell>
        </row>
        <row r="12611">
          <cell r="A12611">
            <v>423348</v>
          </cell>
        </row>
        <row r="12612">
          <cell r="A12612">
            <v>423376</v>
          </cell>
        </row>
        <row r="12613">
          <cell r="A12613">
            <v>423407</v>
          </cell>
        </row>
        <row r="12614">
          <cell r="A12614">
            <v>423437</v>
          </cell>
        </row>
        <row r="12615">
          <cell r="A12615">
            <v>423468</v>
          </cell>
        </row>
        <row r="12616">
          <cell r="A12616">
            <v>423498</v>
          </cell>
        </row>
        <row r="12617">
          <cell r="A12617">
            <v>423529</v>
          </cell>
        </row>
        <row r="12618">
          <cell r="A12618">
            <v>423560</v>
          </cell>
        </row>
        <row r="12619">
          <cell r="A12619">
            <v>423590</v>
          </cell>
        </row>
        <row r="12620">
          <cell r="A12620">
            <v>423621</v>
          </cell>
        </row>
        <row r="12621">
          <cell r="A12621">
            <v>423651</v>
          </cell>
        </row>
        <row r="12622">
          <cell r="A12622">
            <v>423682</v>
          </cell>
        </row>
        <row r="12623">
          <cell r="A12623">
            <v>423713</v>
          </cell>
        </row>
        <row r="12624">
          <cell r="A12624">
            <v>423742</v>
          </cell>
        </row>
        <row r="12625">
          <cell r="A12625">
            <v>423773</v>
          </cell>
        </row>
        <row r="12626">
          <cell r="A12626">
            <v>423803</v>
          </cell>
        </row>
        <row r="12627">
          <cell r="A12627">
            <v>423834</v>
          </cell>
        </row>
        <row r="12628">
          <cell r="A12628">
            <v>423864</v>
          </cell>
        </row>
        <row r="12629">
          <cell r="A12629">
            <v>423895</v>
          </cell>
        </row>
        <row r="12630">
          <cell r="A12630">
            <v>423926</v>
          </cell>
        </row>
        <row r="12631">
          <cell r="A12631">
            <v>423956</v>
          </cell>
        </row>
        <row r="12632">
          <cell r="A12632">
            <v>423987</v>
          </cell>
        </row>
        <row r="12633">
          <cell r="A12633">
            <v>424017</v>
          </cell>
        </row>
        <row r="12634">
          <cell r="A12634">
            <v>424048</v>
          </cell>
        </row>
        <row r="12635">
          <cell r="A12635">
            <v>424079</v>
          </cell>
        </row>
        <row r="12636">
          <cell r="A12636">
            <v>424107</v>
          </cell>
        </row>
        <row r="12637">
          <cell r="A12637">
            <v>424138</v>
          </cell>
        </row>
        <row r="12638">
          <cell r="A12638">
            <v>424168</v>
          </cell>
        </row>
        <row r="12639">
          <cell r="A12639">
            <v>424199</v>
          </cell>
        </row>
        <row r="12640">
          <cell r="A12640">
            <v>424229</v>
          </cell>
        </row>
        <row r="12641">
          <cell r="A12641">
            <v>424260</v>
          </cell>
        </row>
        <row r="12642">
          <cell r="A12642">
            <v>424291</v>
          </cell>
        </row>
        <row r="12643">
          <cell r="A12643">
            <v>424321</v>
          </cell>
        </row>
        <row r="12644">
          <cell r="A12644">
            <v>424352</v>
          </cell>
        </row>
        <row r="12645">
          <cell r="A12645">
            <v>424382</v>
          </cell>
        </row>
        <row r="12646">
          <cell r="A12646">
            <v>424413</v>
          </cell>
        </row>
        <row r="12647">
          <cell r="A12647">
            <v>424444</v>
          </cell>
        </row>
        <row r="12648">
          <cell r="A12648">
            <v>424472</v>
          </cell>
        </row>
        <row r="12649">
          <cell r="A12649">
            <v>424503</v>
          </cell>
        </row>
        <row r="12650">
          <cell r="A12650">
            <v>424533</v>
          </cell>
        </row>
        <row r="12651">
          <cell r="A12651">
            <v>424564</v>
          </cell>
        </row>
        <row r="12652">
          <cell r="A12652">
            <v>424594</v>
          </cell>
        </row>
        <row r="12653">
          <cell r="A12653">
            <v>424625</v>
          </cell>
        </row>
        <row r="12654">
          <cell r="A12654">
            <v>424656</v>
          </cell>
        </row>
        <row r="12655">
          <cell r="A12655">
            <v>424686</v>
          </cell>
        </row>
        <row r="12656">
          <cell r="A12656">
            <v>424717</v>
          </cell>
        </row>
        <row r="12657">
          <cell r="A12657">
            <v>424747</v>
          </cell>
        </row>
        <row r="12658">
          <cell r="A12658">
            <v>424778</v>
          </cell>
        </row>
        <row r="12659">
          <cell r="A12659">
            <v>424809</v>
          </cell>
        </row>
        <row r="12660">
          <cell r="A12660">
            <v>424837</v>
          </cell>
        </row>
        <row r="12661">
          <cell r="A12661">
            <v>424868</v>
          </cell>
        </row>
        <row r="12662">
          <cell r="A12662">
            <v>424898</v>
          </cell>
        </row>
        <row r="12663">
          <cell r="A12663">
            <v>424929</v>
          </cell>
        </row>
        <row r="12664">
          <cell r="A12664">
            <v>424959</v>
          </cell>
        </row>
        <row r="12665">
          <cell r="A12665">
            <v>424990</v>
          </cell>
        </row>
        <row r="12666">
          <cell r="A12666">
            <v>425021</v>
          </cell>
        </row>
        <row r="12667">
          <cell r="A12667">
            <v>425051</v>
          </cell>
        </row>
        <row r="12668">
          <cell r="A12668">
            <v>425082</v>
          </cell>
        </row>
        <row r="12669">
          <cell r="A12669">
            <v>425112</v>
          </cell>
        </row>
        <row r="12670">
          <cell r="A12670">
            <v>425143</v>
          </cell>
        </row>
        <row r="12671">
          <cell r="A12671">
            <v>425174</v>
          </cell>
        </row>
        <row r="12672">
          <cell r="A12672">
            <v>425203</v>
          </cell>
        </row>
        <row r="12673">
          <cell r="A12673">
            <v>425234</v>
          </cell>
        </row>
        <row r="12674">
          <cell r="A12674">
            <v>425264</v>
          </cell>
        </row>
        <row r="12675">
          <cell r="A12675">
            <v>425295</v>
          </cell>
        </row>
        <row r="12676">
          <cell r="A12676">
            <v>425325</v>
          </cell>
        </row>
        <row r="12677">
          <cell r="A12677">
            <v>425356</v>
          </cell>
        </row>
        <row r="12678">
          <cell r="A12678">
            <v>425387</v>
          </cell>
        </row>
        <row r="12679">
          <cell r="A12679">
            <v>425417</v>
          </cell>
        </row>
        <row r="12680">
          <cell r="A12680">
            <v>425448</v>
          </cell>
        </row>
        <row r="12681">
          <cell r="A12681">
            <v>425478</v>
          </cell>
        </row>
        <row r="12682">
          <cell r="A12682">
            <v>425509</v>
          </cell>
        </row>
        <row r="12683">
          <cell r="A12683">
            <v>425540</v>
          </cell>
        </row>
        <row r="12684">
          <cell r="A12684">
            <v>425568</v>
          </cell>
        </row>
        <row r="12685">
          <cell r="A12685">
            <v>425599</v>
          </cell>
        </row>
        <row r="12686">
          <cell r="A12686">
            <v>425629</v>
          </cell>
        </row>
        <row r="12687">
          <cell r="A12687">
            <v>425660</v>
          </cell>
        </row>
        <row r="12688">
          <cell r="A12688">
            <v>425690</v>
          </cell>
        </row>
        <row r="12689">
          <cell r="A12689">
            <v>425721</v>
          </cell>
        </row>
        <row r="12690">
          <cell r="A12690">
            <v>425752</v>
          </cell>
        </row>
        <row r="12691">
          <cell r="A12691">
            <v>425782</v>
          </cell>
        </row>
        <row r="12692">
          <cell r="A12692">
            <v>425813</v>
          </cell>
        </row>
        <row r="12693">
          <cell r="A12693">
            <v>425843</v>
          </cell>
        </row>
        <row r="12694">
          <cell r="A12694">
            <v>425874</v>
          </cell>
        </row>
        <row r="12695">
          <cell r="A12695">
            <v>425905</v>
          </cell>
        </row>
        <row r="12696">
          <cell r="A12696">
            <v>425933</v>
          </cell>
        </row>
        <row r="12697">
          <cell r="A12697">
            <v>425964</v>
          </cell>
        </row>
        <row r="12698">
          <cell r="A12698">
            <v>425994</v>
          </cell>
        </row>
        <row r="12699">
          <cell r="A12699">
            <v>426025</v>
          </cell>
        </row>
        <row r="12700">
          <cell r="A12700">
            <v>426055</v>
          </cell>
        </row>
        <row r="12701">
          <cell r="A12701">
            <v>426086</v>
          </cell>
        </row>
        <row r="12702">
          <cell r="A12702">
            <v>426117</v>
          </cell>
        </row>
        <row r="12703">
          <cell r="A12703">
            <v>426147</v>
          </cell>
        </row>
        <row r="12704">
          <cell r="A12704">
            <v>426178</v>
          </cell>
        </row>
        <row r="12705">
          <cell r="A12705">
            <v>426208</v>
          </cell>
        </row>
        <row r="12706">
          <cell r="A12706">
            <v>426239</v>
          </cell>
        </row>
        <row r="12707">
          <cell r="A12707">
            <v>426270</v>
          </cell>
        </row>
        <row r="12708">
          <cell r="A12708">
            <v>426298</v>
          </cell>
        </row>
        <row r="12709">
          <cell r="A12709">
            <v>426329</v>
          </cell>
        </row>
        <row r="12710">
          <cell r="A12710">
            <v>426359</v>
          </cell>
        </row>
        <row r="12711">
          <cell r="A12711">
            <v>426390</v>
          </cell>
        </row>
        <row r="12712">
          <cell r="A12712">
            <v>426420</v>
          </cell>
        </row>
        <row r="12713">
          <cell r="A12713">
            <v>426451</v>
          </cell>
        </row>
        <row r="12714">
          <cell r="A12714">
            <v>426482</v>
          </cell>
        </row>
        <row r="12715">
          <cell r="A12715">
            <v>426512</v>
          </cell>
        </row>
        <row r="12716">
          <cell r="A12716">
            <v>426543</v>
          </cell>
        </row>
        <row r="12717">
          <cell r="A12717">
            <v>426573</v>
          </cell>
        </row>
        <row r="12718">
          <cell r="A12718">
            <v>426604</v>
          </cell>
        </row>
        <row r="12719">
          <cell r="A12719">
            <v>426635</v>
          </cell>
        </row>
        <row r="12720">
          <cell r="A12720">
            <v>426664</v>
          </cell>
        </row>
        <row r="12721">
          <cell r="A12721">
            <v>426695</v>
          </cell>
        </row>
        <row r="12722">
          <cell r="A12722">
            <v>426725</v>
          </cell>
        </row>
        <row r="12723">
          <cell r="A12723">
            <v>426756</v>
          </cell>
        </row>
        <row r="12724">
          <cell r="A12724">
            <v>426786</v>
          </cell>
        </row>
        <row r="12725">
          <cell r="A12725">
            <v>426817</v>
          </cell>
        </row>
        <row r="12726">
          <cell r="A12726">
            <v>426848</v>
          </cell>
        </row>
        <row r="12727">
          <cell r="A12727">
            <v>426878</v>
          </cell>
        </row>
        <row r="12728">
          <cell r="A12728">
            <v>426909</v>
          </cell>
        </row>
        <row r="12729">
          <cell r="A12729">
            <v>426939</v>
          </cell>
        </row>
        <row r="12730">
          <cell r="A12730">
            <v>426970</v>
          </cell>
        </row>
        <row r="12731">
          <cell r="A12731">
            <v>427001</v>
          </cell>
        </row>
        <row r="12732">
          <cell r="A12732">
            <v>427029</v>
          </cell>
        </row>
        <row r="12733">
          <cell r="A12733">
            <v>427060</v>
          </cell>
        </row>
        <row r="12734">
          <cell r="A12734">
            <v>427090</v>
          </cell>
        </row>
        <row r="12735">
          <cell r="A12735">
            <v>427121</v>
          </cell>
        </row>
        <row r="12736">
          <cell r="A12736">
            <v>427151</v>
          </cell>
        </row>
        <row r="12737">
          <cell r="A12737">
            <v>427182</v>
          </cell>
        </row>
        <row r="12738">
          <cell r="A12738">
            <v>427213</v>
          </cell>
        </row>
        <row r="12739">
          <cell r="A12739">
            <v>427243</v>
          </cell>
        </row>
        <row r="12740">
          <cell r="A12740">
            <v>427274</v>
          </cell>
        </row>
        <row r="12741">
          <cell r="A12741">
            <v>427304</v>
          </cell>
        </row>
        <row r="12742">
          <cell r="A12742">
            <v>427335</v>
          </cell>
        </row>
        <row r="12743">
          <cell r="A12743">
            <v>427366</v>
          </cell>
        </row>
        <row r="12744">
          <cell r="A12744">
            <v>427394</v>
          </cell>
        </row>
        <row r="12745">
          <cell r="A12745">
            <v>427425</v>
          </cell>
        </row>
        <row r="12746">
          <cell r="A12746">
            <v>427455</v>
          </cell>
        </row>
        <row r="12747">
          <cell r="A12747">
            <v>427486</v>
          </cell>
        </row>
        <row r="12748">
          <cell r="A12748">
            <v>427516</v>
          </cell>
        </row>
        <row r="12749">
          <cell r="A12749">
            <v>427547</v>
          </cell>
        </row>
        <row r="12750">
          <cell r="A12750">
            <v>427578</v>
          </cell>
        </row>
        <row r="12751">
          <cell r="A12751">
            <v>427608</v>
          </cell>
        </row>
        <row r="12752">
          <cell r="A12752">
            <v>427639</v>
          </cell>
        </row>
        <row r="12753">
          <cell r="A12753">
            <v>427669</v>
          </cell>
        </row>
        <row r="12754">
          <cell r="A12754">
            <v>427700</v>
          </cell>
        </row>
        <row r="12755">
          <cell r="A12755">
            <v>427731</v>
          </cell>
        </row>
        <row r="12756">
          <cell r="A12756">
            <v>427759</v>
          </cell>
        </row>
        <row r="12757">
          <cell r="A12757">
            <v>427790</v>
          </cell>
        </row>
        <row r="12758">
          <cell r="A12758">
            <v>427820</v>
          </cell>
        </row>
        <row r="12759">
          <cell r="A12759">
            <v>427851</v>
          </cell>
        </row>
        <row r="12760">
          <cell r="A12760">
            <v>427881</v>
          </cell>
        </row>
        <row r="12761">
          <cell r="A12761">
            <v>427912</v>
          </cell>
        </row>
        <row r="12762">
          <cell r="A12762">
            <v>427943</v>
          </cell>
        </row>
        <row r="12763">
          <cell r="A12763">
            <v>427973</v>
          </cell>
        </row>
        <row r="12764">
          <cell r="A12764">
            <v>428004</v>
          </cell>
        </row>
        <row r="12765">
          <cell r="A12765">
            <v>428034</v>
          </cell>
        </row>
        <row r="12766">
          <cell r="A12766">
            <v>428065</v>
          </cell>
        </row>
        <row r="12767">
          <cell r="A12767">
            <v>428096</v>
          </cell>
        </row>
        <row r="12768">
          <cell r="A12768">
            <v>428125</v>
          </cell>
        </row>
        <row r="12769">
          <cell r="A12769">
            <v>428156</v>
          </cell>
        </row>
        <row r="12770">
          <cell r="A12770">
            <v>428186</v>
          </cell>
        </row>
        <row r="12771">
          <cell r="A12771">
            <v>428217</v>
          </cell>
        </row>
        <row r="12772">
          <cell r="A12772">
            <v>428247</v>
          </cell>
        </row>
        <row r="12773">
          <cell r="A12773">
            <v>428278</v>
          </cell>
        </row>
        <row r="12774">
          <cell r="A12774">
            <v>428309</v>
          </cell>
        </row>
        <row r="12775">
          <cell r="A12775">
            <v>428339</v>
          </cell>
        </row>
        <row r="12776">
          <cell r="A12776">
            <v>428370</v>
          </cell>
        </row>
        <row r="12777">
          <cell r="A12777">
            <v>428400</v>
          </cell>
        </row>
        <row r="12778">
          <cell r="A12778">
            <v>428431</v>
          </cell>
        </row>
        <row r="12779">
          <cell r="A12779">
            <v>428462</v>
          </cell>
        </row>
        <row r="12780">
          <cell r="A12780">
            <v>428490</v>
          </cell>
        </row>
        <row r="12781">
          <cell r="A12781">
            <v>428521</v>
          </cell>
        </row>
        <row r="12782">
          <cell r="A12782">
            <v>428551</v>
          </cell>
        </row>
        <row r="12783">
          <cell r="A12783">
            <v>428582</v>
          </cell>
        </row>
        <row r="12784">
          <cell r="A12784">
            <v>428612</v>
          </cell>
        </row>
        <row r="12785">
          <cell r="A12785">
            <v>428643</v>
          </cell>
        </row>
        <row r="12786">
          <cell r="A12786">
            <v>428674</v>
          </cell>
        </row>
        <row r="12787">
          <cell r="A12787">
            <v>428704</v>
          </cell>
        </row>
        <row r="12788">
          <cell r="A12788">
            <v>428735</v>
          </cell>
        </row>
        <row r="12789">
          <cell r="A12789">
            <v>428765</v>
          </cell>
        </row>
        <row r="12790">
          <cell r="A12790">
            <v>428796</v>
          </cell>
        </row>
        <row r="12791">
          <cell r="A12791">
            <v>428827</v>
          </cell>
        </row>
        <row r="12792">
          <cell r="A12792">
            <v>428855</v>
          </cell>
        </row>
        <row r="12793">
          <cell r="A12793">
            <v>428886</v>
          </cell>
        </row>
        <row r="12794">
          <cell r="A12794">
            <v>428916</v>
          </cell>
        </row>
        <row r="12795">
          <cell r="A12795">
            <v>428947</v>
          </cell>
        </row>
        <row r="12796">
          <cell r="A12796">
            <v>428977</v>
          </cell>
        </row>
        <row r="12797">
          <cell r="A12797">
            <v>429008</v>
          </cell>
        </row>
        <row r="12798">
          <cell r="A12798">
            <v>429039</v>
          </cell>
        </row>
        <row r="12799">
          <cell r="A12799">
            <v>429069</v>
          </cell>
        </row>
        <row r="12800">
          <cell r="A12800">
            <v>429100</v>
          </cell>
        </row>
        <row r="12801">
          <cell r="A12801">
            <v>429130</v>
          </cell>
        </row>
        <row r="12802">
          <cell r="A12802">
            <v>429161</v>
          </cell>
        </row>
        <row r="12803">
          <cell r="A12803">
            <v>429192</v>
          </cell>
        </row>
        <row r="12804">
          <cell r="A12804">
            <v>429220</v>
          </cell>
        </row>
        <row r="12805">
          <cell r="A12805">
            <v>429251</v>
          </cell>
        </row>
        <row r="12806">
          <cell r="A12806">
            <v>429281</v>
          </cell>
        </row>
        <row r="12807">
          <cell r="A12807">
            <v>429312</v>
          </cell>
        </row>
        <row r="12808">
          <cell r="A12808">
            <v>429342</v>
          </cell>
        </row>
        <row r="12809">
          <cell r="A12809">
            <v>429373</v>
          </cell>
        </row>
        <row r="12810">
          <cell r="A12810">
            <v>429404</v>
          </cell>
        </row>
        <row r="12811">
          <cell r="A12811">
            <v>429434</v>
          </cell>
        </row>
        <row r="12812">
          <cell r="A12812">
            <v>429465</v>
          </cell>
        </row>
        <row r="12813">
          <cell r="A12813">
            <v>429495</v>
          </cell>
        </row>
        <row r="12814">
          <cell r="A12814">
            <v>429526</v>
          </cell>
        </row>
        <row r="12815">
          <cell r="A12815">
            <v>429557</v>
          </cell>
        </row>
        <row r="12816">
          <cell r="A12816">
            <v>429586</v>
          </cell>
        </row>
        <row r="12817">
          <cell r="A12817">
            <v>429617</v>
          </cell>
        </row>
        <row r="12818">
          <cell r="A12818">
            <v>429647</v>
          </cell>
        </row>
        <row r="12819">
          <cell r="A12819">
            <v>429678</v>
          </cell>
        </row>
        <row r="12820">
          <cell r="A12820">
            <v>429708</v>
          </cell>
        </row>
        <row r="12821">
          <cell r="A12821">
            <v>429739</v>
          </cell>
        </row>
        <row r="12822">
          <cell r="A12822">
            <v>429770</v>
          </cell>
        </row>
        <row r="12823">
          <cell r="A12823">
            <v>429800</v>
          </cell>
        </row>
        <row r="12824">
          <cell r="A12824">
            <v>429831</v>
          </cell>
        </row>
        <row r="12825">
          <cell r="A12825">
            <v>429861</v>
          </cell>
        </row>
        <row r="12826">
          <cell r="A12826">
            <v>429892</v>
          </cell>
        </row>
        <row r="12827">
          <cell r="A12827">
            <v>429923</v>
          </cell>
        </row>
        <row r="12828">
          <cell r="A12828">
            <v>429951</v>
          </cell>
        </row>
        <row r="12829">
          <cell r="A12829">
            <v>429982</v>
          </cell>
        </row>
        <row r="12830">
          <cell r="A12830">
            <v>430012</v>
          </cell>
        </row>
        <row r="12831">
          <cell r="A12831">
            <v>430043</v>
          </cell>
        </row>
        <row r="12832">
          <cell r="A12832">
            <v>430073</v>
          </cell>
        </row>
        <row r="12833">
          <cell r="A12833">
            <v>430104</v>
          </cell>
        </row>
        <row r="12834">
          <cell r="A12834">
            <v>430135</v>
          </cell>
        </row>
        <row r="12835">
          <cell r="A12835">
            <v>430165</v>
          </cell>
        </row>
        <row r="12836">
          <cell r="A12836">
            <v>430196</v>
          </cell>
        </row>
        <row r="12837">
          <cell r="A12837">
            <v>430226</v>
          </cell>
        </row>
        <row r="12838">
          <cell r="A12838">
            <v>430257</v>
          </cell>
        </row>
        <row r="12839">
          <cell r="A12839">
            <v>430288</v>
          </cell>
        </row>
        <row r="12840">
          <cell r="A12840">
            <v>430316</v>
          </cell>
        </row>
        <row r="12841">
          <cell r="A12841">
            <v>430347</v>
          </cell>
        </row>
        <row r="12842">
          <cell r="A12842">
            <v>430377</v>
          </cell>
        </row>
        <row r="12843">
          <cell r="A12843">
            <v>430408</v>
          </cell>
        </row>
        <row r="12844">
          <cell r="A12844">
            <v>430438</v>
          </cell>
        </row>
        <row r="12845">
          <cell r="A12845">
            <v>430469</v>
          </cell>
        </row>
        <row r="12846">
          <cell r="A12846">
            <v>430500</v>
          </cell>
        </row>
        <row r="12847">
          <cell r="A12847">
            <v>430530</v>
          </cell>
        </row>
        <row r="12848">
          <cell r="A12848">
            <v>430561</v>
          </cell>
        </row>
        <row r="12849">
          <cell r="A12849">
            <v>430591</v>
          </cell>
        </row>
        <row r="12850">
          <cell r="A12850">
            <v>430622</v>
          </cell>
        </row>
        <row r="12851">
          <cell r="A12851">
            <v>430653</v>
          </cell>
        </row>
        <row r="12852">
          <cell r="A12852">
            <v>430681</v>
          </cell>
        </row>
        <row r="12853">
          <cell r="A12853">
            <v>430712</v>
          </cell>
        </row>
        <row r="12854">
          <cell r="A12854">
            <v>430742</v>
          </cell>
        </row>
        <row r="12855">
          <cell r="A12855">
            <v>430773</v>
          </cell>
        </row>
        <row r="12856">
          <cell r="A12856">
            <v>430803</v>
          </cell>
        </row>
        <row r="12857">
          <cell r="A12857">
            <v>430834</v>
          </cell>
        </row>
        <row r="12858">
          <cell r="A12858">
            <v>430865</v>
          </cell>
        </row>
        <row r="12859">
          <cell r="A12859">
            <v>430895</v>
          </cell>
        </row>
        <row r="12860">
          <cell r="A12860">
            <v>430926</v>
          </cell>
        </row>
        <row r="12861">
          <cell r="A12861">
            <v>430956</v>
          </cell>
        </row>
        <row r="12862">
          <cell r="A12862">
            <v>430987</v>
          </cell>
        </row>
        <row r="12863">
          <cell r="A12863">
            <v>431018</v>
          </cell>
        </row>
        <row r="12864">
          <cell r="A12864">
            <v>431047</v>
          </cell>
        </row>
        <row r="12865">
          <cell r="A12865">
            <v>431078</v>
          </cell>
        </row>
        <row r="12866">
          <cell r="A12866">
            <v>431108</v>
          </cell>
        </row>
        <row r="12867">
          <cell r="A12867">
            <v>431139</v>
          </cell>
        </row>
        <row r="12868">
          <cell r="A12868">
            <v>431169</v>
          </cell>
        </row>
        <row r="12869">
          <cell r="A12869">
            <v>431200</v>
          </cell>
        </row>
        <row r="12870">
          <cell r="A12870">
            <v>431231</v>
          </cell>
        </row>
        <row r="12871">
          <cell r="A12871">
            <v>431261</v>
          </cell>
        </row>
        <row r="12872">
          <cell r="A12872">
            <v>431292</v>
          </cell>
        </row>
        <row r="12873">
          <cell r="A12873">
            <v>431322</v>
          </cell>
        </row>
        <row r="12874">
          <cell r="A12874">
            <v>431353</v>
          </cell>
        </row>
        <row r="12875">
          <cell r="A12875">
            <v>431384</v>
          </cell>
        </row>
        <row r="12876">
          <cell r="A12876">
            <v>431412</v>
          </cell>
        </row>
        <row r="12877">
          <cell r="A12877">
            <v>431443</v>
          </cell>
        </row>
        <row r="12878">
          <cell r="A12878">
            <v>431473</v>
          </cell>
        </row>
        <row r="12879">
          <cell r="A12879">
            <v>431504</v>
          </cell>
        </row>
        <row r="12880">
          <cell r="A12880">
            <v>431534</v>
          </cell>
        </row>
        <row r="12881">
          <cell r="A12881">
            <v>431565</v>
          </cell>
        </row>
        <row r="12882">
          <cell r="A12882">
            <v>431596</v>
          </cell>
        </row>
        <row r="12883">
          <cell r="A12883">
            <v>431626</v>
          </cell>
        </row>
        <row r="12884">
          <cell r="A12884">
            <v>431657</v>
          </cell>
        </row>
        <row r="12885">
          <cell r="A12885">
            <v>431687</v>
          </cell>
        </row>
        <row r="12886">
          <cell r="A12886">
            <v>431718</v>
          </cell>
        </row>
        <row r="12887">
          <cell r="A12887">
            <v>431749</v>
          </cell>
        </row>
        <row r="12888">
          <cell r="A12888">
            <v>431777</v>
          </cell>
        </row>
        <row r="12889">
          <cell r="A12889">
            <v>431808</v>
          </cell>
        </row>
        <row r="12890">
          <cell r="A12890">
            <v>431838</v>
          </cell>
        </row>
        <row r="12891">
          <cell r="A12891">
            <v>431869</v>
          </cell>
        </row>
        <row r="12892">
          <cell r="A12892">
            <v>431899</v>
          </cell>
        </row>
        <row r="12893">
          <cell r="A12893">
            <v>431930</v>
          </cell>
        </row>
        <row r="12894">
          <cell r="A12894">
            <v>431961</v>
          </cell>
        </row>
        <row r="12895">
          <cell r="A12895">
            <v>431991</v>
          </cell>
        </row>
        <row r="12896">
          <cell r="A12896">
            <v>432022</v>
          </cell>
        </row>
        <row r="12897">
          <cell r="A12897">
            <v>432052</v>
          </cell>
        </row>
        <row r="12898">
          <cell r="A12898">
            <v>432083</v>
          </cell>
        </row>
        <row r="12899">
          <cell r="A12899">
            <v>432114</v>
          </cell>
        </row>
        <row r="12900">
          <cell r="A12900">
            <v>432142</v>
          </cell>
        </row>
        <row r="12901">
          <cell r="A12901">
            <v>432173</v>
          </cell>
        </row>
        <row r="12902">
          <cell r="A12902">
            <v>432203</v>
          </cell>
        </row>
        <row r="12903">
          <cell r="A12903">
            <v>432234</v>
          </cell>
        </row>
        <row r="12904">
          <cell r="A12904">
            <v>432264</v>
          </cell>
        </row>
        <row r="12905">
          <cell r="A12905">
            <v>432295</v>
          </cell>
        </row>
        <row r="12906">
          <cell r="A12906">
            <v>432326</v>
          </cell>
        </row>
        <row r="12907">
          <cell r="A12907">
            <v>432356</v>
          </cell>
        </row>
        <row r="12908">
          <cell r="A12908">
            <v>432387</v>
          </cell>
        </row>
        <row r="12909">
          <cell r="A12909">
            <v>432417</v>
          </cell>
        </row>
        <row r="12910">
          <cell r="A12910">
            <v>432448</v>
          </cell>
        </row>
        <row r="12911">
          <cell r="A12911">
            <v>432479</v>
          </cell>
        </row>
        <row r="12912">
          <cell r="A12912">
            <v>432508</v>
          </cell>
        </row>
        <row r="12913">
          <cell r="A12913">
            <v>432539</v>
          </cell>
        </row>
        <row r="12914">
          <cell r="A12914">
            <v>432569</v>
          </cell>
        </row>
        <row r="12915">
          <cell r="A12915">
            <v>432600</v>
          </cell>
        </row>
        <row r="12916">
          <cell r="A12916">
            <v>432630</v>
          </cell>
        </row>
        <row r="12917">
          <cell r="A12917">
            <v>432661</v>
          </cell>
        </row>
        <row r="12918">
          <cell r="A12918">
            <v>432692</v>
          </cell>
        </row>
        <row r="12919">
          <cell r="A12919">
            <v>432722</v>
          </cell>
        </row>
        <row r="12920">
          <cell r="A12920">
            <v>432753</v>
          </cell>
        </row>
        <row r="12921">
          <cell r="A12921">
            <v>432783</v>
          </cell>
        </row>
        <row r="12922">
          <cell r="A12922">
            <v>432814</v>
          </cell>
        </row>
        <row r="12923">
          <cell r="A12923">
            <v>432845</v>
          </cell>
        </row>
        <row r="12924">
          <cell r="A12924">
            <v>432873</v>
          </cell>
        </row>
        <row r="12925">
          <cell r="A12925">
            <v>432904</v>
          </cell>
        </row>
        <row r="12926">
          <cell r="A12926">
            <v>432934</v>
          </cell>
        </row>
        <row r="12927">
          <cell r="A12927">
            <v>432965</v>
          </cell>
        </row>
        <row r="12928">
          <cell r="A12928">
            <v>432995</v>
          </cell>
        </row>
        <row r="12929">
          <cell r="A12929">
            <v>433026</v>
          </cell>
        </row>
        <row r="12930">
          <cell r="A12930">
            <v>433057</v>
          </cell>
        </row>
        <row r="12931">
          <cell r="A12931">
            <v>433087</v>
          </cell>
        </row>
        <row r="12932">
          <cell r="A12932">
            <v>433118</v>
          </cell>
        </row>
        <row r="12933">
          <cell r="A12933">
            <v>433148</v>
          </cell>
        </row>
        <row r="12934">
          <cell r="A12934">
            <v>433179</v>
          </cell>
        </row>
        <row r="12935">
          <cell r="A12935">
            <v>433210</v>
          </cell>
        </row>
        <row r="12936">
          <cell r="A12936">
            <v>433238</v>
          </cell>
        </row>
        <row r="12937">
          <cell r="A12937">
            <v>433269</v>
          </cell>
        </row>
        <row r="12938">
          <cell r="A12938">
            <v>433299</v>
          </cell>
        </row>
        <row r="12939">
          <cell r="A12939">
            <v>433330</v>
          </cell>
        </row>
        <row r="12940">
          <cell r="A12940">
            <v>433360</v>
          </cell>
        </row>
        <row r="12941">
          <cell r="A12941">
            <v>433391</v>
          </cell>
        </row>
        <row r="12942">
          <cell r="A12942">
            <v>433422</v>
          </cell>
        </row>
        <row r="12943">
          <cell r="A12943">
            <v>433452</v>
          </cell>
        </row>
        <row r="12944">
          <cell r="A12944">
            <v>433483</v>
          </cell>
        </row>
        <row r="12945">
          <cell r="A12945">
            <v>433513</v>
          </cell>
        </row>
        <row r="12946">
          <cell r="A12946">
            <v>433544</v>
          </cell>
        </row>
        <row r="12947">
          <cell r="A12947">
            <v>433575</v>
          </cell>
        </row>
        <row r="12948">
          <cell r="A12948">
            <v>433603</v>
          </cell>
        </row>
        <row r="12949">
          <cell r="A12949">
            <v>433634</v>
          </cell>
        </row>
        <row r="12950">
          <cell r="A12950">
            <v>433664</v>
          </cell>
        </row>
        <row r="12951">
          <cell r="A12951">
            <v>433695</v>
          </cell>
        </row>
        <row r="12952">
          <cell r="A12952">
            <v>433725</v>
          </cell>
        </row>
        <row r="12953">
          <cell r="A12953">
            <v>433756</v>
          </cell>
        </row>
        <row r="12954">
          <cell r="A12954">
            <v>433787</v>
          </cell>
        </row>
        <row r="12955">
          <cell r="A12955">
            <v>433817</v>
          </cell>
        </row>
        <row r="12956">
          <cell r="A12956">
            <v>433848</v>
          </cell>
        </row>
        <row r="12957">
          <cell r="A12957">
            <v>433878</v>
          </cell>
        </row>
        <row r="12958">
          <cell r="A12958">
            <v>433909</v>
          </cell>
        </row>
        <row r="12959">
          <cell r="A12959">
            <v>433940</v>
          </cell>
        </row>
        <row r="12960">
          <cell r="A12960">
            <v>433969</v>
          </cell>
        </row>
        <row r="12961">
          <cell r="A12961">
            <v>434000</v>
          </cell>
        </row>
        <row r="12962">
          <cell r="A12962">
            <v>434030</v>
          </cell>
        </row>
        <row r="12963">
          <cell r="A12963">
            <v>434061</v>
          </cell>
        </row>
        <row r="12964">
          <cell r="A12964">
            <v>434091</v>
          </cell>
        </row>
        <row r="12965">
          <cell r="A12965">
            <v>434122</v>
          </cell>
        </row>
        <row r="12966">
          <cell r="A12966">
            <v>434153</v>
          </cell>
        </row>
        <row r="12967">
          <cell r="A12967">
            <v>434183</v>
          </cell>
        </row>
        <row r="12968">
          <cell r="A12968">
            <v>434214</v>
          </cell>
        </row>
        <row r="12969">
          <cell r="A12969">
            <v>434244</v>
          </cell>
        </row>
        <row r="12970">
          <cell r="A12970">
            <v>434275</v>
          </cell>
        </row>
        <row r="12971">
          <cell r="A12971">
            <v>434306</v>
          </cell>
        </row>
        <row r="12972">
          <cell r="A12972">
            <v>434334</v>
          </cell>
        </row>
        <row r="12973">
          <cell r="A12973">
            <v>434365</v>
          </cell>
        </row>
        <row r="12974">
          <cell r="A12974">
            <v>434395</v>
          </cell>
        </row>
        <row r="12975">
          <cell r="A12975">
            <v>434426</v>
          </cell>
        </row>
        <row r="12976">
          <cell r="A12976">
            <v>434456</v>
          </cell>
        </row>
        <row r="12977">
          <cell r="A12977">
            <v>434487</v>
          </cell>
        </row>
        <row r="12978">
          <cell r="A12978">
            <v>434518</v>
          </cell>
        </row>
        <row r="12979">
          <cell r="A12979">
            <v>434548</v>
          </cell>
        </row>
        <row r="12980">
          <cell r="A12980">
            <v>434579</v>
          </cell>
        </row>
        <row r="12981">
          <cell r="A12981">
            <v>434609</v>
          </cell>
        </row>
        <row r="12982">
          <cell r="A12982">
            <v>434640</v>
          </cell>
        </row>
        <row r="12983">
          <cell r="A12983">
            <v>434671</v>
          </cell>
        </row>
        <row r="12984">
          <cell r="A12984">
            <v>434699</v>
          </cell>
        </row>
        <row r="12985">
          <cell r="A12985">
            <v>434730</v>
          </cell>
        </row>
        <row r="12986">
          <cell r="A12986">
            <v>434760</v>
          </cell>
        </row>
        <row r="12987">
          <cell r="A12987">
            <v>434791</v>
          </cell>
        </row>
        <row r="12988">
          <cell r="A12988">
            <v>434821</v>
          </cell>
        </row>
        <row r="12989">
          <cell r="A12989">
            <v>434852</v>
          </cell>
        </row>
        <row r="12990">
          <cell r="A12990">
            <v>434883</v>
          </cell>
        </row>
        <row r="12991">
          <cell r="A12991">
            <v>434913</v>
          </cell>
        </row>
        <row r="12992">
          <cell r="A12992">
            <v>434944</v>
          </cell>
        </row>
        <row r="12993">
          <cell r="A12993">
            <v>434974</v>
          </cell>
        </row>
        <row r="12994">
          <cell r="A12994">
            <v>435005</v>
          </cell>
        </row>
        <row r="12995">
          <cell r="A12995">
            <v>435036</v>
          </cell>
        </row>
        <row r="12996">
          <cell r="A12996">
            <v>435064</v>
          </cell>
        </row>
        <row r="12997">
          <cell r="A12997">
            <v>435095</v>
          </cell>
        </row>
        <row r="12998">
          <cell r="A12998">
            <v>435125</v>
          </cell>
        </row>
        <row r="12999">
          <cell r="A12999">
            <v>435156</v>
          </cell>
        </row>
        <row r="13000">
          <cell r="A13000">
            <v>435186</v>
          </cell>
        </row>
        <row r="13001">
          <cell r="A13001">
            <v>435217</v>
          </cell>
        </row>
        <row r="13002">
          <cell r="A13002">
            <v>435248</v>
          </cell>
        </row>
        <row r="13003">
          <cell r="A13003">
            <v>435278</v>
          </cell>
        </row>
        <row r="13004">
          <cell r="A13004">
            <v>435309</v>
          </cell>
        </row>
        <row r="13005">
          <cell r="A13005">
            <v>435339</v>
          </cell>
        </row>
        <row r="13006">
          <cell r="A13006">
            <v>435370</v>
          </cell>
        </row>
        <row r="13007">
          <cell r="A13007">
            <v>435401</v>
          </cell>
        </row>
        <row r="13008">
          <cell r="A13008">
            <v>435430</v>
          </cell>
        </row>
        <row r="13009">
          <cell r="A13009">
            <v>435461</v>
          </cell>
        </row>
        <row r="13010">
          <cell r="A13010">
            <v>435491</v>
          </cell>
        </row>
        <row r="13011">
          <cell r="A13011">
            <v>435522</v>
          </cell>
        </row>
        <row r="13012">
          <cell r="A13012">
            <v>435552</v>
          </cell>
        </row>
        <row r="13013">
          <cell r="A13013">
            <v>435583</v>
          </cell>
        </row>
        <row r="13014">
          <cell r="A13014">
            <v>435614</v>
          </cell>
        </row>
        <row r="13015">
          <cell r="A13015">
            <v>435644</v>
          </cell>
        </row>
        <row r="13016">
          <cell r="A13016">
            <v>435675</v>
          </cell>
        </row>
        <row r="13017">
          <cell r="A13017">
            <v>435705</v>
          </cell>
        </row>
        <row r="13018">
          <cell r="A13018">
            <v>435736</v>
          </cell>
        </row>
        <row r="13019">
          <cell r="A13019">
            <v>435767</v>
          </cell>
        </row>
        <row r="13020">
          <cell r="A13020">
            <v>435795</v>
          </cell>
        </row>
        <row r="13021">
          <cell r="A13021">
            <v>435826</v>
          </cell>
        </row>
        <row r="13022">
          <cell r="A13022">
            <v>435856</v>
          </cell>
        </row>
        <row r="13023">
          <cell r="A13023">
            <v>435887</v>
          </cell>
        </row>
        <row r="13024">
          <cell r="A13024">
            <v>435917</v>
          </cell>
        </row>
        <row r="13025">
          <cell r="A13025">
            <v>435948</v>
          </cell>
        </row>
        <row r="13026">
          <cell r="A13026">
            <v>435979</v>
          </cell>
        </row>
        <row r="13027">
          <cell r="A13027">
            <v>436009</v>
          </cell>
        </row>
        <row r="13028">
          <cell r="A13028">
            <v>436040</v>
          </cell>
        </row>
        <row r="13029">
          <cell r="A13029">
            <v>436070</v>
          </cell>
        </row>
        <row r="13030">
          <cell r="A13030">
            <v>436101</v>
          </cell>
        </row>
        <row r="13031">
          <cell r="A13031">
            <v>436132</v>
          </cell>
        </row>
        <row r="13032">
          <cell r="A13032">
            <v>436160</v>
          </cell>
        </row>
        <row r="13033">
          <cell r="A13033">
            <v>436191</v>
          </cell>
        </row>
        <row r="13034">
          <cell r="A13034">
            <v>436221</v>
          </cell>
        </row>
        <row r="13035">
          <cell r="A13035">
            <v>436252</v>
          </cell>
        </row>
        <row r="13036">
          <cell r="A13036">
            <v>436282</v>
          </cell>
        </row>
        <row r="13037">
          <cell r="A13037">
            <v>436313</v>
          </cell>
        </row>
        <row r="13038">
          <cell r="A13038">
            <v>436344</v>
          </cell>
        </row>
        <row r="13039">
          <cell r="A13039">
            <v>436374</v>
          </cell>
        </row>
        <row r="13040">
          <cell r="A13040">
            <v>436405</v>
          </cell>
        </row>
        <row r="13041">
          <cell r="A13041">
            <v>436435</v>
          </cell>
        </row>
        <row r="13042">
          <cell r="A13042">
            <v>436466</v>
          </cell>
        </row>
        <row r="13043">
          <cell r="A13043">
            <v>436497</v>
          </cell>
        </row>
        <row r="13044">
          <cell r="A13044">
            <v>436525</v>
          </cell>
        </row>
        <row r="13045">
          <cell r="A13045">
            <v>436556</v>
          </cell>
        </row>
        <row r="13046">
          <cell r="A13046">
            <v>436586</v>
          </cell>
        </row>
        <row r="13047">
          <cell r="A13047">
            <v>436617</v>
          </cell>
        </row>
        <row r="13048">
          <cell r="A13048">
            <v>436647</v>
          </cell>
        </row>
        <row r="13049">
          <cell r="A13049">
            <v>436678</v>
          </cell>
        </row>
        <row r="13050">
          <cell r="A13050">
            <v>436709</v>
          </cell>
        </row>
        <row r="13051">
          <cell r="A13051">
            <v>436739</v>
          </cell>
        </row>
        <row r="13052">
          <cell r="A13052">
            <v>436770</v>
          </cell>
        </row>
        <row r="13053">
          <cell r="A13053">
            <v>436800</v>
          </cell>
        </row>
        <row r="13054">
          <cell r="A13054">
            <v>436831</v>
          </cell>
        </row>
        <row r="13055">
          <cell r="A13055">
            <v>436862</v>
          </cell>
        </row>
        <row r="13056">
          <cell r="A13056">
            <v>436891</v>
          </cell>
        </row>
        <row r="13057">
          <cell r="A13057">
            <v>436922</v>
          </cell>
        </row>
        <row r="13058">
          <cell r="A13058">
            <v>436952</v>
          </cell>
        </row>
        <row r="13059">
          <cell r="A13059">
            <v>436983</v>
          </cell>
        </row>
        <row r="13060">
          <cell r="A13060">
            <v>437013</v>
          </cell>
        </row>
        <row r="13061">
          <cell r="A13061">
            <v>437044</v>
          </cell>
        </row>
        <row r="13062">
          <cell r="A13062">
            <v>437075</v>
          </cell>
        </row>
        <row r="13063">
          <cell r="A13063">
            <v>437105</v>
          </cell>
        </row>
        <row r="13064">
          <cell r="A13064">
            <v>437136</v>
          </cell>
        </row>
        <row r="13065">
          <cell r="A13065">
            <v>437166</v>
          </cell>
        </row>
        <row r="13066">
          <cell r="A13066">
            <v>437197</v>
          </cell>
        </row>
        <row r="13067">
          <cell r="A13067">
            <v>437228</v>
          </cell>
        </row>
        <row r="13068">
          <cell r="A13068">
            <v>437256</v>
          </cell>
        </row>
        <row r="13069">
          <cell r="A13069">
            <v>437287</v>
          </cell>
        </row>
        <row r="13070">
          <cell r="A13070">
            <v>437317</v>
          </cell>
        </row>
        <row r="13071">
          <cell r="A13071">
            <v>437348</v>
          </cell>
        </row>
        <row r="13072">
          <cell r="A13072">
            <v>437378</v>
          </cell>
        </row>
        <row r="13073">
          <cell r="A13073">
            <v>437409</v>
          </cell>
        </row>
        <row r="13074">
          <cell r="A13074">
            <v>437440</v>
          </cell>
        </row>
        <row r="13075">
          <cell r="A13075">
            <v>437470</v>
          </cell>
        </row>
        <row r="13076">
          <cell r="A13076">
            <v>437501</v>
          </cell>
        </row>
        <row r="13077">
          <cell r="A13077">
            <v>437531</v>
          </cell>
        </row>
        <row r="13078">
          <cell r="A13078">
            <v>437562</v>
          </cell>
        </row>
        <row r="13079">
          <cell r="A13079">
            <v>437593</v>
          </cell>
        </row>
        <row r="13080">
          <cell r="A13080">
            <v>437621</v>
          </cell>
        </row>
        <row r="13081">
          <cell r="A13081">
            <v>437652</v>
          </cell>
        </row>
        <row r="13082">
          <cell r="A13082">
            <v>437682</v>
          </cell>
        </row>
        <row r="13083">
          <cell r="A13083">
            <v>437713</v>
          </cell>
        </row>
        <row r="13084">
          <cell r="A13084">
            <v>437743</v>
          </cell>
        </row>
        <row r="13085">
          <cell r="A13085">
            <v>437774</v>
          </cell>
        </row>
        <row r="13086">
          <cell r="A13086">
            <v>437805</v>
          </cell>
        </row>
        <row r="13087">
          <cell r="A13087">
            <v>437835</v>
          </cell>
        </row>
        <row r="13088">
          <cell r="A13088">
            <v>437866</v>
          </cell>
        </row>
        <row r="13089">
          <cell r="A13089">
            <v>437896</v>
          </cell>
        </row>
        <row r="13090">
          <cell r="A13090">
            <v>437927</v>
          </cell>
        </row>
        <row r="13091">
          <cell r="A13091">
            <v>437958</v>
          </cell>
        </row>
        <row r="13092">
          <cell r="A13092">
            <v>437986</v>
          </cell>
        </row>
        <row r="13093">
          <cell r="A13093">
            <v>438017</v>
          </cell>
        </row>
        <row r="13094">
          <cell r="A13094">
            <v>438047</v>
          </cell>
        </row>
        <row r="13095">
          <cell r="A13095">
            <v>438078</v>
          </cell>
        </row>
        <row r="13096">
          <cell r="A13096">
            <v>438108</v>
          </cell>
        </row>
        <row r="13097">
          <cell r="A13097">
            <v>438139</v>
          </cell>
        </row>
        <row r="13098">
          <cell r="A13098">
            <v>438170</v>
          </cell>
        </row>
        <row r="13099">
          <cell r="A13099">
            <v>438200</v>
          </cell>
        </row>
        <row r="13100">
          <cell r="A13100">
            <v>438231</v>
          </cell>
        </row>
        <row r="13101">
          <cell r="A13101">
            <v>438261</v>
          </cell>
        </row>
        <row r="13102">
          <cell r="A13102">
            <v>438292</v>
          </cell>
        </row>
        <row r="13103">
          <cell r="A13103">
            <v>438323</v>
          </cell>
        </row>
        <row r="13104">
          <cell r="A13104">
            <v>438351</v>
          </cell>
        </row>
        <row r="13105">
          <cell r="A13105">
            <v>438382</v>
          </cell>
        </row>
        <row r="13106">
          <cell r="A13106">
            <v>438412</v>
          </cell>
        </row>
        <row r="13107">
          <cell r="A13107">
            <v>438443</v>
          </cell>
        </row>
        <row r="13108">
          <cell r="A13108">
            <v>438473</v>
          </cell>
        </row>
        <row r="13109">
          <cell r="A13109">
            <v>438504</v>
          </cell>
        </row>
        <row r="13110">
          <cell r="A13110">
            <v>438535</v>
          </cell>
        </row>
        <row r="13111">
          <cell r="A13111">
            <v>438565</v>
          </cell>
        </row>
        <row r="13112">
          <cell r="A13112">
            <v>438596</v>
          </cell>
        </row>
        <row r="13113">
          <cell r="A13113">
            <v>438626</v>
          </cell>
        </row>
        <row r="13114">
          <cell r="A13114">
            <v>438657</v>
          </cell>
        </row>
        <row r="13115">
          <cell r="A13115">
            <v>438688</v>
          </cell>
        </row>
        <row r="13116">
          <cell r="A13116">
            <v>438716</v>
          </cell>
        </row>
        <row r="13117">
          <cell r="A13117">
            <v>438747</v>
          </cell>
        </row>
        <row r="13118">
          <cell r="A13118">
            <v>438777</v>
          </cell>
        </row>
        <row r="13119">
          <cell r="A13119">
            <v>438808</v>
          </cell>
        </row>
        <row r="13120">
          <cell r="A13120">
            <v>438838</v>
          </cell>
        </row>
        <row r="13121">
          <cell r="A13121">
            <v>438869</v>
          </cell>
        </row>
        <row r="13122">
          <cell r="A13122">
            <v>438900</v>
          </cell>
        </row>
        <row r="13123">
          <cell r="A13123">
            <v>438930</v>
          </cell>
        </row>
        <row r="13124">
          <cell r="A13124">
            <v>438961</v>
          </cell>
        </row>
        <row r="13125">
          <cell r="A13125">
            <v>438991</v>
          </cell>
        </row>
        <row r="13126">
          <cell r="A13126">
            <v>439022</v>
          </cell>
        </row>
        <row r="13127">
          <cell r="A13127">
            <v>439053</v>
          </cell>
        </row>
        <row r="13128">
          <cell r="A13128">
            <v>439081</v>
          </cell>
        </row>
        <row r="13129">
          <cell r="A13129">
            <v>439112</v>
          </cell>
        </row>
        <row r="13130">
          <cell r="A13130">
            <v>439142</v>
          </cell>
        </row>
        <row r="13131">
          <cell r="A13131">
            <v>439173</v>
          </cell>
        </row>
        <row r="13132">
          <cell r="A13132">
            <v>439203</v>
          </cell>
        </row>
        <row r="13133">
          <cell r="A13133">
            <v>439234</v>
          </cell>
        </row>
        <row r="13134">
          <cell r="A13134">
            <v>439265</v>
          </cell>
        </row>
        <row r="13135">
          <cell r="A13135">
            <v>439295</v>
          </cell>
        </row>
        <row r="13136">
          <cell r="A13136">
            <v>439326</v>
          </cell>
        </row>
        <row r="13137">
          <cell r="A13137">
            <v>439356</v>
          </cell>
        </row>
        <row r="13138">
          <cell r="A13138">
            <v>439387</v>
          </cell>
        </row>
        <row r="13139">
          <cell r="A13139">
            <v>439418</v>
          </cell>
        </row>
        <row r="13140">
          <cell r="A13140">
            <v>439446</v>
          </cell>
        </row>
        <row r="13141">
          <cell r="A13141">
            <v>439477</v>
          </cell>
        </row>
        <row r="13142">
          <cell r="A13142">
            <v>439507</v>
          </cell>
        </row>
        <row r="13143">
          <cell r="A13143">
            <v>439538</v>
          </cell>
        </row>
        <row r="13144">
          <cell r="A13144">
            <v>439568</v>
          </cell>
        </row>
        <row r="13145">
          <cell r="A13145">
            <v>439599</v>
          </cell>
        </row>
        <row r="13146">
          <cell r="A13146">
            <v>439630</v>
          </cell>
        </row>
        <row r="13147">
          <cell r="A13147">
            <v>439660</v>
          </cell>
        </row>
        <row r="13148">
          <cell r="A13148">
            <v>439691</v>
          </cell>
        </row>
        <row r="13149">
          <cell r="A13149">
            <v>439721</v>
          </cell>
        </row>
        <row r="13150">
          <cell r="A13150">
            <v>439752</v>
          </cell>
        </row>
        <row r="13151">
          <cell r="A13151">
            <v>439783</v>
          </cell>
        </row>
        <row r="13152">
          <cell r="A13152">
            <v>439812</v>
          </cell>
        </row>
        <row r="13153">
          <cell r="A13153">
            <v>439843</v>
          </cell>
        </row>
        <row r="13154">
          <cell r="A13154">
            <v>439873</v>
          </cell>
        </row>
        <row r="13155">
          <cell r="A13155">
            <v>439904</v>
          </cell>
        </row>
        <row r="13156">
          <cell r="A13156">
            <v>439934</v>
          </cell>
        </row>
        <row r="13157">
          <cell r="A13157">
            <v>439965</v>
          </cell>
        </row>
        <row r="13158">
          <cell r="A13158">
            <v>439996</v>
          </cell>
        </row>
        <row r="13159">
          <cell r="A13159">
            <v>440026</v>
          </cell>
        </row>
        <row r="13160">
          <cell r="A13160">
            <v>440057</v>
          </cell>
        </row>
        <row r="13161">
          <cell r="A13161">
            <v>440087</v>
          </cell>
        </row>
        <row r="13162">
          <cell r="A13162">
            <v>440118</v>
          </cell>
        </row>
        <row r="13163">
          <cell r="A13163">
            <v>440149</v>
          </cell>
        </row>
        <row r="13164">
          <cell r="A13164">
            <v>440177</v>
          </cell>
        </row>
        <row r="13165">
          <cell r="A13165">
            <v>440208</v>
          </cell>
        </row>
        <row r="13166">
          <cell r="A13166">
            <v>440238</v>
          </cell>
        </row>
        <row r="13167">
          <cell r="A13167">
            <v>440269</v>
          </cell>
        </row>
        <row r="13168">
          <cell r="A13168">
            <v>440299</v>
          </cell>
        </row>
        <row r="13169">
          <cell r="A13169">
            <v>440330</v>
          </cell>
        </row>
        <row r="13170">
          <cell r="A13170">
            <v>440361</v>
          </cell>
        </row>
        <row r="13171">
          <cell r="A13171">
            <v>440391</v>
          </cell>
        </row>
        <row r="13172">
          <cell r="A13172">
            <v>440422</v>
          </cell>
        </row>
        <row r="13173">
          <cell r="A13173">
            <v>440452</v>
          </cell>
        </row>
        <row r="13174">
          <cell r="A13174">
            <v>440483</v>
          </cell>
        </row>
        <row r="13175">
          <cell r="A13175">
            <v>440514</v>
          </cell>
        </row>
        <row r="13176">
          <cell r="A13176">
            <v>440542</v>
          </cell>
        </row>
        <row r="13177">
          <cell r="A13177">
            <v>440573</v>
          </cell>
        </row>
        <row r="13178">
          <cell r="A13178">
            <v>440603</v>
          </cell>
        </row>
        <row r="13179">
          <cell r="A13179">
            <v>440634</v>
          </cell>
        </row>
        <row r="13180">
          <cell r="A13180">
            <v>440664</v>
          </cell>
        </row>
        <row r="13181">
          <cell r="A13181">
            <v>440695</v>
          </cell>
        </row>
        <row r="13182">
          <cell r="A13182">
            <v>440726</v>
          </cell>
        </row>
        <row r="13183">
          <cell r="A13183">
            <v>440756</v>
          </cell>
        </row>
        <row r="13184">
          <cell r="A13184">
            <v>440787</v>
          </cell>
        </row>
        <row r="13185">
          <cell r="A13185">
            <v>440817</v>
          </cell>
        </row>
        <row r="13186">
          <cell r="A13186">
            <v>440848</v>
          </cell>
        </row>
        <row r="13187">
          <cell r="A13187">
            <v>440879</v>
          </cell>
        </row>
        <row r="13188">
          <cell r="A13188">
            <v>440907</v>
          </cell>
        </row>
        <row r="13189">
          <cell r="A13189">
            <v>440938</v>
          </cell>
        </row>
        <row r="13190">
          <cell r="A13190">
            <v>440968</v>
          </cell>
        </row>
        <row r="13191">
          <cell r="A13191">
            <v>440999</v>
          </cell>
        </row>
        <row r="13192">
          <cell r="A13192">
            <v>441029</v>
          </cell>
        </row>
        <row r="13193">
          <cell r="A13193">
            <v>441060</v>
          </cell>
        </row>
        <row r="13194">
          <cell r="A13194">
            <v>441091</v>
          </cell>
        </row>
        <row r="13195">
          <cell r="A13195">
            <v>441121</v>
          </cell>
        </row>
        <row r="13196">
          <cell r="A13196">
            <v>441152</v>
          </cell>
        </row>
        <row r="13197">
          <cell r="A13197">
            <v>441182</v>
          </cell>
        </row>
        <row r="13198">
          <cell r="A13198">
            <v>441213</v>
          </cell>
        </row>
        <row r="13199">
          <cell r="A13199">
            <v>441244</v>
          </cell>
        </row>
        <row r="13200">
          <cell r="A13200">
            <v>441273</v>
          </cell>
        </row>
        <row r="13201">
          <cell r="A13201">
            <v>441304</v>
          </cell>
        </row>
        <row r="13202">
          <cell r="A13202">
            <v>441334</v>
          </cell>
        </row>
        <row r="13203">
          <cell r="A13203">
            <v>441365</v>
          </cell>
        </row>
        <row r="13204">
          <cell r="A13204">
            <v>441395</v>
          </cell>
        </row>
        <row r="13205">
          <cell r="A13205">
            <v>441426</v>
          </cell>
        </row>
        <row r="13206">
          <cell r="A13206">
            <v>441457</v>
          </cell>
        </row>
        <row r="13207">
          <cell r="A13207">
            <v>441487</v>
          </cell>
        </row>
        <row r="13208">
          <cell r="A13208">
            <v>441518</v>
          </cell>
        </row>
        <row r="13209">
          <cell r="A13209">
            <v>441548</v>
          </cell>
        </row>
        <row r="13210">
          <cell r="A13210">
            <v>441579</v>
          </cell>
        </row>
        <row r="13211">
          <cell r="A13211">
            <v>441610</v>
          </cell>
        </row>
        <row r="13212">
          <cell r="A13212">
            <v>441638</v>
          </cell>
        </row>
        <row r="13213">
          <cell r="A13213">
            <v>441669</v>
          </cell>
        </row>
        <row r="13214">
          <cell r="A13214">
            <v>441699</v>
          </cell>
        </row>
        <row r="13215">
          <cell r="A13215">
            <v>441730</v>
          </cell>
        </row>
        <row r="13216">
          <cell r="A13216">
            <v>441760</v>
          </cell>
        </row>
        <row r="13217">
          <cell r="A13217">
            <v>441791</v>
          </cell>
        </row>
        <row r="13218">
          <cell r="A13218">
            <v>441822</v>
          </cell>
        </row>
        <row r="13219">
          <cell r="A13219">
            <v>441852</v>
          </cell>
        </row>
        <row r="13220">
          <cell r="A13220">
            <v>441883</v>
          </cell>
        </row>
        <row r="13221">
          <cell r="A13221">
            <v>441913</v>
          </cell>
        </row>
        <row r="13222">
          <cell r="A13222">
            <v>441944</v>
          </cell>
        </row>
        <row r="13223">
          <cell r="A13223">
            <v>441975</v>
          </cell>
        </row>
        <row r="13224">
          <cell r="A13224">
            <v>442003</v>
          </cell>
        </row>
        <row r="13225">
          <cell r="A13225">
            <v>442034</v>
          </cell>
        </row>
        <row r="13226">
          <cell r="A13226">
            <v>442064</v>
          </cell>
        </row>
        <row r="13227">
          <cell r="A13227">
            <v>442095</v>
          </cell>
        </row>
        <row r="13228">
          <cell r="A13228">
            <v>442125</v>
          </cell>
        </row>
        <row r="13229">
          <cell r="A13229">
            <v>442156</v>
          </cell>
        </row>
        <row r="13230">
          <cell r="A13230">
            <v>442187</v>
          </cell>
        </row>
        <row r="13231">
          <cell r="A13231">
            <v>442217</v>
          </cell>
        </row>
        <row r="13232">
          <cell r="A13232">
            <v>442248</v>
          </cell>
        </row>
        <row r="13233">
          <cell r="A13233">
            <v>442278</v>
          </cell>
        </row>
        <row r="13234">
          <cell r="A13234">
            <v>442309</v>
          </cell>
        </row>
        <row r="13235">
          <cell r="A13235">
            <v>442340</v>
          </cell>
        </row>
        <row r="13236">
          <cell r="A13236">
            <v>442368</v>
          </cell>
        </row>
        <row r="13237">
          <cell r="A13237">
            <v>442399</v>
          </cell>
        </row>
        <row r="13238">
          <cell r="A13238">
            <v>442429</v>
          </cell>
        </row>
        <row r="13239">
          <cell r="A13239">
            <v>442460</v>
          </cell>
        </row>
        <row r="13240">
          <cell r="A13240">
            <v>442490</v>
          </cell>
        </row>
        <row r="13241">
          <cell r="A13241">
            <v>442521</v>
          </cell>
        </row>
        <row r="13242">
          <cell r="A13242">
            <v>442552</v>
          </cell>
        </row>
        <row r="13243">
          <cell r="A13243">
            <v>442582</v>
          </cell>
        </row>
        <row r="13244">
          <cell r="A13244">
            <v>442613</v>
          </cell>
        </row>
        <row r="13245">
          <cell r="A13245">
            <v>442643</v>
          </cell>
        </row>
        <row r="13246">
          <cell r="A13246">
            <v>442674</v>
          </cell>
        </row>
        <row r="13247">
          <cell r="A13247">
            <v>442705</v>
          </cell>
        </row>
        <row r="13248">
          <cell r="A13248">
            <v>442734</v>
          </cell>
        </row>
        <row r="13249">
          <cell r="A13249">
            <v>442765</v>
          </cell>
        </row>
        <row r="13250">
          <cell r="A13250">
            <v>442795</v>
          </cell>
        </row>
        <row r="13251">
          <cell r="A13251">
            <v>442826</v>
          </cell>
        </row>
        <row r="13252">
          <cell r="A13252">
            <v>442856</v>
          </cell>
        </row>
        <row r="13253">
          <cell r="A13253">
            <v>442887</v>
          </cell>
        </row>
        <row r="13254">
          <cell r="A13254">
            <v>442918</v>
          </cell>
        </row>
        <row r="13255">
          <cell r="A13255">
            <v>442948</v>
          </cell>
        </row>
        <row r="13256">
          <cell r="A13256">
            <v>442979</v>
          </cell>
        </row>
        <row r="13257">
          <cell r="A13257">
            <v>443009</v>
          </cell>
        </row>
        <row r="13258">
          <cell r="A13258">
            <v>443040</v>
          </cell>
        </row>
        <row r="13259">
          <cell r="A13259">
            <v>443071</v>
          </cell>
        </row>
        <row r="13260">
          <cell r="A13260">
            <v>443099</v>
          </cell>
        </row>
        <row r="13261">
          <cell r="A13261">
            <v>443130</v>
          </cell>
        </row>
        <row r="13262">
          <cell r="A13262">
            <v>443160</v>
          </cell>
        </row>
        <row r="13263">
          <cell r="A13263">
            <v>443191</v>
          </cell>
        </row>
        <row r="13264">
          <cell r="A13264">
            <v>443221</v>
          </cell>
        </row>
        <row r="13265">
          <cell r="A13265">
            <v>443252</v>
          </cell>
        </row>
        <row r="13266">
          <cell r="A13266">
            <v>443283</v>
          </cell>
        </row>
        <row r="13267">
          <cell r="A13267">
            <v>443313</v>
          </cell>
        </row>
        <row r="13268">
          <cell r="A13268">
            <v>443344</v>
          </cell>
        </row>
        <row r="13269">
          <cell r="A13269">
            <v>443374</v>
          </cell>
        </row>
        <row r="13270">
          <cell r="A13270">
            <v>443405</v>
          </cell>
        </row>
        <row r="13271">
          <cell r="A13271">
            <v>443436</v>
          </cell>
        </row>
        <row r="13272">
          <cell r="A13272">
            <v>443464</v>
          </cell>
        </row>
        <row r="13273">
          <cell r="A13273">
            <v>443495</v>
          </cell>
        </row>
        <row r="13274">
          <cell r="A13274">
            <v>443525</v>
          </cell>
        </row>
        <row r="13275">
          <cell r="A13275">
            <v>443556</v>
          </cell>
        </row>
        <row r="13276">
          <cell r="A13276">
            <v>443586</v>
          </cell>
        </row>
        <row r="13277">
          <cell r="A13277">
            <v>443617</v>
          </cell>
        </row>
        <row r="13278">
          <cell r="A13278">
            <v>443648</v>
          </cell>
        </row>
        <row r="13279">
          <cell r="A13279">
            <v>443678</v>
          </cell>
        </row>
        <row r="13280">
          <cell r="A13280">
            <v>443709</v>
          </cell>
        </row>
        <row r="13281">
          <cell r="A13281">
            <v>443739</v>
          </cell>
        </row>
        <row r="13282">
          <cell r="A13282">
            <v>443770</v>
          </cell>
        </row>
        <row r="13283">
          <cell r="A13283">
            <v>443801</v>
          </cell>
        </row>
        <row r="13284">
          <cell r="A13284">
            <v>443829</v>
          </cell>
        </row>
        <row r="13285">
          <cell r="A13285">
            <v>443860</v>
          </cell>
        </row>
        <row r="13286">
          <cell r="A13286">
            <v>443890</v>
          </cell>
        </row>
        <row r="13287">
          <cell r="A13287">
            <v>443921</v>
          </cell>
        </row>
        <row r="13288">
          <cell r="A13288">
            <v>443951</v>
          </cell>
        </row>
        <row r="13289">
          <cell r="A13289">
            <v>443982</v>
          </cell>
        </row>
        <row r="13290">
          <cell r="A13290">
            <v>444013</v>
          </cell>
        </row>
        <row r="13291">
          <cell r="A13291">
            <v>444043</v>
          </cell>
        </row>
        <row r="13292">
          <cell r="A13292">
            <v>444074</v>
          </cell>
        </row>
        <row r="13293">
          <cell r="A13293">
            <v>444104</v>
          </cell>
        </row>
        <row r="13294">
          <cell r="A13294">
            <v>444135</v>
          </cell>
        </row>
        <row r="13295">
          <cell r="A13295">
            <v>444166</v>
          </cell>
        </row>
        <row r="13296">
          <cell r="A13296">
            <v>444195</v>
          </cell>
        </row>
        <row r="13297">
          <cell r="A13297">
            <v>444226</v>
          </cell>
        </row>
        <row r="13298">
          <cell r="A13298">
            <v>444256</v>
          </cell>
        </row>
        <row r="13299">
          <cell r="A13299">
            <v>444287</v>
          </cell>
        </row>
        <row r="13300">
          <cell r="A13300">
            <v>444317</v>
          </cell>
        </row>
        <row r="13301">
          <cell r="A13301">
            <v>444348</v>
          </cell>
        </row>
        <row r="13302">
          <cell r="A13302">
            <v>444379</v>
          </cell>
        </row>
        <row r="13303">
          <cell r="A13303">
            <v>444409</v>
          </cell>
        </row>
        <row r="13304">
          <cell r="A13304">
            <v>444440</v>
          </cell>
        </row>
        <row r="13305">
          <cell r="A13305">
            <v>444470</v>
          </cell>
        </row>
        <row r="13306">
          <cell r="A13306">
            <v>444501</v>
          </cell>
        </row>
        <row r="13307">
          <cell r="A13307">
            <v>444532</v>
          </cell>
        </row>
        <row r="13308">
          <cell r="A13308">
            <v>444560</v>
          </cell>
        </row>
        <row r="13309">
          <cell r="A13309">
            <v>444591</v>
          </cell>
        </row>
        <row r="13310">
          <cell r="A13310">
            <v>444621</v>
          </cell>
        </row>
        <row r="13311">
          <cell r="A13311">
            <v>444652</v>
          </cell>
        </row>
        <row r="13312">
          <cell r="A13312">
            <v>444682</v>
          </cell>
        </row>
        <row r="13313">
          <cell r="A13313">
            <v>444713</v>
          </cell>
        </row>
        <row r="13314">
          <cell r="A13314">
            <v>444744</v>
          </cell>
        </row>
        <row r="13315">
          <cell r="A13315">
            <v>444774</v>
          </cell>
        </row>
        <row r="13316">
          <cell r="A13316">
            <v>444805</v>
          </cell>
        </row>
        <row r="13317">
          <cell r="A13317">
            <v>444835</v>
          </cell>
        </row>
        <row r="13318">
          <cell r="A13318">
            <v>444866</v>
          </cell>
        </row>
        <row r="13319">
          <cell r="A13319">
            <v>444897</v>
          </cell>
        </row>
        <row r="13320">
          <cell r="A13320">
            <v>444925</v>
          </cell>
        </row>
        <row r="13321">
          <cell r="A13321">
            <v>444956</v>
          </cell>
        </row>
        <row r="13322">
          <cell r="A13322">
            <v>444986</v>
          </cell>
        </row>
        <row r="13323">
          <cell r="A13323">
            <v>445017</v>
          </cell>
        </row>
        <row r="13324">
          <cell r="A13324">
            <v>445047</v>
          </cell>
        </row>
        <row r="13325">
          <cell r="A13325">
            <v>445078</v>
          </cell>
        </row>
        <row r="13326">
          <cell r="A13326">
            <v>445109</v>
          </cell>
        </row>
        <row r="13327">
          <cell r="A13327">
            <v>445139</v>
          </cell>
        </row>
        <row r="13328">
          <cell r="A13328">
            <v>445170</v>
          </cell>
        </row>
        <row r="13329">
          <cell r="A13329">
            <v>445200</v>
          </cell>
        </row>
        <row r="13330">
          <cell r="A13330">
            <v>445231</v>
          </cell>
        </row>
        <row r="13331">
          <cell r="A13331">
            <v>445262</v>
          </cell>
        </row>
        <row r="13332">
          <cell r="A13332">
            <v>445290</v>
          </cell>
        </row>
        <row r="13333">
          <cell r="A13333">
            <v>445321</v>
          </cell>
        </row>
        <row r="13334">
          <cell r="A13334">
            <v>445351</v>
          </cell>
        </row>
        <row r="13335">
          <cell r="A13335">
            <v>445382</v>
          </cell>
        </row>
        <row r="13336">
          <cell r="A13336">
            <v>445412</v>
          </cell>
        </row>
        <row r="13337">
          <cell r="A13337">
            <v>445443</v>
          </cell>
        </row>
        <row r="13338">
          <cell r="A13338">
            <v>445474</v>
          </cell>
        </row>
        <row r="13339">
          <cell r="A13339">
            <v>445504</v>
          </cell>
        </row>
        <row r="13340">
          <cell r="A13340">
            <v>445535</v>
          </cell>
        </row>
        <row r="13341">
          <cell r="A13341">
            <v>445565</v>
          </cell>
        </row>
        <row r="13342">
          <cell r="A13342">
            <v>445596</v>
          </cell>
        </row>
        <row r="13343">
          <cell r="A13343">
            <v>445627</v>
          </cell>
        </row>
        <row r="13344">
          <cell r="A13344">
            <v>445656</v>
          </cell>
        </row>
        <row r="13345">
          <cell r="A13345">
            <v>445687</v>
          </cell>
        </row>
        <row r="13346">
          <cell r="A13346">
            <v>445717</v>
          </cell>
        </row>
        <row r="13347">
          <cell r="A13347">
            <v>445748</v>
          </cell>
        </row>
        <row r="13348">
          <cell r="A13348">
            <v>445778</v>
          </cell>
        </row>
        <row r="13349">
          <cell r="A13349">
            <v>445809</v>
          </cell>
        </row>
        <row r="13350">
          <cell r="A13350">
            <v>445840</v>
          </cell>
        </row>
        <row r="13351">
          <cell r="A13351">
            <v>445870</v>
          </cell>
        </row>
        <row r="13352">
          <cell r="A13352">
            <v>445901</v>
          </cell>
        </row>
        <row r="13353">
          <cell r="A13353">
            <v>445931</v>
          </cell>
        </row>
        <row r="13354">
          <cell r="A13354">
            <v>445962</v>
          </cell>
        </row>
        <row r="13355">
          <cell r="A13355">
            <v>445993</v>
          </cell>
        </row>
        <row r="13356">
          <cell r="A13356">
            <v>446021</v>
          </cell>
        </row>
        <row r="13357">
          <cell r="A13357">
            <v>446052</v>
          </cell>
        </row>
        <row r="13358">
          <cell r="A13358">
            <v>446082</v>
          </cell>
        </row>
        <row r="13359">
          <cell r="A13359">
            <v>446113</v>
          </cell>
        </row>
        <row r="13360">
          <cell r="A13360">
            <v>446143</v>
          </cell>
        </row>
        <row r="13361">
          <cell r="A13361">
            <v>446174</v>
          </cell>
        </row>
        <row r="13362">
          <cell r="A13362">
            <v>446205</v>
          </cell>
        </row>
        <row r="13363">
          <cell r="A13363">
            <v>446235</v>
          </cell>
        </row>
        <row r="13364">
          <cell r="A13364">
            <v>446266</v>
          </cell>
        </row>
        <row r="13365">
          <cell r="A13365">
            <v>446296</v>
          </cell>
        </row>
        <row r="13366">
          <cell r="A13366">
            <v>446327</v>
          </cell>
        </row>
        <row r="13367">
          <cell r="A13367">
            <v>446358</v>
          </cell>
        </row>
        <row r="13368">
          <cell r="A13368">
            <v>446386</v>
          </cell>
        </row>
        <row r="13369">
          <cell r="A13369">
            <v>446417</v>
          </cell>
        </row>
        <row r="13370">
          <cell r="A13370">
            <v>446447</v>
          </cell>
        </row>
        <row r="13371">
          <cell r="A13371">
            <v>446478</v>
          </cell>
        </row>
        <row r="13372">
          <cell r="A13372">
            <v>446508</v>
          </cell>
        </row>
        <row r="13373">
          <cell r="A13373">
            <v>446539</v>
          </cell>
        </row>
        <row r="13374">
          <cell r="A13374">
            <v>446570</v>
          </cell>
        </row>
        <row r="13375">
          <cell r="A13375">
            <v>446600</v>
          </cell>
        </row>
        <row r="13376">
          <cell r="A13376">
            <v>446631</v>
          </cell>
        </row>
        <row r="13377">
          <cell r="A13377">
            <v>446661</v>
          </cell>
        </row>
        <row r="13378">
          <cell r="A13378">
            <v>446692</v>
          </cell>
        </row>
        <row r="13379">
          <cell r="A13379">
            <v>446723</v>
          </cell>
        </row>
        <row r="13380">
          <cell r="A13380">
            <v>446751</v>
          </cell>
        </row>
        <row r="13381">
          <cell r="A13381">
            <v>446782</v>
          </cell>
        </row>
        <row r="13382">
          <cell r="A13382">
            <v>446812</v>
          </cell>
        </row>
        <row r="13383">
          <cell r="A13383">
            <v>446843</v>
          </cell>
        </row>
        <row r="13384">
          <cell r="A13384">
            <v>446873</v>
          </cell>
        </row>
        <row r="13385">
          <cell r="A13385">
            <v>446904</v>
          </cell>
        </row>
        <row r="13386">
          <cell r="A13386">
            <v>446935</v>
          </cell>
        </row>
        <row r="13387">
          <cell r="A13387">
            <v>446965</v>
          </cell>
        </row>
        <row r="13388">
          <cell r="A13388">
            <v>446996</v>
          </cell>
        </row>
        <row r="13389">
          <cell r="A13389">
            <v>447026</v>
          </cell>
        </row>
        <row r="13390">
          <cell r="A13390">
            <v>447057</v>
          </cell>
        </row>
        <row r="13391">
          <cell r="A13391">
            <v>447088</v>
          </cell>
        </row>
        <row r="13392">
          <cell r="A13392">
            <v>447117</v>
          </cell>
        </row>
        <row r="13393">
          <cell r="A13393">
            <v>447148</v>
          </cell>
        </row>
        <row r="13394">
          <cell r="A13394">
            <v>447178</v>
          </cell>
        </row>
        <row r="13395">
          <cell r="A13395">
            <v>447209</v>
          </cell>
        </row>
        <row r="13396">
          <cell r="A13396">
            <v>447239</v>
          </cell>
        </row>
        <row r="13397">
          <cell r="A13397">
            <v>447270</v>
          </cell>
        </row>
        <row r="13398">
          <cell r="A13398">
            <v>447301</v>
          </cell>
        </row>
        <row r="13399">
          <cell r="A13399">
            <v>447331</v>
          </cell>
        </row>
        <row r="13400">
          <cell r="A13400">
            <v>447362</v>
          </cell>
        </row>
        <row r="13401">
          <cell r="A13401">
            <v>447392</v>
          </cell>
        </row>
        <row r="13402">
          <cell r="A13402">
            <v>447423</v>
          </cell>
        </row>
        <row r="13403">
          <cell r="A13403">
            <v>447454</v>
          </cell>
        </row>
        <row r="13404">
          <cell r="A13404">
            <v>447482</v>
          </cell>
        </row>
        <row r="13405">
          <cell r="A13405">
            <v>447513</v>
          </cell>
        </row>
        <row r="13406">
          <cell r="A13406">
            <v>447543</v>
          </cell>
        </row>
        <row r="13407">
          <cell r="A13407">
            <v>447574</v>
          </cell>
        </row>
        <row r="13408">
          <cell r="A13408">
            <v>447604</v>
          </cell>
        </row>
        <row r="13409">
          <cell r="A13409">
            <v>447635</v>
          </cell>
        </row>
        <row r="13410">
          <cell r="A13410">
            <v>447666</v>
          </cell>
        </row>
        <row r="13411">
          <cell r="A13411">
            <v>447696</v>
          </cell>
        </row>
        <row r="13412">
          <cell r="A13412">
            <v>447727</v>
          </cell>
        </row>
        <row r="13413">
          <cell r="A13413">
            <v>447757</v>
          </cell>
        </row>
        <row r="13414">
          <cell r="A13414">
            <v>447788</v>
          </cell>
        </row>
        <row r="13415">
          <cell r="A13415">
            <v>447819</v>
          </cell>
        </row>
        <row r="13416">
          <cell r="A13416">
            <v>447847</v>
          </cell>
        </row>
        <row r="13417">
          <cell r="A13417">
            <v>447878</v>
          </cell>
        </row>
        <row r="13418">
          <cell r="A13418">
            <v>447908</v>
          </cell>
        </row>
        <row r="13419">
          <cell r="A13419">
            <v>447939</v>
          </cell>
        </row>
        <row r="13420">
          <cell r="A13420">
            <v>447969</v>
          </cell>
        </row>
        <row r="13421">
          <cell r="A13421">
            <v>448000</v>
          </cell>
        </row>
        <row r="13422">
          <cell r="A13422">
            <v>448031</v>
          </cell>
        </row>
        <row r="13423">
          <cell r="A13423">
            <v>448061</v>
          </cell>
        </row>
        <row r="13424">
          <cell r="A13424">
            <v>448092</v>
          </cell>
        </row>
        <row r="13425">
          <cell r="A13425">
            <v>448122</v>
          </cell>
        </row>
        <row r="13426">
          <cell r="A13426">
            <v>448153</v>
          </cell>
        </row>
        <row r="13427">
          <cell r="A13427">
            <v>448184</v>
          </cell>
        </row>
        <row r="13428">
          <cell r="A13428">
            <v>448212</v>
          </cell>
        </row>
        <row r="13429">
          <cell r="A13429">
            <v>448243</v>
          </cell>
        </row>
        <row r="13430">
          <cell r="A13430">
            <v>448273</v>
          </cell>
        </row>
        <row r="13431">
          <cell r="A13431">
            <v>448304</v>
          </cell>
        </row>
        <row r="13432">
          <cell r="A13432">
            <v>448334</v>
          </cell>
        </row>
        <row r="13433">
          <cell r="A13433">
            <v>448365</v>
          </cell>
        </row>
        <row r="13434">
          <cell r="A13434">
            <v>448396</v>
          </cell>
        </row>
        <row r="13435">
          <cell r="A13435">
            <v>448426</v>
          </cell>
        </row>
        <row r="13436">
          <cell r="A13436">
            <v>448457</v>
          </cell>
        </row>
        <row r="13437">
          <cell r="A13437">
            <v>448487</v>
          </cell>
        </row>
        <row r="13438">
          <cell r="A13438">
            <v>448518</v>
          </cell>
        </row>
        <row r="13439">
          <cell r="A13439">
            <v>448549</v>
          </cell>
        </row>
        <row r="13440">
          <cell r="A13440">
            <v>448578</v>
          </cell>
        </row>
        <row r="13441">
          <cell r="A13441">
            <v>448609</v>
          </cell>
        </row>
        <row r="13442">
          <cell r="A13442">
            <v>448639</v>
          </cell>
        </row>
        <row r="13443">
          <cell r="A13443">
            <v>448670</v>
          </cell>
        </row>
        <row r="13444">
          <cell r="A13444">
            <v>448700</v>
          </cell>
        </row>
        <row r="13445">
          <cell r="A13445">
            <v>448731</v>
          </cell>
        </row>
        <row r="13446">
          <cell r="A13446">
            <v>448762</v>
          </cell>
        </row>
        <row r="13447">
          <cell r="A13447">
            <v>448792</v>
          </cell>
        </row>
        <row r="13448">
          <cell r="A13448">
            <v>448823</v>
          </cell>
        </row>
        <row r="13449">
          <cell r="A13449">
            <v>448853</v>
          </cell>
        </row>
        <row r="13450">
          <cell r="A13450">
            <v>448884</v>
          </cell>
        </row>
        <row r="13451">
          <cell r="A13451">
            <v>448915</v>
          </cell>
        </row>
        <row r="13452">
          <cell r="A13452">
            <v>448943</v>
          </cell>
        </row>
        <row r="13453">
          <cell r="A13453">
            <v>448974</v>
          </cell>
        </row>
        <row r="13454">
          <cell r="A13454">
            <v>449004</v>
          </cell>
        </row>
        <row r="13455">
          <cell r="A13455">
            <v>449035</v>
          </cell>
        </row>
        <row r="13456">
          <cell r="A13456">
            <v>449065</v>
          </cell>
        </row>
        <row r="13457">
          <cell r="A13457">
            <v>449096</v>
          </cell>
        </row>
        <row r="13458">
          <cell r="A13458">
            <v>449127</v>
          </cell>
        </row>
        <row r="13459">
          <cell r="A13459">
            <v>449157</v>
          </cell>
        </row>
        <row r="13460">
          <cell r="A13460">
            <v>449188</v>
          </cell>
        </row>
        <row r="13461">
          <cell r="A13461">
            <v>449218</v>
          </cell>
        </row>
        <row r="13462">
          <cell r="A13462">
            <v>449249</v>
          </cell>
        </row>
        <row r="13463">
          <cell r="A13463">
            <v>449280</v>
          </cell>
        </row>
        <row r="13464">
          <cell r="A13464">
            <v>449308</v>
          </cell>
        </row>
        <row r="13465">
          <cell r="A13465">
            <v>449339</v>
          </cell>
        </row>
        <row r="13466">
          <cell r="A13466">
            <v>449369</v>
          </cell>
        </row>
        <row r="13467">
          <cell r="A13467">
            <v>449400</v>
          </cell>
        </row>
        <row r="13468">
          <cell r="A13468">
            <v>449430</v>
          </cell>
        </row>
        <row r="13469">
          <cell r="A13469">
            <v>449461</v>
          </cell>
        </row>
        <row r="13470">
          <cell r="A13470">
            <v>449492</v>
          </cell>
        </row>
        <row r="13471">
          <cell r="A13471">
            <v>449522</v>
          </cell>
        </row>
        <row r="13472">
          <cell r="A13472">
            <v>449553</v>
          </cell>
        </row>
        <row r="13473">
          <cell r="A13473">
            <v>449583</v>
          </cell>
        </row>
        <row r="13474">
          <cell r="A13474">
            <v>449614</v>
          </cell>
        </row>
        <row r="13475">
          <cell r="A13475">
            <v>449645</v>
          </cell>
        </row>
        <row r="13476">
          <cell r="A13476">
            <v>449673</v>
          </cell>
        </row>
        <row r="13477">
          <cell r="A13477">
            <v>449704</v>
          </cell>
        </row>
        <row r="13478">
          <cell r="A13478">
            <v>449734</v>
          </cell>
        </row>
        <row r="13479">
          <cell r="A13479">
            <v>449765</v>
          </cell>
        </row>
        <row r="13480">
          <cell r="A13480">
            <v>449795</v>
          </cell>
        </row>
        <row r="13481">
          <cell r="A13481">
            <v>449826</v>
          </cell>
        </row>
        <row r="13482">
          <cell r="A13482">
            <v>449857</v>
          </cell>
        </row>
        <row r="13483">
          <cell r="A13483">
            <v>449887</v>
          </cell>
        </row>
        <row r="13484">
          <cell r="A13484">
            <v>449918</v>
          </cell>
        </row>
        <row r="13485">
          <cell r="A13485">
            <v>449948</v>
          </cell>
        </row>
        <row r="13486">
          <cell r="A13486">
            <v>449979</v>
          </cell>
        </row>
        <row r="13487">
          <cell r="A13487">
            <v>450010</v>
          </cell>
        </row>
        <row r="13488">
          <cell r="A13488">
            <v>450039</v>
          </cell>
        </row>
        <row r="13489">
          <cell r="A13489">
            <v>450070</v>
          </cell>
        </row>
        <row r="13490">
          <cell r="A13490">
            <v>450100</v>
          </cell>
        </row>
        <row r="13491">
          <cell r="A13491">
            <v>450131</v>
          </cell>
        </row>
        <row r="13492">
          <cell r="A13492">
            <v>450161</v>
          </cell>
        </row>
        <row r="13493">
          <cell r="A13493">
            <v>450192</v>
          </cell>
        </row>
        <row r="13494">
          <cell r="A13494">
            <v>450223</v>
          </cell>
        </row>
        <row r="13495">
          <cell r="A13495">
            <v>450253</v>
          </cell>
        </row>
        <row r="13496">
          <cell r="A13496">
            <v>450284</v>
          </cell>
        </row>
        <row r="13497">
          <cell r="A13497">
            <v>450314</v>
          </cell>
        </row>
        <row r="13498">
          <cell r="A13498">
            <v>450345</v>
          </cell>
        </row>
        <row r="13499">
          <cell r="A13499">
            <v>450376</v>
          </cell>
        </row>
        <row r="13500">
          <cell r="A13500">
            <v>450404</v>
          </cell>
        </row>
        <row r="13501">
          <cell r="A13501">
            <v>450435</v>
          </cell>
        </row>
        <row r="13502">
          <cell r="A13502">
            <v>450465</v>
          </cell>
        </row>
        <row r="13503">
          <cell r="A13503">
            <v>450496</v>
          </cell>
        </row>
        <row r="13504">
          <cell r="A13504">
            <v>450526</v>
          </cell>
        </row>
        <row r="13505">
          <cell r="A13505">
            <v>450557</v>
          </cell>
        </row>
        <row r="13506">
          <cell r="A13506">
            <v>450588</v>
          </cell>
        </row>
        <row r="13507">
          <cell r="A13507">
            <v>450618</v>
          </cell>
        </row>
        <row r="13508">
          <cell r="A13508">
            <v>450649</v>
          </cell>
        </row>
        <row r="13509">
          <cell r="A13509">
            <v>450679</v>
          </cell>
        </row>
        <row r="13510">
          <cell r="A13510">
            <v>450710</v>
          </cell>
        </row>
        <row r="13511">
          <cell r="A13511">
            <v>450741</v>
          </cell>
        </row>
        <row r="13512">
          <cell r="A13512">
            <v>450769</v>
          </cell>
        </row>
        <row r="13513">
          <cell r="A13513">
            <v>450800</v>
          </cell>
        </row>
        <row r="13514">
          <cell r="A13514">
            <v>450830</v>
          </cell>
        </row>
        <row r="13515">
          <cell r="A13515">
            <v>450861</v>
          </cell>
        </row>
        <row r="13516">
          <cell r="A13516">
            <v>450891</v>
          </cell>
        </row>
        <row r="13517">
          <cell r="A13517">
            <v>450922</v>
          </cell>
        </row>
        <row r="13518">
          <cell r="A13518">
            <v>450953</v>
          </cell>
        </row>
        <row r="13519">
          <cell r="A13519">
            <v>450983</v>
          </cell>
        </row>
        <row r="13520">
          <cell r="A13520">
            <v>451014</v>
          </cell>
        </row>
        <row r="13521">
          <cell r="A13521">
            <v>451044</v>
          </cell>
        </row>
        <row r="13522">
          <cell r="A13522">
            <v>451075</v>
          </cell>
        </row>
        <row r="13523">
          <cell r="A13523">
            <v>451106</v>
          </cell>
        </row>
        <row r="13524">
          <cell r="A13524">
            <v>451134</v>
          </cell>
        </row>
        <row r="13525">
          <cell r="A13525">
            <v>451165</v>
          </cell>
        </row>
        <row r="13526">
          <cell r="A13526">
            <v>451195</v>
          </cell>
        </row>
        <row r="13527">
          <cell r="A13527">
            <v>451226</v>
          </cell>
        </row>
        <row r="13528">
          <cell r="A13528">
            <v>451256</v>
          </cell>
        </row>
        <row r="13529">
          <cell r="A13529">
            <v>451287</v>
          </cell>
        </row>
        <row r="13530">
          <cell r="A13530">
            <v>451318</v>
          </cell>
        </row>
        <row r="13531">
          <cell r="A13531">
            <v>451348</v>
          </cell>
        </row>
        <row r="13532">
          <cell r="A13532">
            <v>451379</v>
          </cell>
        </row>
        <row r="13533">
          <cell r="A13533">
            <v>451409</v>
          </cell>
        </row>
        <row r="13534">
          <cell r="A13534">
            <v>451440</v>
          </cell>
        </row>
        <row r="13535">
          <cell r="A13535">
            <v>451471</v>
          </cell>
        </row>
        <row r="13536">
          <cell r="A13536">
            <v>451500</v>
          </cell>
        </row>
        <row r="13537">
          <cell r="A13537">
            <v>451531</v>
          </cell>
        </row>
        <row r="13538">
          <cell r="A13538">
            <v>451561</v>
          </cell>
        </row>
        <row r="13539">
          <cell r="A13539">
            <v>451592</v>
          </cell>
        </row>
        <row r="13540">
          <cell r="A13540">
            <v>451622</v>
          </cell>
        </row>
        <row r="13541">
          <cell r="A13541">
            <v>451653</v>
          </cell>
        </row>
        <row r="13542">
          <cell r="A13542">
            <v>451684</v>
          </cell>
        </row>
        <row r="13543">
          <cell r="A13543">
            <v>451714</v>
          </cell>
        </row>
        <row r="13544">
          <cell r="A13544">
            <v>451745</v>
          </cell>
        </row>
        <row r="13545">
          <cell r="A13545">
            <v>451775</v>
          </cell>
        </row>
        <row r="13546">
          <cell r="A13546">
            <v>451806</v>
          </cell>
        </row>
        <row r="13547">
          <cell r="A13547">
            <v>451837</v>
          </cell>
        </row>
        <row r="13548">
          <cell r="A13548">
            <v>451865</v>
          </cell>
        </row>
        <row r="13549">
          <cell r="A13549">
            <v>451896</v>
          </cell>
        </row>
        <row r="13550">
          <cell r="A13550">
            <v>451926</v>
          </cell>
        </row>
        <row r="13551">
          <cell r="A13551">
            <v>451957</v>
          </cell>
        </row>
        <row r="13552">
          <cell r="A13552">
            <v>451987</v>
          </cell>
        </row>
        <row r="13553">
          <cell r="A13553">
            <v>452018</v>
          </cell>
        </row>
        <row r="13554">
          <cell r="A13554">
            <v>452049</v>
          </cell>
        </row>
        <row r="13555">
          <cell r="A13555">
            <v>452079</v>
          </cell>
        </row>
        <row r="13556">
          <cell r="A13556">
            <v>452110</v>
          </cell>
        </row>
        <row r="13557">
          <cell r="A13557">
            <v>452140</v>
          </cell>
        </row>
        <row r="13558">
          <cell r="A13558">
            <v>452171</v>
          </cell>
        </row>
        <row r="13559">
          <cell r="A13559">
            <v>452202</v>
          </cell>
        </row>
        <row r="13560">
          <cell r="A13560">
            <v>452230</v>
          </cell>
        </row>
        <row r="13561">
          <cell r="A13561">
            <v>452261</v>
          </cell>
        </row>
        <row r="13562">
          <cell r="A13562">
            <v>452291</v>
          </cell>
        </row>
        <row r="13563">
          <cell r="A13563">
            <v>452322</v>
          </cell>
        </row>
        <row r="13564">
          <cell r="A13564">
            <v>452352</v>
          </cell>
        </row>
        <row r="13565">
          <cell r="A13565">
            <v>452383</v>
          </cell>
        </row>
        <row r="13566">
          <cell r="A13566">
            <v>452414</v>
          </cell>
        </row>
        <row r="13567">
          <cell r="A13567">
            <v>452444</v>
          </cell>
        </row>
        <row r="13568">
          <cell r="A13568">
            <v>452475</v>
          </cell>
        </row>
        <row r="13569">
          <cell r="A13569">
            <v>452505</v>
          </cell>
        </row>
        <row r="13570">
          <cell r="A13570">
            <v>452536</v>
          </cell>
        </row>
        <row r="13571">
          <cell r="A13571">
            <v>452567</v>
          </cell>
        </row>
        <row r="13572">
          <cell r="A13572">
            <v>452595</v>
          </cell>
        </row>
        <row r="13573">
          <cell r="A13573">
            <v>452626</v>
          </cell>
        </row>
        <row r="13574">
          <cell r="A13574">
            <v>452656</v>
          </cell>
        </row>
        <row r="13575">
          <cell r="A13575">
            <v>452687</v>
          </cell>
        </row>
        <row r="13576">
          <cell r="A13576">
            <v>452717</v>
          </cell>
        </row>
        <row r="13577">
          <cell r="A13577">
            <v>452748</v>
          </cell>
        </row>
        <row r="13578">
          <cell r="A13578">
            <v>452779</v>
          </cell>
        </row>
        <row r="13579">
          <cell r="A13579">
            <v>452809</v>
          </cell>
        </row>
        <row r="13580">
          <cell r="A13580">
            <v>452840</v>
          </cell>
        </row>
        <row r="13581">
          <cell r="A13581">
            <v>452870</v>
          </cell>
        </row>
        <row r="13582">
          <cell r="A13582">
            <v>452901</v>
          </cell>
        </row>
        <row r="13583">
          <cell r="A13583">
            <v>452932</v>
          </cell>
        </row>
        <row r="13584">
          <cell r="A13584">
            <v>452961</v>
          </cell>
        </row>
        <row r="13585">
          <cell r="A13585">
            <v>452992</v>
          </cell>
        </row>
        <row r="13586">
          <cell r="A13586">
            <v>453022</v>
          </cell>
        </row>
        <row r="13587">
          <cell r="A13587">
            <v>453053</v>
          </cell>
        </row>
        <row r="13588">
          <cell r="A13588">
            <v>453083</v>
          </cell>
        </row>
        <row r="13589">
          <cell r="A13589">
            <v>453114</v>
          </cell>
        </row>
        <row r="13590">
          <cell r="A13590">
            <v>453145</v>
          </cell>
        </row>
        <row r="13591">
          <cell r="A13591">
            <v>453175</v>
          </cell>
        </row>
        <row r="13592">
          <cell r="A13592">
            <v>453206</v>
          </cell>
        </row>
        <row r="13593">
          <cell r="A13593">
            <v>453236</v>
          </cell>
        </row>
        <row r="13594">
          <cell r="A13594">
            <v>453267</v>
          </cell>
        </row>
        <row r="13595">
          <cell r="A13595">
            <v>453298</v>
          </cell>
        </row>
        <row r="13596">
          <cell r="A13596">
            <v>453326</v>
          </cell>
        </row>
        <row r="13597">
          <cell r="A13597">
            <v>453357</v>
          </cell>
        </row>
        <row r="13598">
          <cell r="A13598">
            <v>453387</v>
          </cell>
        </row>
        <row r="13599">
          <cell r="A13599">
            <v>453418</v>
          </cell>
        </row>
        <row r="13600">
          <cell r="A13600">
            <v>453448</v>
          </cell>
        </row>
        <row r="13601">
          <cell r="A13601">
            <v>453479</v>
          </cell>
        </row>
        <row r="13602">
          <cell r="A13602">
            <v>453510</v>
          </cell>
        </row>
        <row r="13603">
          <cell r="A13603">
            <v>453540</v>
          </cell>
        </row>
        <row r="13604">
          <cell r="A13604">
            <v>453571</v>
          </cell>
        </row>
        <row r="13605">
          <cell r="A13605">
            <v>453601</v>
          </cell>
        </row>
        <row r="13606">
          <cell r="A13606">
            <v>453632</v>
          </cell>
        </row>
        <row r="13607">
          <cell r="A13607">
            <v>453663</v>
          </cell>
        </row>
        <row r="13608">
          <cell r="A13608">
            <v>453691</v>
          </cell>
        </row>
        <row r="13609">
          <cell r="A13609">
            <v>453722</v>
          </cell>
        </row>
        <row r="13610">
          <cell r="A13610">
            <v>453752</v>
          </cell>
        </row>
        <row r="13611">
          <cell r="A13611">
            <v>453783</v>
          </cell>
        </row>
        <row r="13612">
          <cell r="A13612">
            <v>453813</v>
          </cell>
        </row>
        <row r="13613">
          <cell r="A13613">
            <v>453844</v>
          </cell>
        </row>
        <row r="13614">
          <cell r="A13614">
            <v>453875</v>
          </cell>
        </row>
        <row r="13615">
          <cell r="A13615">
            <v>453905</v>
          </cell>
        </row>
        <row r="13616">
          <cell r="A13616">
            <v>453936</v>
          </cell>
        </row>
        <row r="13617">
          <cell r="A13617">
            <v>453966</v>
          </cell>
        </row>
        <row r="13618">
          <cell r="A13618">
            <v>453997</v>
          </cell>
        </row>
        <row r="13619">
          <cell r="A13619">
            <v>454028</v>
          </cell>
        </row>
        <row r="13620">
          <cell r="A13620">
            <v>454056</v>
          </cell>
        </row>
        <row r="13621">
          <cell r="A13621">
            <v>454087</v>
          </cell>
        </row>
        <row r="13622">
          <cell r="A13622">
            <v>454117</v>
          </cell>
        </row>
        <row r="13623">
          <cell r="A13623">
            <v>454148</v>
          </cell>
        </row>
        <row r="13624">
          <cell r="A13624">
            <v>454178</v>
          </cell>
        </row>
        <row r="13625">
          <cell r="A13625">
            <v>454209</v>
          </cell>
        </row>
        <row r="13626">
          <cell r="A13626">
            <v>454240</v>
          </cell>
        </row>
        <row r="13627">
          <cell r="A13627">
            <v>454270</v>
          </cell>
        </row>
        <row r="13628">
          <cell r="A13628">
            <v>454301</v>
          </cell>
        </row>
        <row r="13629">
          <cell r="A13629">
            <v>454331</v>
          </cell>
        </row>
        <row r="13630">
          <cell r="A13630">
            <v>454362</v>
          </cell>
        </row>
        <row r="13631">
          <cell r="A13631">
            <v>454393</v>
          </cell>
        </row>
        <row r="13632">
          <cell r="A13632">
            <v>454422</v>
          </cell>
        </row>
        <row r="13633">
          <cell r="A13633">
            <v>454453</v>
          </cell>
        </row>
        <row r="13634">
          <cell r="A13634">
            <v>454483</v>
          </cell>
        </row>
        <row r="13635">
          <cell r="A13635">
            <v>454514</v>
          </cell>
        </row>
        <row r="13636">
          <cell r="A13636">
            <v>454544</v>
          </cell>
        </row>
        <row r="13637">
          <cell r="A13637">
            <v>454575</v>
          </cell>
        </row>
        <row r="13638">
          <cell r="A13638">
            <v>454606</v>
          </cell>
        </row>
        <row r="13639">
          <cell r="A13639">
            <v>454636</v>
          </cell>
        </row>
        <row r="13640">
          <cell r="A13640">
            <v>454667</v>
          </cell>
        </row>
        <row r="13641">
          <cell r="A13641">
            <v>454697</v>
          </cell>
        </row>
        <row r="13642">
          <cell r="A13642">
            <v>454728</v>
          </cell>
        </row>
        <row r="13643">
          <cell r="A13643">
            <v>454759</v>
          </cell>
        </row>
        <row r="13644">
          <cell r="A13644">
            <v>454787</v>
          </cell>
        </row>
        <row r="13645">
          <cell r="A13645">
            <v>454818</v>
          </cell>
        </row>
        <row r="13646">
          <cell r="A13646">
            <v>454848</v>
          </cell>
        </row>
        <row r="13647">
          <cell r="A13647">
            <v>454879</v>
          </cell>
        </row>
        <row r="13648">
          <cell r="A13648">
            <v>454909</v>
          </cell>
        </row>
        <row r="13649">
          <cell r="A13649">
            <v>454940</v>
          </cell>
        </row>
        <row r="13650">
          <cell r="A13650">
            <v>454971</v>
          </cell>
        </row>
        <row r="13651">
          <cell r="A13651">
            <v>455001</v>
          </cell>
        </row>
        <row r="13652">
          <cell r="A13652">
            <v>455032</v>
          </cell>
        </row>
        <row r="13653">
          <cell r="A13653">
            <v>455062</v>
          </cell>
        </row>
        <row r="13654">
          <cell r="A13654">
            <v>455093</v>
          </cell>
        </row>
        <row r="13655">
          <cell r="A13655">
            <v>455124</v>
          </cell>
        </row>
        <row r="13656">
          <cell r="A13656">
            <v>455152</v>
          </cell>
        </row>
        <row r="13657">
          <cell r="A13657">
            <v>455183</v>
          </cell>
        </row>
        <row r="13658">
          <cell r="A13658">
            <v>455213</v>
          </cell>
        </row>
        <row r="13659">
          <cell r="A13659">
            <v>455244</v>
          </cell>
        </row>
        <row r="13660">
          <cell r="A13660">
            <v>455274</v>
          </cell>
        </row>
        <row r="13661">
          <cell r="A13661">
            <v>455305</v>
          </cell>
        </row>
        <row r="13662">
          <cell r="A13662">
            <v>455336</v>
          </cell>
        </row>
        <row r="13663">
          <cell r="A13663">
            <v>455366</v>
          </cell>
        </row>
        <row r="13664">
          <cell r="A13664">
            <v>455397</v>
          </cell>
        </row>
        <row r="13665">
          <cell r="A13665">
            <v>455427</v>
          </cell>
        </row>
        <row r="13666">
          <cell r="A13666">
            <v>455458</v>
          </cell>
        </row>
        <row r="13667">
          <cell r="A13667">
            <v>455489</v>
          </cell>
        </row>
        <row r="13668">
          <cell r="A13668">
            <v>455517</v>
          </cell>
        </row>
        <row r="13669">
          <cell r="A13669">
            <v>455548</v>
          </cell>
        </row>
        <row r="13670">
          <cell r="A13670">
            <v>455578</v>
          </cell>
        </row>
        <row r="13671">
          <cell r="A13671">
            <v>455609</v>
          </cell>
        </row>
        <row r="13672">
          <cell r="A13672">
            <v>455639</v>
          </cell>
        </row>
        <row r="13673">
          <cell r="A13673">
            <v>455670</v>
          </cell>
        </row>
        <row r="13674">
          <cell r="A13674">
            <v>455701</v>
          </cell>
        </row>
        <row r="13675">
          <cell r="A13675">
            <v>455731</v>
          </cell>
        </row>
        <row r="13676">
          <cell r="A13676">
            <v>455762</v>
          </cell>
        </row>
        <row r="13677">
          <cell r="A13677">
            <v>455792</v>
          </cell>
        </row>
        <row r="13678">
          <cell r="A13678">
            <v>455823</v>
          </cell>
        </row>
        <row r="13679">
          <cell r="A13679">
            <v>455854</v>
          </cell>
        </row>
        <row r="13680">
          <cell r="A13680">
            <v>455883</v>
          </cell>
        </row>
        <row r="13681">
          <cell r="A13681">
            <v>455914</v>
          </cell>
        </row>
        <row r="13682">
          <cell r="A13682">
            <v>455944</v>
          </cell>
        </row>
        <row r="13683">
          <cell r="A13683">
            <v>455975</v>
          </cell>
        </row>
        <row r="13684">
          <cell r="A13684">
            <v>456005</v>
          </cell>
        </row>
        <row r="13685">
          <cell r="A13685">
            <v>456036</v>
          </cell>
        </row>
        <row r="13686">
          <cell r="A13686">
            <v>456067</v>
          </cell>
        </row>
        <row r="13687">
          <cell r="A13687">
            <v>456097</v>
          </cell>
        </row>
        <row r="13688">
          <cell r="A13688">
            <v>456128</v>
          </cell>
        </row>
        <row r="13689">
          <cell r="A13689">
            <v>456158</v>
          </cell>
        </row>
        <row r="13690">
          <cell r="A13690">
            <v>456189</v>
          </cell>
        </row>
        <row r="13691">
          <cell r="A13691">
            <v>456220</v>
          </cell>
        </row>
        <row r="13692">
          <cell r="A13692">
            <v>456248</v>
          </cell>
        </row>
        <row r="13693">
          <cell r="A13693">
            <v>456279</v>
          </cell>
        </row>
        <row r="13694">
          <cell r="A13694">
            <v>456309</v>
          </cell>
        </row>
        <row r="13695">
          <cell r="A13695">
            <v>456340</v>
          </cell>
        </row>
        <row r="13696">
          <cell r="A13696">
            <v>456370</v>
          </cell>
        </row>
        <row r="13697">
          <cell r="A13697">
            <v>456401</v>
          </cell>
        </row>
        <row r="13698">
          <cell r="A13698">
            <v>456432</v>
          </cell>
        </row>
        <row r="13699">
          <cell r="A13699">
            <v>456462</v>
          </cell>
        </row>
        <row r="13700">
          <cell r="A13700">
            <v>456493</v>
          </cell>
        </row>
        <row r="13701">
          <cell r="A13701">
            <v>456523</v>
          </cell>
        </row>
        <row r="13702">
          <cell r="A13702">
            <v>456554</v>
          </cell>
        </row>
        <row r="13703">
          <cell r="A13703">
            <v>456585</v>
          </cell>
        </row>
        <row r="13704">
          <cell r="A13704">
            <v>456613</v>
          </cell>
        </row>
        <row r="13705">
          <cell r="A13705">
            <v>456644</v>
          </cell>
        </row>
        <row r="13706">
          <cell r="A13706">
            <v>456674</v>
          </cell>
        </row>
        <row r="13707">
          <cell r="A13707">
            <v>456705</v>
          </cell>
        </row>
        <row r="13708">
          <cell r="A13708">
            <v>456735</v>
          </cell>
        </row>
        <row r="13709">
          <cell r="A13709">
            <v>456766</v>
          </cell>
        </row>
        <row r="13710">
          <cell r="A13710">
            <v>456797</v>
          </cell>
        </row>
        <row r="13711">
          <cell r="A13711">
            <v>456827</v>
          </cell>
        </row>
        <row r="13712">
          <cell r="A13712">
            <v>456858</v>
          </cell>
        </row>
        <row r="13713">
          <cell r="A13713">
            <v>456888</v>
          </cell>
        </row>
        <row r="13714">
          <cell r="A13714">
            <v>456919</v>
          </cell>
        </row>
        <row r="13715">
          <cell r="A13715">
            <v>456950</v>
          </cell>
        </row>
        <row r="13716">
          <cell r="A13716">
            <v>456978</v>
          </cell>
        </row>
        <row r="13717">
          <cell r="A13717">
            <v>457009</v>
          </cell>
        </row>
        <row r="13718">
          <cell r="A13718">
            <v>457039</v>
          </cell>
        </row>
        <row r="13719">
          <cell r="A13719">
            <v>457070</v>
          </cell>
        </row>
        <row r="13720">
          <cell r="A13720">
            <v>457100</v>
          </cell>
        </row>
        <row r="13721">
          <cell r="A13721">
            <v>457131</v>
          </cell>
        </row>
        <row r="13722">
          <cell r="A13722">
            <v>457162</v>
          </cell>
        </row>
        <row r="13723">
          <cell r="A13723">
            <v>457192</v>
          </cell>
        </row>
        <row r="13724">
          <cell r="A13724">
            <v>457223</v>
          </cell>
        </row>
        <row r="13725">
          <cell r="A13725">
            <v>457253</v>
          </cell>
        </row>
        <row r="13726">
          <cell r="A13726">
            <v>457284</v>
          </cell>
        </row>
        <row r="13727">
          <cell r="A13727">
            <v>457315</v>
          </cell>
        </row>
        <row r="13728">
          <cell r="A13728">
            <v>457344</v>
          </cell>
        </row>
        <row r="13729">
          <cell r="A13729">
            <v>457375</v>
          </cell>
        </row>
        <row r="13730">
          <cell r="A13730">
            <v>457405</v>
          </cell>
        </row>
        <row r="13731">
          <cell r="A13731">
            <v>457436</v>
          </cell>
        </row>
        <row r="13732">
          <cell r="A13732">
            <v>457466</v>
          </cell>
        </row>
        <row r="13733">
          <cell r="A13733">
            <v>457497</v>
          </cell>
        </row>
        <row r="13734">
          <cell r="A13734">
            <v>457528</v>
          </cell>
        </row>
        <row r="13735">
          <cell r="A13735">
            <v>457558</v>
          </cell>
        </row>
        <row r="13736">
          <cell r="A13736">
            <v>457589</v>
          </cell>
        </row>
        <row r="13737">
          <cell r="A13737">
            <v>457619</v>
          </cell>
        </row>
        <row r="13738">
          <cell r="A13738">
            <v>457650</v>
          </cell>
        </row>
        <row r="13739">
          <cell r="A13739">
            <v>457681</v>
          </cell>
        </row>
        <row r="13740">
          <cell r="A13740">
            <v>457709</v>
          </cell>
        </row>
        <row r="13741">
          <cell r="A13741">
            <v>457740</v>
          </cell>
        </row>
        <row r="13742">
          <cell r="A13742">
            <v>457770</v>
          </cell>
        </row>
        <row r="13743">
          <cell r="A13743">
            <v>457801</v>
          </cell>
        </row>
        <row r="13744">
          <cell r="A13744">
            <v>457831</v>
          </cell>
        </row>
        <row r="13745">
          <cell r="A13745">
            <v>457862</v>
          </cell>
        </row>
        <row r="13746">
          <cell r="A13746">
            <v>457893</v>
          </cell>
        </row>
        <row r="13747">
          <cell r="A13747">
            <v>457923</v>
          </cell>
        </row>
        <row r="13748">
          <cell r="A13748">
            <v>457954</v>
          </cell>
        </row>
        <row r="13749">
          <cell r="A13749">
            <v>457984</v>
          </cell>
        </row>
        <row r="13750">
          <cell r="A13750">
            <v>458015</v>
          </cell>
        </row>
        <row r="13751">
          <cell r="A13751">
            <v>458046</v>
          </cell>
        </row>
        <row r="13752">
          <cell r="A13752">
            <v>458074</v>
          </cell>
        </row>
        <row r="13753">
          <cell r="A13753">
            <v>458105</v>
          </cell>
        </row>
        <row r="13754">
          <cell r="A13754">
            <v>458135</v>
          </cell>
        </row>
        <row r="13755">
          <cell r="A13755">
            <v>458166</v>
          </cell>
        </row>
        <row r="13756">
          <cell r="A13756">
            <v>458196</v>
          </cell>
        </row>
        <row r="13757">
          <cell r="A13757">
            <v>458227</v>
          </cell>
        </row>
        <row r="13758">
          <cell r="A13758">
            <v>458258</v>
          </cell>
        </row>
        <row r="13759">
          <cell r="A13759">
            <v>458288</v>
          </cell>
        </row>
        <row r="13760">
          <cell r="A13760">
            <v>458319</v>
          </cell>
        </row>
        <row r="13761">
          <cell r="A13761">
            <v>458349</v>
          </cell>
        </row>
        <row r="13762">
          <cell r="A13762">
            <v>458380</v>
          </cell>
        </row>
        <row r="13763">
          <cell r="A13763">
            <v>458411</v>
          </cell>
        </row>
        <row r="13764">
          <cell r="A13764">
            <v>458439</v>
          </cell>
        </row>
        <row r="13765">
          <cell r="A13765">
            <v>458470</v>
          </cell>
        </row>
        <row r="13766">
          <cell r="A13766">
            <v>458500</v>
          </cell>
        </row>
        <row r="13767">
          <cell r="A13767">
            <v>458531</v>
          </cell>
        </row>
        <row r="13768">
          <cell r="A13768">
            <v>458561</v>
          </cell>
        </row>
        <row r="13769">
          <cell r="A13769">
            <v>458592</v>
          </cell>
        </row>
        <row r="13770">
          <cell r="A13770">
            <v>458623</v>
          </cell>
        </row>
        <row r="13771">
          <cell r="A13771">
            <v>458653</v>
          </cell>
        </row>
        <row r="13772">
          <cell r="A13772">
            <v>458684</v>
          </cell>
        </row>
        <row r="13773">
          <cell r="A13773">
            <v>458714</v>
          </cell>
        </row>
        <row r="13774">
          <cell r="A13774">
            <v>458745</v>
          </cell>
        </row>
        <row r="13775">
          <cell r="A13775">
            <v>458776</v>
          </cell>
        </row>
        <row r="13776">
          <cell r="A13776">
            <v>458805</v>
          </cell>
        </row>
        <row r="13777">
          <cell r="A13777">
            <v>458836</v>
          </cell>
        </row>
        <row r="13778">
          <cell r="A13778">
            <v>458866</v>
          </cell>
        </row>
        <row r="13779">
          <cell r="A13779">
            <v>458897</v>
          </cell>
        </row>
        <row r="13780">
          <cell r="A13780">
            <v>458927</v>
          </cell>
        </row>
        <row r="13781">
          <cell r="A13781">
            <v>458958</v>
          </cell>
        </row>
        <row r="13782">
          <cell r="A13782">
            <v>458989</v>
          </cell>
        </row>
        <row r="13783">
          <cell r="A13783">
            <v>459019</v>
          </cell>
        </row>
        <row r="13784">
          <cell r="A13784">
            <v>459050</v>
          </cell>
        </row>
        <row r="13785">
          <cell r="A13785">
            <v>459080</v>
          </cell>
        </row>
        <row r="13786">
          <cell r="A13786">
            <v>459111</v>
          </cell>
        </row>
        <row r="13787">
          <cell r="A13787">
            <v>459142</v>
          </cell>
        </row>
        <row r="13788">
          <cell r="A13788">
            <v>459170</v>
          </cell>
        </row>
        <row r="13789">
          <cell r="A13789">
            <v>459201</v>
          </cell>
        </row>
        <row r="13790">
          <cell r="A13790">
            <v>459231</v>
          </cell>
        </row>
        <row r="13791">
          <cell r="A13791">
            <v>459262</v>
          </cell>
        </row>
        <row r="13792">
          <cell r="A13792">
            <v>459292</v>
          </cell>
        </row>
        <row r="13793">
          <cell r="A13793">
            <v>459323</v>
          </cell>
        </row>
        <row r="13794">
          <cell r="A13794">
            <v>459354</v>
          </cell>
        </row>
        <row r="13795">
          <cell r="A13795">
            <v>459384</v>
          </cell>
        </row>
        <row r="13796">
          <cell r="A13796">
            <v>459415</v>
          </cell>
        </row>
        <row r="13797">
          <cell r="A13797">
            <v>459445</v>
          </cell>
        </row>
        <row r="13798">
          <cell r="A13798">
            <v>459476</v>
          </cell>
        </row>
        <row r="13799">
          <cell r="A13799">
            <v>459507</v>
          </cell>
        </row>
        <row r="13800">
          <cell r="A13800">
            <v>459535</v>
          </cell>
        </row>
        <row r="13801">
          <cell r="A13801">
            <v>459566</v>
          </cell>
        </row>
        <row r="13802">
          <cell r="A13802">
            <v>459596</v>
          </cell>
        </row>
        <row r="13803">
          <cell r="A13803">
            <v>459627</v>
          </cell>
        </row>
        <row r="13804">
          <cell r="A13804">
            <v>459657</v>
          </cell>
        </row>
        <row r="13805">
          <cell r="A13805">
            <v>459688</v>
          </cell>
        </row>
        <row r="13806">
          <cell r="A13806">
            <v>459719</v>
          </cell>
        </row>
        <row r="13807">
          <cell r="A13807">
            <v>459749</v>
          </cell>
        </row>
        <row r="13808">
          <cell r="A13808">
            <v>459780</v>
          </cell>
        </row>
        <row r="13809">
          <cell r="A13809">
            <v>459810</v>
          </cell>
        </row>
        <row r="13810">
          <cell r="A13810">
            <v>459841</v>
          </cell>
        </row>
        <row r="13811">
          <cell r="A13811">
            <v>459872</v>
          </cell>
        </row>
        <row r="13812">
          <cell r="A13812">
            <v>459900</v>
          </cell>
        </row>
        <row r="13813">
          <cell r="A13813">
            <v>459931</v>
          </cell>
        </row>
        <row r="13814">
          <cell r="A13814">
            <v>459961</v>
          </cell>
        </row>
        <row r="13815">
          <cell r="A13815">
            <v>459992</v>
          </cell>
        </row>
        <row r="13816">
          <cell r="A13816">
            <v>460022</v>
          </cell>
        </row>
        <row r="13817">
          <cell r="A13817">
            <v>460053</v>
          </cell>
        </row>
        <row r="13818">
          <cell r="A13818">
            <v>460084</v>
          </cell>
        </row>
        <row r="13819">
          <cell r="A13819">
            <v>460114</v>
          </cell>
        </row>
        <row r="13820">
          <cell r="A13820">
            <v>460145</v>
          </cell>
        </row>
        <row r="13821">
          <cell r="A13821">
            <v>460175</v>
          </cell>
        </row>
        <row r="13822">
          <cell r="A13822">
            <v>460206</v>
          </cell>
        </row>
        <row r="13823">
          <cell r="A13823">
            <v>460237</v>
          </cell>
        </row>
        <row r="13824">
          <cell r="A13824">
            <v>460266</v>
          </cell>
        </row>
        <row r="13825">
          <cell r="A13825">
            <v>460297</v>
          </cell>
        </row>
        <row r="13826">
          <cell r="A13826">
            <v>460327</v>
          </cell>
        </row>
        <row r="13827">
          <cell r="A13827">
            <v>460358</v>
          </cell>
        </row>
        <row r="13828">
          <cell r="A13828">
            <v>460388</v>
          </cell>
        </row>
        <row r="13829">
          <cell r="A13829">
            <v>460419</v>
          </cell>
        </row>
        <row r="13830">
          <cell r="A13830">
            <v>460450</v>
          </cell>
        </row>
        <row r="13831">
          <cell r="A13831">
            <v>460480</v>
          </cell>
        </row>
        <row r="13832">
          <cell r="A13832">
            <v>460511</v>
          </cell>
        </row>
        <row r="13833">
          <cell r="A13833">
            <v>460541</v>
          </cell>
        </row>
        <row r="13834">
          <cell r="A13834">
            <v>460572</v>
          </cell>
        </row>
        <row r="13835">
          <cell r="A13835">
            <v>460603</v>
          </cell>
        </row>
        <row r="13836">
          <cell r="A13836">
            <v>460631</v>
          </cell>
        </row>
        <row r="13837">
          <cell r="A13837">
            <v>460662</v>
          </cell>
        </row>
        <row r="13838">
          <cell r="A13838">
            <v>460692</v>
          </cell>
        </row>
        <row r="13839">
          <cell r="A13839">
            <v>460723</v>
          </cell>
        </row>
        <row r="13840">
          <cell r="A13840">
            <v>460753</v>
          </cell>
        </row>
        <row r="13841">
          <cell r="A13841">
            <v>460784</v>
          </cell>
        </row>
        <row r="13842">
          <cell r="A13842">
            <v>460815</v>
          </cell>
        </row>
        <row r="13843">
          <cell r="A13843">
            <v>460845</v>
          </cell>
        </row>
        <row r="13844">
          <cell r="A13844">
            <v>460876</v>
          </cell>
        </row>
        <row r="13845">
          <cell r="A13845">
            <v>460906</v>
          </cell>
        </row>
        <row r="13846">
          <cell r="A13846">
            <v>460937</v>
          </cell>
        </row>
        <row r="13847">
          <cell r="A13847">
            <v>460968</v>
          </cell>
        </row>
        <row r="13848">
          <cell r="A13848">
            <v>460996</v>
          </cell>
        </row>
        <row r="13849">
          <cell r="A13849">
            <v>461027</v>
          </cell>
        </row>
        <row r="13850">
          <cell r="A13850">
            <v>461057</v>
          </cell>
        </row>
        <row r="13851">
          <cell r="A13851">
            <v>461088</v>
          </cell>
        </row>
        <row r="13852">
          <cell r="A13852">
            <v>461118</v>
          </cell>
        </row>
        <row r="13853">
          <cell r="A13853">
            <v>461149</v>
          </cell>
        </row>
        <row r="13854">
          <cell r="A13854">
            <v>461180</v>
          </cell>
        </row>
        <row r="13855">
          <cell r="A13855">
            <v>461210</v>
          </cell>
        </row>
        <row r="13856">
          <cell r="A13856">
            <v>461241</v>
          </cell>
        </row>
        <row r="13857">
          <cell r="A13857">
            <v>461271</v>
          </cell>
        </row>
        <row r="13858">
          <cell r="A13858">
            <v>461302</v>
          </cell>
        </row>
        <row r="13859">
          <cell r="A13859">
            <v>461333</v>
          </cell>
        </row>
        <row r="13860">
          <cell r="A13860">
            <v>461361</v>
          </cell>
        </row>
        <row r="13861">
          <cell r="A13861">
            <v>461392</v>
          </cell>
        </row>
        <row r="13862">
          <cell r="A13862">
            <v>461422</v>
          </cell>
        </row>
        <row r="13863">
          <cell r="A13863">
            <v>461453</v>
          </cell>
        </row>
        <row r="13864">
          <cell r="A13864">
            <v>461483</v>
          </cell>
        </row>
        <row r="13865">
          <cell r="A13865">
            <v>461514</v>
          </cell>
        </row>
        <row r="13866">
          <cell r="A13866">
            <v>461545</v>
          </cell>
        </row>
        <row r="13867">
          <cell r="A13867">
            <v>461575</v>
          </cell>
        </row>
        <row r="13868">
          <cell r="A13868">
            <v>461606</v>
          </cell>
        </row>
        <row r="13869">
          <cell r="A13869">
            <v>461636</v>
          </cell>
        </row>
        <row r="13870">
          <cell r="A13870">
            <v>461667</v>
          </cell>
        </row>
        <row r="13871">
          <cell r="A13871">
            <v>461698</v>
          </cell>
        </row>
        <row r="13872">
          <cell r="A13872">
            <v>461727</v>
          </cell>
        </row>
        <row r="13873">
          <cell r="A13873">
            <v>461758</v>
          </cell>
        </row>
        <row r="13874">
          <cell r="A13874">
            <v>461788</v>
          </cell>
        </row>
        <row r="13875">
          <cell r="A13875">
            <v>461819</v>
          </cell>
        </row>
        <row r="13876">
          <cell r="A13876">
            <v>461849</v>
          </cell>
        </row>
        <row r="13877">
          <cell r="A13877">
            <v>461880</v>
          </cell>
        </row>
        <row r="13878">
          <cell r="A13878">
            <v>461911</v>
          </cell>
        </row>
        <row r="13879">
          <cell r="A13879">
            <v>461941</v>
          </cell>
        </row>
        <row r="13880">
          <cell r="A13880">
            <v>461972</v>
          </cell>
        </row>
        <row r="13881">
          <cell r="A13881">
            <v>462002</v>
          </cell>
        </row>
        <row r="13882">
          <cell r="A13882">
            <v>462033</v>
          </cell>
        </row>
        <row r="13883">
          <cell r="A13883">
            <v>462064</v>
          </cell>
        </row>
        <row r="13884">
          <cell r="A13884">
            <v>462092</v>
          </cell>
        </row>
        <row r="13885">
          <cell r="A13885">
            <v>462123</v>
          </cell>
        </row>
        <row r="13886">
          <cell r="A13886">
            <v>462153</v>
          </cell>
        </row>
        <row r="13887">
          <cell r="A13887">
            <v>462184</v>
          </cell>
        </row>
        <row r="13888">
          <cell r="A13888">
            <v>462214</v>
          </cell>
        </row>
        <row r="13889">
          <cell r="A13889">
            <v>462245</v>
          </cell>
        </row>
        <row r="13890">
          <cell r="A13890">
            <v>462276</v>
          </cell>
        </row>
        <row r="13891">
          <cell r="A13891">
            <v>462306</v>
          </cell>
        </row>
        <row r="13892">
          <cell r="A13892">
            <v>462337</v>
          </cell>
        </row>
        <row r="13893">
          <cell r="A13893">
            <v>462367</v>
          </cell>
        </row>
        <row r="13894">
          <cell r="A13894">
            <v>462398</v>
          </cell>
        </row>
        <row r="13895">
          <cell r="A13895">
            <v>462429</v>
          </cell>
        </row>
        <row r="13896">
          <cell r="A13896">
            <v>462457</v>
          </cell>
        </row>
        <row r="13897">
          <cell r="A13897">
            <v>462488</v>
          </cell>
        </row>
        <row r="13898">
          <cell r="A13898">
            <v>462518</v>
          </cell>
        </row>
        <row r="13899">
          <cell r="A13899">
            <v>462549</v>
          </cell>
        </row>
        <row r="13900">
          <cell r="A13900">
            <v>462579</v>
          </cell>
        </row>
        <row r="13901">
          <cell r="A13901">
            <v>462610</v>
          </cell>
        </row>
        <row r="13902">
          <cell r="A13902">
            <v>462641</v>
          </cell>
        </row>
        <row r="13903">
          <cell r="A13903">
            <v>462671</v>
          </cell>
        </row>
        <row r="13904">
          <cell r="A13904">
            <v>462702</v>
          </cell>
        </row>
        <row r="13905">
          <cell r="A13905">
            <v>462732</v>
          </cell>
        </row>
        <row r="13906">
          <cell r="A13906">
            <v>462763</v>
          </cell>
        </row>
        <row r="13907">
          <cell r="A13907">
            <v>462794</v>
          </cell>
        </row>
        <row r="13908">
          <cell r="A13908">
            <v>462822</v>
          </cell>
        </row>
        <row r="13909">
          <cell r="A13909">
            <v>462853</v>
          </cell>
        </row>
        <row r="13910">
          <cell r="A13910">
            <v>462883</v>
          </cell>
        </row>
        <row r="13911">
          <cell r="A13911">
            <v>462914</v>
          </cell>
        </row>
        <row r="13912">
          <cell r="A13912">
            <v>462944</v>
          </cell>
        </row>
        <row r="13913">
          <cell r="A13913">
            <v>462975</v>
          </cell>
        </row>
        <row r="13914">
          <cell r="A13914">
            <v>463006</v>
          </cell>
        </row>
        <row r="13915">
          <cell r="A13915">
            <v>463036</v>
          </cell>
        </row>
        <row r="13916">
          <cell r="A13916">
            <v>463067</v>
          </cell>
        </row>
        <row r="13917">
          <cell r="A13917">
            <v>463097</v>
          </cell>
        </row>
        <row r="13918">
          <cell r="A13918">
            <v>463128</v>
          </cell>
        </row>
        <row r="13919">
          <cell r="A13919">
            <v>463159</v>
          </cell>
        </row>
        <row r="13920">
          <cell r="A13920">
            <v>463188</v>
          </cell>
        </row>
        <row r="13921">
          <cell r="A13921">
            <v>463219</v>
          </cell>
        </row>
        <row r="13922">
          <cell r="A13922">
            <v>463249</v>
          </cell>
        </row>
        <row r="13923">
          <cell r="A13923">
            <v>463280</v>
          </cell>
        </row>
        <row r="13924">
          <cell r="A13924">
            <v>463310</v>
          </cell>
        </row>
        <row r="13925">
          <cell r="A13925">
            <v>463341</v>
          </cell>
        </row>
        <row r="13926">
          <cell r="A13926">
            <v>463372</v>
          </cell>
        </row>
        <row r="13927">
          <cell r="A13927">
            <v>463402</v>
          </cell>
        </row>
        <row r="13928">
          <cell r="A13928">
            <v>463433</v>
          </cell>
        </row>
        <row r="13929">
          <cell r="A13929">
            <v>463463</v>
          </cell>
        </row>
        <row r="13930">
          <cell r="A13930">
            <v>463494</v>
          </cell>
        </row>
        <row r="13931">
          <cell r="A13931">
            <v>463525</v>
          </cell>
        </row>
        <row r="13932">
          <cell r="A13932">
            <v>463553</v>
          </cell>
        </row>
        <row r="13933">
          <cell r="A13933">
            <v>463584</v>
          </cell>
        </row>
        <row r="13934">
          <cell r="A13934">
            <v>463614</v>
          </cell>
        </row>
        <row r="13935">
          <cell r="A13935">
            <v>463645</v>
          </cell>
        </row>
        <row r="13936">
          <cell r="A13936">
            <v>463675</v>
          </cell>
        </row>
        <row r="13937">
          <cell r="A13937">
            <v>463706</v>
          </cell>
        </row>
        <row r="13938">
          <cell r="A13938">
            <v>463737</v>
          </cell>
        </row>
        <row r="13939">
          <cell r="A13939">
            <v>463767</v>
          </cell>
        </row>
        <row r="13940">
          <cell r="A13940">
            <v>463798</v>
          </cell>
        </row>
        <row r="13941">
          <cell r="A13941">
            <v>463828</v>
          </cell>
        </row>
        <row r="13942">
          <cell r="A13942">
            <v>463859</v>
          </cell>
        </row>
        <row r="13943">
          <cell r="A13943">
            <v>463890</v>
          </cell>
        </row>
        <row r="13944">
          <cell r="A13944">
            <v>463918</v>
          </cell>
        </row>
        <row r="13945">
          <cell r="A13945">
            <v>463949</v>
          </cell>
        </row>
        <row r="13946">
          <cell r="A13946">
            <v>463979</v>
          </cell>
        </row>
        <row r="13947">
          <cell r="A13947">
            <v>464010</v>
          </cell>
        </row>
        <row r="13948">
          <cell r="A13948">
            <v>464040</v>
          </cell>
        </row>
        <row r="13949">
          <cell r="A13949">
            <v>464071</v>
          </cell>
        </row>
        <row r="13950">
          <cell r="A13950">
            <v>464102</v>
          </cell>
        </row>
        <row r="13951">
          <cell r="A13951">
            <v>464132</v>
          </cell>
        </row>
        <row r="13952">
          <cell r="A13952">
            <v>464163</v>
          </cell>
        </row>
        <row r="13953">
          <cell r="A13953">
            <v>464193</v>
          </cell>
        </row>
        <row r="13954">
          <cell r="A13954">
            <v>464224</v>
          </cell>
        </row>
        <row r="13955">
          <cell r="A13955">
            <v>464255</v>
          </cell>
        </row>
        <row r="13956">
          <cell r="A13956">
            <v>464283</v>
          </cell>
        </row>
        <row r="13957">
          <cell r="A13957">
            <v>464314</v>
          </cell>
        </row>
        <row r="13958">
          <cell r="A13958">
            <v>464344</v>
          </cell>
        </row>
        <row r="13959">
          <cell r="A13959">
            <v>464375</v>
          </cell>
        </row>
        <row r="13960">
          <cell r="A13960">
            <v>464405</v>
          </cell>
        </row>
        <row r="13961">
          <cell r="A13961">
            <v>464436</v>
          </cell>
        </row>
        <row r="13962">
          <cell r="A13962">
            <v>464467</v>
          </cell>
        </row>
        <row r="13963">
          <cell r="A13963">
            <v>464497</v>
          </cell>
        </row>
        <row r="13964">
          <cell r="A13964">
            <v>464528</v>
          </cell>
        </row>
        <row r="13965">
          <cell r="A13965">
            <v>464558</v>
          </cell>
        </row>
        <row r="13966">
          <cell r="A13966">
            <v>464589</v>
          </cell>
        </row>
        <row r="13967">
          <cell r="A13967">
            <v>464620</v>
          </cell>
        </row>
        <row r="13968">
          <cell r="A13968">
            <v>464649</v>
          </cell>
        </row>
        <row r="13969">
          <cell r="A13969">
            <v>464680</v>
          </cell>
        </row>
        <row r="13970">
          <cell r="A13970">
            <v>464710</v>
          </cell>
        </row>
        <row r="13971">
          <cell r="A13971">
            <v>464741</v>
          </cell>
        </row>
        <row r="13972">
          <cell r="A13972">
            <v>464771</v>
          </cell>
        </row>
        <row r="13973">
          <cell r="A13973">
            <v>464802</v>
          </cell>
        </row>
        <row r="13974">
          <cell r="A13974">
            <v>464833</v>
          </cell>
        </row>
        <row r="13975">
          <cell r="A13975">
            <v>464863</v>
          </cell>
        </row>
        <row r="13976">
          <cell r="A13976">
            <v>464894</v>
          </cell>
        </row>
        <row r="13977">
          <cell r="A13977">
            <v>464924</v>
          </cell>
        </row>
        <row r="13978">
          <cell r="A13978">
            <v>464955</v>
          </cell>
        </row>
        <row r="13979">
          <cell r="A13979">
            <v>464986</v>
          </cell>
        </row>
        <row r="13980">
          <cell r="A13980">
            <v>465014</v>
          </cell>
        </row>
        <row r="13981">
          <cell r="A13981">
            <v>465045</v>
          </cell>
        </row>
        <row r="13982">
          <cell r="A13982">
            <v>465075</v>
          </cell>
        </row>
        <row r="13983">
          <cell r="A13983">
            <v>465106</v>
          </cell>
        </row>
        <row r="13984">
          <cell r="A13984">
            <v>465136</v>
          </cell>
        </row>
        <row r="13985">
          <cell r="A13985">
            <v>465167</v>
          </cell>
        </row>
        <row r="13986">
          <cell r="A13986">
            <v>465198</v>
          </cell>
        </row>
        <row r="13987">
          <cell r="A13987">
            <v>465228</v>
          </cell>
        </row>
        <row r="13988">
          <cell r="A13988">
            <v>465259</v>
          </cell>
        </row>
        <row r="13989">
          <cell r="A13989">
            <v>465289</v>
          </cell>
        </row>
        <row r="13990">
          <cell r="A13990">
            <v>465320</v>
          </cell>
        </row>
        <row r="13991">
          <cell r="A13991">
            <v>465351</v>
          </cell>
        </row>
        <row r="13992">
          <cell r="A13992">
            <v>465379</v>
          </cell>
        </row>
        <row r="13993">
          <cell r="A13993">
            <v>465410</v>
          </cell>
        </row>
        <row r="13994">
          <cell r="A13994">
            <v>465440</v>
          </cell>
        </row>
        <row r="13995">
          <cell r="A13995">
            <v>465471</v>
          </cell>
        </row>
        <row r="13996">
          <cell r="A13996">
            <v>465501</v>
          </cell>
        </row>
        <row r="13997">
          <cell r="A13997">
            <v>465532</v>
          </cell>
        </row>
        <row r="13998">
          <cell r="A13998">
            <v>465563</v>
          </cell>
        </row>
        <row r="13999">
          <cell r="A13999">
            <v>465593</v>
          </cell>
        </row>
        <row r="14000">
          <cell r="A14000">
            <v>465624</v>
          </cell>
        </row>
        <row r="14001">
          <cell r="A14001">
            <v>465654</v>
          </cell>
        </row>
        <row r="14002">
          <cell r="A14002">
            <v>465685</v>
          </cell>
        </row>
        <row r="14003">
          <cell r="A14003">
            <v>465716</v>
          </cell>
        </row>
        <row r="14004">
          <cell r="A14004">
            <v>465744</v>
          </cell>
        </row>
        <row r="14005">
          <cell r="A14005">
            <v>465775</v>
          </cell>
        </row>
        <row r="14006">
          <cell r="A14006">
            <v>465805</v>
          </cell>
        </row>
        <row r="14007">
          <cell r="A14007">
            <v>465836</v>
          </cell>
        </row>
        <row r="14008">
          <cell r="A14008">
            <v>465866</v>
          </cell>
        </row>
        <row r="14009">
          <cell r="A14009">
            <v>465897</v>
          </cell>
        </row>
        <row r="14010">
          <cell r="A14010">
            <v>465928</v>
          </cell>
        </row>
        <row r="14011">
          <cell r="A14011">
            <v>465958</v>
          </cell>
        </row>
        <row r="14012">
          <cell r="A14012">
            <v>465989</v>
          </cell>
        </row>
        <row r="14013">
          <cell r="A14013">
            <v>466019</v>
          </cell>
        </row>
        <row r="14014">
          <cell r="A14014">
            <v>466050</v>
          </cell>
        </row>
        <row r="14015">
          <cell r="A14015">
            <v>466081</v>
          </cell>
        </row>
        <row r="14016">
          <cell r="A14016">
            <v>466110</v>
          </cell>
        </row>
        <row r="14017">
          <cell r="A14017">
            <v>466141</v>
          </cell>
        </row>
        <row r="14018">
          <cell r="A14018">
            <v>466171</v>
          </cell>
        </row>
        <row r="14019">
          <cell r="A14019">
            <v>466202</v>
          </cell>
        </row>
        <row r="14020">
          <cell r="A14020">
            <v>466232</v>
          </cell>
        </row>
        <row r="14021">
          <cell r="A14021">
            <v>466263</v>
          </cell>
        </row>
        <row r="14022">
          <cell r="A14022">
            <v>466294</v>
          </cell>
        </row>
        <row r="14023">
          <cell r="A14023">
            <v>466324</v>
          </cell>
        </row>
        <row r="14024">
          <cell r="A14024">
            <v>466355</v>
          </cell>
        </row>
        <row r="14025">
          <cell r="A14025">
            <v>466385</v>
          </cell>
        </row>
        <row r="14026">
          <cell r="A14026">
            <v>466416</v>
          </cell>
        </row>
        <row r="14027">
          <cell r="A14027">
            <v>466447</v>
          </cell>
        </row>
        <row r="14028">
          <cell r="A14028">
            <v>466475</v>
          </cell>
        </row>
        <row r="14029">
          <cell r="A14029">
            <v>466506</v>
          </cell>
        </row>
        <row r="14030">
          <cell r="A14030">
            <v>466536</v>
          </cell>
        </row>
        <row r="14031">
          <cell r="A14031">
            <v>466567</v>
          </cell>
        </row>
        <row r="14032">
          <cell r="A14032">
            <v>466597</v>
          </cell>
        </row>
        <row r="14033">
          <cell r="A14033">
            <v>466628</v>
          </cell>
        </row>
        <row r="14034">
          <cell r="A14034">
            <v>466659</v>
          </cell>
        </row>
        <row r="14035">
          <cell r="A14035">
            <v>466689</v>
          </cell>
        </row>
        <row r="14036">
          <cell r="A14036">
            <v>466720</v>
          </cell>
        </row>
        <row r="14037">
          <cell r="A14037">
            <v>466750</v>
          </cell>
        </row>
        <row r="14038">
          <cell r="A14038">
            <v>466781</v>
          </cell>
        </row>
        <row r="14039">
          <cell r="A14039">
            <v>466812</v>
          </cell>
        </row>
        <row r="14040">
          <cell r="A14040">
            <v>466840</v>
          </cell>
        </row>
        <row r="14041">
          <cell r="A14041">
            <v>466871</v>
          </cell>
        </row>
        <row r="14042">
          <cell r="A14042">
            <v>466901</v>
          </cell>
        </row>
        <row r="14043">
          <cell r="A14043">
            <v>466932</v>
          </cell>
        </row>
        <row r="14044">
          <cell r="A14044">
            <v>466962</v>
          </cell>
        </row>
        <row r="14045">
          <cell r="A14045">
            <v>466993</v>
          </cell>
        </row>
        <row r="14046">
          <cell r="A14046">
            <v>467024</v>
          </cell>
        </row>
        <row r="14047">
          <cell r="A14047">
            <v>467054</v>
          </cell>
        </row>
        <row r="14048">
          <cell r="A14048">
            <v>467085</v>
          </cell>
        </row>
        <row r="14049">
          <cell r="A14049">
            <v>467115</v>
          </cell>
        </row>
        <row r="14050">
          <cell r="A14050">
            <v>467146</v>
          </cell>
        </row>
        <row r="14051">
          <cell r="A14051">
            <v>467177</v>
          </cell>
        </row>
        <row r="14052">
          <cell r="A14052">
            <v>467205</v>
          </cell>
        </row>
        <row r="14053">
          <cell r="A14053">
            <v>467236</v>
          </cell>
        </row>
        <row r="14054">
          <cell r="A14054">
            <v>467266</v>
          </cell>
        </row>
        <row r="14055">
          <cell r="A14055">
            <v>467297</v>
          </cell>
        </row>
        <row r="14056">
          <cell r="A14056">
            <v>467327</v>
          </cell>
        </row>
        <row r="14057">
          <cell r="A14057">
            <v>467358</v>
          </cell>
        </row>
        <row r="14058">
          <cell r="A14058">
            <v>467389</v>
          </cell>
        </row>
        <row r="14059">
          <cell r="A14059">
            <v>467419</v>
          </cell>
        </row>
        <row r="14060">
          <cell r="A14060">
            <v>467450</v>
          </cell>
        </row>
        <row r="14061">
          <cell r="A14061">
            <v>467480</v>
          </cell>
        </row>
        <row r="14062">
          <cell r="A14062">
            <v>467511</v>
          </cell>
        </row>
        <row r="14063">
          <cell r="A14063">
            <v>467542</v>
          </cell>
        </row>
        <row r="14064">
          <cell r="A14064">
            <v>467571</v>
          </cell>
        </row>
        <row r="14065">
          <cell r="A14065">
            <v>467602</v>
          </cell>
        </row>
        <row r="14066">
          <cell r="A14066">
            <v>467632</v>
          </cell>
        </row>
        <row r="14067">
          <cell r="A14067">
            <v>467663</v>
          </cell>
        </row>
        <row r="14068">
          <cell r="A14068">
            <v>467693</v>
          </cell>
        </row>
        <row r="14069">
          <cell r="A14069">
            <v>467724</v>
          </cell>
        </row>
        <row r="14070">
          <cell r="A14070">
            <v>467755</v>
          </cell>
        </row>
        <row r="14071">
          <cell r="A14071">
            <v>467785</v>
          </cell>
        </row>
        <row r="14072">
          <cell r="A14072">
            <v>467816</v>
          </cell>
        </row>
        <row r="14073">
          <cell r="A14073">
            <v>467846</v>
          </cell>
        </row>
        <row r="14074">
          <cell r="A14074">
            <v>467877</v>
          </cell>
        </row>
        <row r="14075">
          <cell r="A14075">
            <v>467908</v>
          </cell>
        </row>
        <row r="14076">
          <cell r="A14076">
            <v>467936</v>
          </cell>
        </row>
        <row r="14077">
          <cell r="A14077">
            <v>467967</v>
          </cell>
        </row>
        <row r="14078">
          <cell r="A14078">
            <v>467997</v>
          </cell>
        </row>
        <row r="14079">
          <cell r="A14079">
            <v>468028</v>
          </cell>
        </row>
        <row r="14080">
          <cell r="A14080">
            <v>468058</v>
          </cell>
        </row>
        <row r="14081">
          <cell r="A14081">
            <v>468089</v>
          </cell>
        </row>
        <row r="14082">
          <cell r="A14082">
            <v>468120</v>
          </cell>
        </row>
        <row r="14083">
          <cell r="A14083">
            <v>468150</v>
          </cell>
        </row>
        <row r="14084">
          <cell r="A14084">
            <v>468181</v>
          </cell>
        </row>
        <row r="14085">
          <cell r="A14085">
            <v>468211</v>
          </cell>
        </row>
        <row r="14086">
          <cell r="A14086">
            <v>468242</v>
          </cell>
        </row>
        <row r="14087">
          <cell r="A14087">
            <v>468273</v>
          </cell>
        </row>
        <row r="14088">
          <cell r="A14088">
            <v>468301</v>
          </cell>
        </row>
        <row r="14089">
          <cell r="A14089">
            <v>468332</v>
          </cell>
        </row>
        <row r="14090">
          <cell r="A14090">
            <v>468362</v>
          </cell>
        </row>
        <row r="14091">
          <cell r="A14091">
            <v>468393</v>
          </cell>
        </row>
        <row r="14092">
          <cell r="A14092">
            <v>468423</v>
          </cell>
        </row>
        <row r="14093">
          <cell r="A14093">
            <v>468454</v>
          </cell>
        </row>
        <row r="14094">
          <cell r="A14094">
            <v>468485</v>
          </cell>
        </row>
        <row r="14095">
          <cell r="A14095">
            <v>468515</v>
          </cell>
        </row>
        <row r="14096">
          <cell r="A14096">
            <v>468546</v>
          </cell>
        </row>
        <row r="14097">
          <cell r="A14097">
            <v>468576</v>
          </cell>
        </row>
        <row r="14098">
          <cell r="A14098">
            <v>468607</v>
          </cell>
        </row>
        <row r="14099">
          <cell r="A14099">
            <v>468638</v>
          </cell>
        </row>
        <row r="14100">
          <cell r="A14100">
            <v>468666</v>
          </cell>
        </row>
        <row r="14101">
          <cell r="A14101">
            <v>468697</v>
          </cell>
        </row>
        <row r="14102">
          <cell r="A14102">
            <v>468727</v>
          </cell>
        </row>
        <row r="14103">
          <cell r="A14103">
            <v>468758</v>
          </cell>
        </row>
        <row r="14104">
          <cell r="A14104">
            <v>468788</v>
          </cell>
        </row>
        <row r="14105">
          <cell r="A14105">
            <v>468819</v>
          </cell>
        </row>
        <row r="14106">
          <cell r="A14106">
            <v>468850</v>
          </cell>
        </row>
        <row r="14107">
          <cell r="A14107">
            <v>468880</v>
          </cell>
        </row>
        <row r="14108">
          <cell r="A14108">
            <v>468911</v>
          </cell>
        </row>
        <row r="14109">
          <cell r="A14109">
            <v>468941</v>
          </cell>
        </row>
        <row r="14110">
          <cell r="A14110">
            <v>468972</v>
          </cell>
        </row>
        <row r="14111">
          <cell r="A14111">
            <v>469003</v>
          </cell>
        </row>
        <row r="14112">
          <cell r="A14112">
            <v>469032</v>
          </cell>
        </row>
        <row r="14113">
          <cell r="A14113">
            <v>469063</v>
          </cell>
        </row>
        <row r="14114">
          <cell r="A14114">
            <v>469093</v>
          </cell>
        </row>
        <row r="14115">
          <cell r="A14115">
            <v>469124</v>
          </cell>
        </row>
        <row r="14116">
          <cell r="A14116">
            <v>469154</v>
          </cell>
        </row>
        <row r="14117">
          <cell r="A14117">
            <v>469185</v>
          </cell>
        </row>
        <row r="14118">
          <cell r="A14118">
            <v>469216</v>
          </cell>
        </row>
        <row r="14119">
          <cell r="A14119">
            <v>469246</v>
          </cell>
        </row>
        <row r="14120">
          <cell r="A14120">
            <v>469277</v>
          </cell>
        </row>
        <row r="14121">
          <cell r="A14121">
            <v>469307</v>
          </cell>
        </row>
        <row r="14122">
          <cell r="A14122">
            <v>469338</v>
          </cell>
        </row>
        <row r="14123">
          <cell r="A14123">
            <v>469369</v>
          </cell>
        </row>
        <row r="14124">
          <cell r="A14124">
            <v>469397</v>
          </cell>
        </row>
        <row r="14125">
          <cell r="A14125">
            <v>469428</v>
          </cell>
        </row>
        <row r="14126">
          <cell r="A14126">
            <v>469458</v>
          </cell>
        </row>
        <row r="14127">
          <cell r="A14127">
            <v>469489</v>
          </cell>
        </row>
        <row r="14128">
          <cell r="A14128">
            <v>469519</v>
          </cell>
        </row>
        <row r="14129">
          <cell r="A14129">
            <v>469550</v>
          </cell>
        </row>
        <row r="14130">
          <cell r="A14130">
            <v>469581</v>
          </cell>
        </row>
        <row r="14131">
          <cell r="A14131">
            <v>469611</v>
          </cell>
        </row>
        <row r="14132">
          <cell r="A14132">
            <v>469642</v>
          </cell>
        </row>
        <row r="14133">
          <cell r="A14133">
            <v>469672</v>
          </cell>
        </row>
        <row r="14134">
          <cell r="A14134">
            <v>469703</v>
          </cell>
        </row>
        <row r="14135">
          <cell r="A14135">
            <v>469734</v>
          </cell>
        </row>
        <row r="14136">
          <cell r="A14136">
            <v>469762</v>
          </cell>
        </row>
        <row r="14137">
          <cell r="A14137">
            <v>469793</v>
          </cell>
        </row>
        <row r="14138">
          <cell r="A14138">
            <v>469823</v>
          </cell>
        </row>
        <row r="14139">
          <cell r="A14139">
            <v>469854</v>
          </cell>
        </row>
        <row r="14140">
          <cell r="A14140">
            <v>469884</v>
          </cell>
        </row>
        <row r="14141">
          <cell r="A14141">
            <v>469915</v>
          </cell>
        </row>
        <row r="14142">
          <cell r="A14142">
            <v>469946</v>
          </cell>
        </row>
        <row r="14143">
          <cell r="A14143">
            <v>469976</v>
          </cell>
        </row>
        <row r="14144">
          <cell r="A14144">
            <v>470007</v>
          </cell>
        </row>
        <row r="14145">
          <cell r="A14145">
            <v>470037</v>
          </cell>
        </row>
        <row r="14146">
          <cell r="A14146">
            <v>470068</v>
          </cell>
        </row>
        <row r="14147">
          <cell r="A14147">
            <v>470099</v>
          </cell>
        </row>
        <row r="14148">
          <cell r="A14148">
            <v>470127</v>
          </cell>
        </row>
        <row r="14149">
          <cell r="A14149">
            <v>470158</v>
          </cell>
        </row>
        <row r="14150">
          <cell r="A14150">
            <v>470188</v>
          </cell>
        </row>
        <row r="14151">
          <cell r="A14151">
            <v>470219</v>
          </cell>
        </row>
        <row r="14152">
          <cell r="A14152">
            <v>470249</v>
          </cell>
        </row>
        <row r="14153">
          <cell r="A14153">
            <v>470280</v>
          </cell>
        </row>
        <row r="14154">
          <cell r="A14154">
            <v>470311</v>
          </cell>
        </row>
        <row r="14155">
          <cell r="A14155">
            <v>470341</v>
          </cell>
        </row>
        <row r="14156">
          <cell r="A14156">
            <v>470372</v>
          </cell>
        </row>
        <row r="14157">
          <cell r="A14157">
            <v>470402</v>
          </cell>
        </row>
        <row r="14158">
          <cell r="A14158">
            <v>470433</v>
          </cell>
        </row>
        <row r="14159">
          <cell r="A14159">
            <v>470464</v>
          </cell>
        </row>
        <row r="14160">
          <cell r="A14160">
            <v>470493</v>
          </cell>
        </row>
        <row r="14161">
          <cell r="A14161">
            <v>470524</v>
          </cell>
        </row>
        <row r="14162">
          <cell r="A14162">
            <v>470554</v>
          </cell>
        </row>
        <row r="14163">
          <cell r="A14163">
            <v>470585</v>
          </cell>
        </row>
        <row r="14164">
          <cell r="A14164">
            <v>470615</v>
          </cell>
        </row>
        <row r="14165">
          <cell r="A14165">
            <v>470646</v>
          </cell>
        </row>
        <row r="14166">
          <cell r="A14166">
            <v>470677</v>
          </cell>
        </row>
        <row r="14167">
          <cell r="A14167">
            <v>470707</v>
          </cell>
        </row>
        <row r="14168">
          <cell r="A14168">
            <v>470738</v>
          </cell>
        </row>
        <row r="14169">
          <cell r="A14169">
            <v>470768</v>
          </cell>
        </row>
        <row r="14170">
          <cell r="A14170">
            <v>470799</v>
          </cell>
        </row>
        <row r="14171">
          <cell r="A14171">
            <v>470830</v>
          </cell>
        </row>
        <row r="14172">
          <cell r="A14172">
            <v>470858</v>
          </cell>
        </row>
        <row r="14173">
          <cell r="A14173">
            <v>470889</v>
          </cell>
        </row>
        <row r="14174">
          <cell r="A14174">
            <v>470919</v>
          </cell>
        </row>
        <row r="14175">
          <cell r="A14175">
            <v>470950</v>
          </cell>
        </row>
        <row r="14176">
          <cell r="A14176">
            <v>470980</v>
          </cell>
        </row>
        <row r="14177">
          <cell r="A14177">
            <v>471011</v>
          </cell>
        </row>
        <row r="14178">
          <cell r="A14178">
            <v>471042</v>
          </cell>
        </row>
        <row r="14179">
          <cell r="A14179">
            <v>471072</v>
          </cell>
        </row>
        <row r="14180">
          <cell r="A14180">
            <v>471103</v>
          </cell>
        </row>
        <row r="14181">
          <cell r="A14181">
            <v>471133</v>
          </cell>
        </row>
        <row r="14182">
          <cell r="A14182">
            <v>471164</v>
          </cell>
        </row>
        <row r="14183">
          <cell r="A14183">
            <v>471195</v>
          </cell>
        </row>
        <row r="14184">
          <cell r="A14184">
            <v>471223</v>
          </cell>
        </row>
        <row r="14185">
          <cell r="A14185">
            <v>471254</v>
          </cell>
        </row>
        <row r="14186">
          <cell r="A14186">
            <v>471284</v>
          </cell>
        </row>
        <row r="14187">
          <cell r="A14187">
            <v>471315</v>
          </cell>
        </row>
        <row r="14188">
          <cell r="A14188">
            <v>471345</v>
          </cell>
        </row>
        <row r="14189">
          <cell r="A14189">
            <v>471376</v>
          </cell>
        </row>
        <row r="14190">
          <cell r="A14190">
            <v>471407</v>
          </cell>
        </row>
        <row r="14191">
          <cell r="A14191">
            <v>471437</v>
          </cell>
        </row>
        <row r="14192">
          <cell r="A14192">
            <v>471468</v>
          </cell>
        </row>
        <row r="14193">
          <cell r="A14193">
            <v>471498</v>
          </cell>
        </row>
        <row r="14194">
          <cell r="A14194">
            <v>471529</v>
          </cell>
        </row>
        <row r="14195">
          <cell r="A14195">
            <v>471560</v>
          </cell>
        </row>
        <row r="14196">
          <cell r="A14196">
            <v>471588</v>
          </cell>
        </row>
        <row r="14197">
          <cell r="A14197">
            <v>471619</v>
          </cell>
        </row>
        <row r="14198">
          <cell r="A14198">
            <v>471649</v>
          </cell>
        </row>
        <row r="14199">
          <cell r="A14199">
            <v>471680</v>
          </cell>
        </row>
        <row r="14200">
          <cell r="A14200">
            <v>471710</v>
          </cell>
        </row>
        <row r="14201">
          <cell r="A14201">
            <v>471741</v>
          </cell>
        </row>
        <row r="14202">
          <cell r="A14202">
            <v>471772</v>
          </cell>
        </row>
        <row r="14203">
          <cell r="A14203">
            <v>471802</v>
          </cell>
        </row>
        <row r="14204">
          <cell r="A14204">
            <v>471833</v>
          </cell>
        </row>
        <row r="14205">
          <cell r="A14205">
            <v>471863</v>
          </cell>
        </row>
        <row r="14206">
          <cell r="A14206">
            <v>471894</v>
          </cell>
        </row>
        <row r="14207">
          <cell r="A14207">
            <v>471925</v>
          </cell>
        </row>
        <row r="14208">
          <cell r="A14208">
            <v>471954</v>
          </cell>
        </row>
        <row r="14209">
          <cell r="A14209">
            <v>471985</v>
          </cell>
        </row>
        <row r="14210">
          <cell r="A14210">
            <v>472015</v>
          </cell>
        </row>
        <row r="14211">
          <cell r="A14211">
            <v>472046</v>
          </cell>
        </row>
        <row r="14212">
          <cell r="A14212">
            <v>472076</v>
          </cell>
        </row>
        <row r="14213">
          <cell r="A14213">
            <v>472107</v>
          </cell>
        </row>
        <row r="14214">
          <cell r="A14214">
            <v>472138</v>
          </cell>
        </row>
        <row r="14215">
          <cell r="A14215">
            <v>472168</v>
          </cell>
        </row>
        <row r="14216">
          <cell r="A14216">
            <v>472199</v>
          </cell>
        </row>
        <row r="14217">
          <cell r="A14217">
            <v>472229</v>
          </cell>
        </row>
        <row r="14218">
          <cell r="A14218">
            <v>472260</v>
          </cell>
        </row>
        <row r="14219">
          <cell r="A14219">
            <v>472291</v>
          </cell>
        </row>
        <row r="14220">
          <cell r="A14220">
            <v>472319</v>
          </cell>
        </row>
        <row r="14221">
          <cell r="A14221">
            <v>472350</v>
          </cell>
        </row>
        <row r="14222">
          <cell r="A14222">
            <v>472380</v>
          </cell>
        </row>
        <row r="14223">
          <cell r="A14223">
            <v>472411</v>
          </cell>
        </row>
        <row r="14224">
          <cell r="A14224">
            <v>472441</v>
          </cell>
        </row>
        <row r="14225">
          <cell r="A14225">
            <v>472472</v>
          </cell>
        </row>
        <row r="14226">
          <cell r="A14226">
            <v>472503</v>
          </cell>
        </row>
        <row r="14227">
          <cell r="A14227">
            <v>472533</v>
          </cell>
        </row>
        <row r="14228">
          <cell r="A14228">
            <v>472564</v>
          </cell>
        </row>
        <row r="14229">
          <cell r="A14229">
            <v>472594</v>
          </cell>
        </row>
        <row r="14230">
          <cell r="A14230">
            <v>472625</v>
          </cell>
        </row>
        <row r="14231">
          <cell r="A14231">
            <v>472656</v>
          </cell>
        </row>
        <row r="14232">
          <cell r="A14232">
            <v>472684</v>
          </cell>
        </row>
        <row r="14233">
          <cell r="A14233">
            <v>472715</v>
          </cell>
        </row>
        <row r="14234">
          <cell r="A14234">
            <v>472745</v>
          </cell>
        </row>
        <row r="14235">
          <cell r="A14235">
            <v>472776</v>
          </cell>
        </row>
        <row r="14236">
          <cell r="A14236">
            <v>472806</v>
          </cell>
        </row>
        <row r="14237">
          <cell r="A14237">
            <v>472837</v>
          </cell>
        </row>
        <row r="14238">
          <cell r="A14238">
            <v>472868</v>
          </cell>
        </row>
        <row r="14239">
          <cell r="A14239">
            <v>472898</v>
          </cell>
        </row>
        <row r="14240">
          <cell r="A14240">
            <v>472929</v>
          </cell>
        </row>
        <row r="14241">
          <cell r="A14241">
            <v>472959</v>
          </cell>
        </row>
        <row r="14242">
          <cell r="A14242">
            <v>472990</v>
          </cell>
        </row>
        <row r="14243">
          <cell r="A14243">
            <v>473021</v>
          </cell>
        </row>
        <row r="14244">
          <cell r="A14244">
            <v>473049</v>
          </cell>
        </row>
        <row r="14245">
          <cell r="A14245">
            <v>473080</v>
          </cell>
        </row>
        <row r="14246">
          <cell r="A14246">
            <v>473110</v>
          </cell>
        </row>
        <row r="14247">
          <cell r="A14247">
            <v>473141</v>
          </cell>
        </row>
        <row r="14248">
          <cell r="A14248">
            <v>473171</v>
          </cell>
        </row>
        <row r="14249">
          <cell r="A14249">
            <v>473202</v>
          </cell>
        </row>
        <row r="14250">
          <cell r="A14250">
            <v>473233</v>
          </cell>
        </row>
        <row r="14251">
          <cell r="A14251">
            <v>473263</v>
          </cell>
        </row>
        <row r="14252">
          <cell r="A14252">
            <v>473294</v>
          </cell>
        </row>
        <row r="14253">
          <cell r="A14253">
            <v>473324</v>
          </cell>
        </row>
        <row r="14254">
          <cell r="A14254">
            <v>473355</v>
          </cell>
        </row>
        <row r="14255">
          <cell r="A14255">
            <v>473386</v>
          </cell>
        </row>
        <row r="14256">
          <cell r="A14256">
            <v>473415</v>
          </cell>
        </row>
        <row r="14257">
          <cell r="A14257">
            <v>473446</v>
          </cell>
        </row>
        <row r="14258">
          <cell r="A14258">
            <v>473476</v>
          </cell>
        </row>
        <row r="14259">
          <cell r="A14259">
            <v>473507</v>
          </cell>
        </row>
        <row r="14260">
          <cell r="A14260">
            <v>473537</v>
          </cell>
        </row>
        <row r="14261">
          <cell r="A14261">
            <v>473568</v>
          </cell>
        </row>
        <row r="14262">
          <cell r="A14262">
            <v>473599</v>
          </cell>
        </row>
        <row r="14263">
          <cell r="A14263">
            <v>473629</v>
          </cell>
        </row>
        <row r="14264">
          <cell r="A14264">
            <v>473660</v>
          </cell>
        </row>
        <row r="14265">
          <cell r="A14265">
            <v>473690</v>
          </cell>
        </row>
        <row r="14266">
          <cell r="A14266">
            <v>473721</v>
          </cell>
        </row>
        <row r="14267">
          <cell r="A14267">
            <v>473752</v>
          </cell>
        </row>
        <row r="14268">
          <cell r="A14268">
            <v>473780</v>
          </cell>
        </row>
        <row r="14269">
          <cell r="A14269">
            <v>473811</v>
          </cell>
        </row>
        <row r="14270">
          <cell r="A14270">
            <v>473841</v>
          </cell>
        </row>
        <row r="14271">
          <cell r="A14271">
            <v>473872</v>
          </cell>
        </row>
        <row r="14272">
          <cell r="A14272">
            <v>473902</v>
          </cell>
        </row>
        <row r="14273">
          <cell r="A14273">
            <v>473933</v>
          </cell>
        </row>
        <row r="14274">
          <cell r="A14274">
            <v>473964</v>
          </cell>
        </row>
        <row r="14275">
          <cell r="A14275">
            <v>473994</v>
          </cell>
        </row>
        <row r="14276">
          <cell r="A14276">
            <v>474025</v>
          </cell>
        </row>
        <row r="14277">
          <cell r="A14277">
            <v>474055</v>
          </cell>
        </row>
        <row r="14278">
          <cell r="A14278">
            <v>474086</v>
          </cell>
        </row>
        <row r="14279">
          <cell r="A14279">
            <v>474117</v>
          </cell>
        </row>
        <row r="14280">
          <cell r="A14280">
            <v>474145</v>
          </cell>
        </row>
        <row r="14281">
          <cell r="A14281">
            <v>474176</v>
          </cell>
        </row>
        <row r="14282">
          <cell r="A14282">
            <v>474206</v>
          </cell>
        </row>
        <row r="14283">
          <cell r="A14283">
            <v>474237</v>
          </cell>
        </row>
        <row r="14284">
          <cell r="A14284">
            <v>474267</v>
          </cell>
        </row>
        <row r="14285">
          <cell r="A14285">
            <v>474298</v>
          </cell>
        </row>
        <row r="14286">
          <cell r="A14286">
            <v>474329</v>
          </cell>
        </row>
        <row r="14287">
          <cell r="A14287">
            <v>474359</v>
          </cell>
        </row>
        <row r="14288">
          <cell r="A14288">
            <v>474390</v>
          </cell>
        </row>
        <row r="14289">
          <cell r="A14289">
            <v>474420</v>
          </cell>
        </row>
        <row r="14290">
          <cell r="A14290">
            <v>474451</v>
          </cell>
        </row>
        <row r="14291">
          <cell r="A14291">
            <v>474482</v>
          </cell>
        </row>
        <row r="14292">
          <cell r="A14292">
            <v>474510</v>
          </cell>
        </row>
        <row r="14293">
          <cell r="A14293">
            <v>474541</v>
          </cell>
        </row>
        <row r="14294">
          <cell r="A14294">
            <v>474571</v>
          </cell>
        </row>
        <row r="14295">
          <cell r="A14295">
            <v>474602</v>
          </cell>
        </row>
        <row r="14296">
          <cell r="A14296">
            <v>474632</v>
          </cell>
        </row>
        <row r="14297">
          <cell r="A14297">
            <v>474663</v>
          </cell>
        </row>
        <row r="14298">
          <cell r="A14298">
            <v>474694</v>
          </cell>
        </row>
        <row r="14299">
          <cell r="A14299">
            <v>474724</v>
          </cell>
        </row>
        <row r="14300">
          <cell r="A14300">
            <v>474755</v>
          </cell>
        </row>
        <row r="14301">
          <cell r="A14301">
            <v>474785</v>
          </cell>
        </row>
        <row r="14302">
          <cell r="A14302">
            <v>474816</v>
          </cell>
        </row>
        <row r="14303">
          <cell r="A14303">
            <v>474847</v>
          </cell>
        </row>
        <row r="14304">
          <cell r="A14304">
            <v>474876</v>
          </cell>
        </row>
        <row r="14305">
          <cell r="A14305">
            <v>474907</v>
          </cell>
        </row>
        <row r="14306">
          <cell r="A14306">
            <v>474937</v>
          </cell>
        </row>
        <row r="14307">
          <cell r="A14307">
            <v>474968</v>
          </cell>
        </row>
        <row r="14308">
          <cell r="A14308">
            <v>474998</v>
          </cell>
        </row>
        <row r="14309">
          <cell r="A14309">
            <v>475029</v>
          </cell>
        </row>
        <row r="14310">
          <cell r="A14310">
            <v>475060</v>
          </cell>
        </row>
        <row r="14311">
          <cell r="A14311">
            <v>475090</v>
          </cell>
        </row>
        <row r="14312">
          <cell r="A14312">
            <v>475121</v>
          </cell>
        </row>
        <row r="14313">
          <cell r="A14313">
            <v>475151</v>
          </cell>
        </row>
        <row r="14314">
          <cell r="A14314">
            <v>475182</v>
          </cell>
        </row>
        <row r="14315">
          <cell r="A14315">
            <v>475213</v>
          </cell>
        </row>
        <row r="14316">
          <cell r="A14316">
            <v>475241</v>
          </cell>
        </row>
        <row r="14317">
          <cell r="A14317">
            <v>475272</v>
          </cell>
        </row>
        <row r="14318">
          <cell r="A14318">
            <v>475302</v>
          </cell>
        </row>
        <row r="14319">
          <cell r="A14319">
            <v>475333</v>
          </cell>
        </row>
        <row r="14320">
          <cell r="A14320">
            <v>475363</v>
          </cell>
        </row>
        <row r="14321">
          <cell r="A14321">
            <v>475394</v>
          </cell>
        </row>
        <row r="14322">
          <cell r="A14322">
            <v>475425</v>
          </cell>
        </row>
        <row r="14323">
          <cell r="A14323">
            <v>475455</v>
          </cell>
        </row>
        <row r="14324">
          <cell r="A14324">
            <v>475486</v>
          </cell>
        </row>
        <row r="14325">
          <cell r="A14325">
            <v>475516</v>
          </cell>
        </row>
        <row r="14326">
          <cell r="A14326">
            <v>475547</v>
          </cell>
        </row>
        <row r="14327">
          <cell r="A14327">
            <v>475578</v>
          </cell>
        </row>
        <row r="14328">
          <cell r="A14328">
            <v>475606</v>
          </cell>
        </row>
        <row r="14329">
          <cell r="A14329">
            <v>475637</v>
          </cell>
        </row>
        <row r="14330">
          <cell r="A14330">
            <v>475667</v>
          </cell>
        </row>
        <row r="14331">
          <cell r="A14331">
            <v>475698</v>
          </cell>
        </row>
        <row r="14332">
          <cell r="A14332">
            <v>475728</v>
          </cell>
        </row>
        <row r="14333">
          <cell r="A14333">
            <v>475759</v>
          </cell>
        </row>
        <row r="14334">
          <cell r="A14334">
            <v>475790</v>
          </cell>
        </row>
        <row r="14335">
          <cell r="A14335">
            <v>475820</v>
          </cell>
        </row>
        <row r="14336">
          <cell r="A14336">
            <v>475851</v>
          </cell>
        </row>
        <row r="14337">
          <cell r="A14337">
            <v>475881</v>
          </cell>
        </row>
        <row r="14338">
          <cell r="A14338">
            <v>475912</v>
          </cell>
        </row>
        <row r="14339">
          <cell r="A14339">
            <v>475943</v>
          </cell>
        </row>
        <row r="14340">
          <cell r="A14340">
            <v>475971</v>
          </cell>
        </row>
        <row r="14341">
          <cell r="A14341">
            <v>476002</v>
          </cell>
        </row>
        <row r="14342">
          <cell r="A14342">
            <v>476032</v>
          </cell>
        </row>
        <row r="14343">
          <cell r="A14343">
            <v>476063</v>
          </cell>
        </row>
        <row r="14344">
          <cell r="A14344">
            <v>476093</v>
          </cell>
        </row>
        <row r="14345">
          <cell r="A14345">
            <v>476124</v>
          </cell>
        </row>
        <row r="14346">
          <cell r="A14346">
            <v>476155</v>
          </cell>
        </row>
        <row r="14347">
          <cell r="A14347">
            <v>476185</v>
          </cell>
        </row>
        <row r="14348">
          <cell r="A14348">
            <v>476216</v>
          </cell>
        </row>
        <row r="14349">
          <cell r="A14349">
            <v>476246</v>
          </cell>
        </row>
        <row r="14350">
          <cell r="A14350">
            <v>476277</v>
          </cell>
        </row>
        <row r="14351">
          <cell r="A14351">
            <v>476308</v>
          </cell>
        </row>
        <row r="14352">
          <cell r="A14352">
            <v>476337</v>
          </cell>
        </row>
        <row r="14353">
          <cell r="A14353">
            <v>476368</v>
          </cell>
        </row>
        <row r="14354">
          <cell r="A14354">
            <v>476398</v>
          </cell>
        </row>
        <row r="14355">
          <cell r="A14355">
            <v>476429</v>
          </cell>
        </row>
        <row r="14356">
          <cell r="A14356">
            <v>476459</v>
          </cell>
        </row>
        <row r="14357">
          <cell r="A14357">
            <v>476490</v>
          </cell>
        </row>
        <row r="14358">
          <cell r="A14358">
            <v>476521</v>
          </cell>
        </row>
        <row r="14359">
          <cell r="A14359">
            <v>476551</v>
          </cell>
        </row>
        <row r="14360">
          <cell r="A14360">
            <v>476582</v>
          </cell>
        </row>
        <row r="14361">
          <cell r="A14361">
            <v>476612</v>
          </cell>
        </row>
        <row r="14362">
          <cell r="A14362">
            <v>476643</v>
          </cell>
        </row>
        <row r="14363">
          <cell r="A14363">
            <v>476674</v>
          </cell>
        </row>
        <row r="14364">
          <cell r="A14364">
            <v>476702</v>
          </cell>
        </row>
        <row r="14365">
          <cell r="A14365">
            <v>476733</v>
          </cell>
        </row>
        <row r="14366">
          <cell r="A14366">
            <v>476763</v>
          </cell>
        </row>
        <row r="14367">
          <cell r="A14367">
            <v>476794</v>
          </cell>
        </row>
        <row r="14368">
          <cell r="A14368">
            <v>476824</v>
          </cell>
        </row>
        <row r="14369">
          <cell r="A14369">
            <v>476855</v>
          </cell>
        </row>
        <row r="14370">
          <cell r="A14370">
            <v>476886</v>
          </cell>
        </row>
        <row r="14371">
          <cell r="A14371">
            <v>476916</v>
          </cell>
        </row>
        <row r="14372">
          <cell r="A14372">
            <v>476947</v>
          </cell>
        </row>
        <row r="14373">
          <cell r="A14373">
            <v>476977</v>
          </cell>
        </row>
        <row r="14374">
          <cell r="A14374">
            <v>477008</v>
          </cell>
        </row>
        <row r="14375">
          <cell r="A14375">
            <v>477039</v>
          </cell>
        </row>
        <row r="14376">
          <cell r="A14376">
            <v>477067</v>
          </cell>
        </row>
        <row r="14377">
          <cell r="A14377">
            <v>477098</v>
          </cell>
        </row>
        <row r="14378">
          <cell r="A14378">
            <v>477128</v>
          </cell>
        </row>
        <row r="14379">
          <cell r="A14379">
            <v>477159</v>
          </cell>
        </row>
        <row r="14380">
          <cell r="A14380">
            <v>477189</v>
          </cell>
        </row>
        <row r="14381">
          <cell r="A14381">
            <v>477220</v>
          </cell>
        </row>
        <row r="14382">
          <cell r="A14382">
            <v>477251</v>
          </cell>
        </row>
        <row r="14383">
          <cell r="A14383">
            <v>477281</v>
          </cell>
        </row>
        <row r="14384">
          <cell r="A14384">
            <v>477312</v>
          </cell>
        </row>
        <row r="14385">
          <cell r="A14385">
            <v>477342</v>
          </cell>
        </row>
        <row r="14386">
          <cell r="A14386">
            <v>477373</v>
          </cell>
        </row>
        <row r="14387">
          <cell r="A14387">
            <v>477404</v>
          </cell>
        </row>
        <row r="14388">
          <cell r="A14388">
            <v>477432</v>
          </cell>
        </row>
        <row r="14389">
          <cell r="A14389">
            <v>477463</v>
          </cell>
        </row>
        <row r="14390">
          <cell r="A14390">
            <v>477493</v>
          </cell>
        </row>
        <row r="14391">
          <cell r="A14391">
            <v>477524</v>
          </cell>
        </row>
        <row r="14392">
          <cell r="A14392">
            <v>477554</v>
          </cell>
        </row>
        <row r="14393">
          <cell r="A14393">
            <v>477585</v>
          </cell>
        </row>
        <row r="14394">
          <cell r="A14394">
            <v>477616</v>
          </cell>
        </row>
        <row r="14395">
          <cell r="A14395">
            <v>477646</v>
          </cell>
        </row>
        <row r="14396">
          <cell r="A14396">
            <v>477677</v>
          </cell>
        </row>
        <row r="14397">
          <cell r="A14397">
            <v>477707</v>
          </cell>
        </row>
        <row r="14398">
          <cell r="A14398">
            <v>477738</v>
          </cell>
        </row>
        <row r="14399">
          <cell r="A14399">
            <v>477769</v>
          </cell>
        </row>
        <row r="14400">
          <cell r="A14400">
            <v>477798</v>
          </cell>
        </row>
        <row r="14401">
          <cell r="A14401">
            <v>477829</v>
          </cell>
        </row>
        <row r="14402">
          <cell r="A14402">
            <v>477859</v>
          </cell>
        </row>
        <row r="14403">
          <cell r="A14403">
            <v>477890</v>
          </cell>
        </row>
        <row r="14404">
          <cell r="A14404">
            <v>477920</v>
          </cell>
        </row>
        <row r="14405">
          <cell r="A14405">
            <v>477951</v>
          </cell>
        </row>
        <row r="14406">
          <cell r="A14406">
            <v>477982</v>
          </cell>
        </row>
        <row r="14407">
          <cell r="A14407">
            <v>478012</v>
          </cell>
        </row>
        <row r="14408">
          <cell r="A14408">
            <v>478043</v>
          </cell>
        </row>
        <row r="14409">
          <cell r="A14409">
            <v>478073</v>
          </cell>
        </row>
        <row r="14410">
          <cell r="A14410">
            <v>478104</v>
          </cell>
        </row>
        <row r="14411">
          <cell r="A14411">
            <v>478135</v>
          </cell>
        </row>
        <row r="14412">
          <cell r="A14412">
            <v>478163</v>
          </cell>
        </row>
        <row r="14413">
          <cell r="A14413">
            <v>478194</v>
          </cell>
        </row>
        <row r="14414">
          <cell r="A14414">
            <v>478224</v>
          </cell>
        </row>
        <row r="14415">
          <cell r="A14415">
            <v>478255</v>
          </cell>
        </row>
        <row r="14416">
          <cell r="A14416">
            <v>478285</v>
          </cell>
        </row>
        <row r="14417">
          <cell r="A14417">
            <v>478316</v>
          </cell>
        </row>
        <row r="14418">
          <cell r="A14418">
            <v>478347</v>
          </cell>
        </row>
        <row r="14419">
          <cell r="A14419">
            <v>478377</v>
          </cell>
        </row>
        <row r="14420">
          <cell r="A14420">
            <v>478408</v>
          </cell>
        </row>
        <row r="14421">
          <cell r="A14421">
            <v>478438</v>
          </cell>
        </row>
        <row r="14422">
          <cell r="A14422">
            <v>478469</v>
          </cell>
        </row>
        <row r="14423">
          <cell r="A14423">
            <v>478500</v>
          </cell>
        </row>
        <row r="14424">
          <cell r="A14424">
            <v>478528</v>
          </cell>
        </row>
        <row r="14425">
          <cell r="A14425">
            <v>478559</v>
          </cell>
        </row>
        <row r="14426">
          <cell r="A14426">
            <v>478589</v>
          </cell>
        </row>
        <row r="14427">
          <cell r="A14427">
            <v>478620</v>
          </cell>
        </row>
        <row r="14428">
          <cell r="A14428">
            <v>478650</v>
          </cell>
        </row>
        <row r="14429">
          <cell r="A14429">
            <v>478681</v>
          </cell>
        </row>
        <row r="14430">
          <cell r="A14430">
            <v>478712</v>
          </cell>
        </row>
        <row r="14431">
          <cell r="A14431">
            <v>478742</v>
          </cell>
        </row>
        <row r="14432">
          <cell r="A14432">
            <v>478773</v>
          </cell>
        </row>
        <row r="14433">
          <cell r="A14433">
            <v>478803</v>
          </cell>
        </row>
        <row r="14434">
          <cell r="A14434">
            <v>478834</v>
          </cell>
        </row>
        <row r="14435">
          <cell r="A14435">
            <v>478865</v>
          </cell>
        </row>
        <row r="14436">
          <cell r="A14436">
            <v>478893</v>
          </cell>
        </row>
        <row r="14437">
          <cell r="A14437">
            <v>478924</v>
          </cell>
        </row>
        <row r="14438">
          <cell r="A14438">
            <v>478954</v>
          </cell>
        </row>
        <row r="14439">
          <cell r="A14439">
            <v>478985</v>
          </cell>
        </row>
        <row r="14440">
          <cell r="A14440">
            <v>479015</v>
          </cell>
        </row>
        <row r="14441">
          <cell r="A14441">
            <v>479046</v>
          </cell>
        </row>
        <row r="14442">
          <cell r="A14442">
            <v>479077</v>
          </cell>
        </row>
        <row r="14443">
          <cell r="A14443">
            <v>479107</v>
          </cell>
        </row>
        <row r="14444">
          <cell r="A14444">
            <v>479138</v>
          </cell>
        </row>
        <row r="14445">
          <cell r="A14445">
            <v>479168</v>
          </cell>
        </row>
        <row r="14446">
          <cell r="A14446">
            <v>479199</v>
          </cell>
        </row>
        <row r="14447">
          <cell r="A14447">
            <v>479230</v>
          </cell>
        </row>
        <row r="14448">
          <cell r="A14448">
            <v>479259</v>
          </cell>
        </row>
        <row r="14449">
          <cell r="A14449">
            <v>479290</v>
          </cell>
        </row>
        <row r="14450">
          <cell r="A14450">
            <v>479320</v>
          </cell>
        </row>
        <row r="14451">
          <cell r="A14451">
            <v>479351</v>
          </cell>
        </row>
        <row r="14452">
          <cell r="A14452">
            <v>479381</v>
          </cell>
        </row>
        <row r="14453">
          <cell r="A14453">
            <v>479412</v>
          </cell>
        </row>
        <row r="14454">
          <cell r="A14454">
            <v>479443</v>
          </cell>
        </row>
        <row r="14455">
          <cell r="A14455">
            <v>479473</v>
          </cell>
        </row>
        <row r="14456">
          <cell r="A14456">
            <v>479504</v>
          </cell>
        </row>
        <row r="14457">
          <cell r="A14457">
            <v>479534</v>
          </cell>
        </row>
        <row r="14458">
          <cell r="A14458">
            <v>479565</v>
          </cell>
        </row>
        <row r="14459">
          <cell r="A14459">
            <v>479596</v>
          </cell>
        </row>
        <row r="14460">
          <cell r="A14460">
            <v>479624</v>
          </cell>
        </row>
        <row r="14461">
          <cell r="A14461">
            <v>479655</v>
          </cell>
        </row>
        <row r="14462">
          <cell r="A14462">
            <v>479685</v>
          </cell>
        </row>
        <row r="14463">
          <cell r="A14463">
            <v>479716</v>
          </cell>
        </row>
        <row r="14464">
          <cell r="A14464">
            <v>479746</v>
          </cell>
        </row>
        <row r="14465">
          <cell r="A14465">
            <v>479777</v>
          </cell>
        </row>
        <row r="14466">
          <cell r="A14466">
            <v>479808</v>
          </cell>
        </row>
        <row r="14467">
          <cell r="A14467">
            <v>479838</v>
          </cell>
        </row>
        <row r="14468">
          <cell r="A14468">
            <v>479869</v>
          </cell>
        </row>
        <row r="14469">
          <cell r="A14469">
            <v>479899</v>
          </cell>
        </row>
        <row r="14470">
          <cell r="A14470">
            <v>479930</v>
          </cell>
        </row>
        <row r="14471">
          <cell r="A14471">
            <v>479961</v>
          </cell>
        </row>
        <row r="14472">
          <cell r="A14472">
            <v>479989</v>
          </cell>
        </row>
        <row r="14473">
          <cell r="A14473">
            <v>480020</v>
          </cell>
        </row>
        <row r="14474">
          <cell r="A14474">
            <v>480050</v>
          </cell>
        </row>
        <row r="14475">
          <cell r="A14475">
            <v>480081</v>
          </cell>
        </row>
        <row r="14476">
          <cell r="A14476">
            <v>480111</v>
          </cell>
        </row>
        <row r="14477">
          <cell r="A14477">
            <v>480142</v>
          </cell>
        </row>
        <row r="14478">
          <cell r="A14478">
            <v>480173</v>
          </cell>
        </row>
        <row r="14479">
          <cell r="A14479">
            <v>480203</v>
          </cell>
        </row>
        <row r="14480">
          <cell r="A14480">
            <v>480234</v>
          </cell>
        </row>
        <row r="14481">
          <cell r="A14481">
            <v>480264</v>
          </cell>
        </row>
        <row r="14482">
          <cell r="A14482">
            <v>480295</v>
          </cell>
        </row>
        <row r="14483">
          <cell r="A14483">
            <v>480326</v>
          </cell>
        </row>
        <row r="14484">
          <cell r="A14484">
            <v>480354</v>
          </cell>
        </row>
        <row r="14485">
          <cell r="A14485">
            <v>480385</v>
          </cell>
        </row>
        <row r="14486">
          <cell r="A14486">
            <v>480415</v>
          </cell>
        </row>
        <row r="14487">
          <cell r="A14487">
            <v>480446</v>
          </cell>
        </row>
        <row r="14488">
          <cell r="A14488">
            <v>480476</v>
          </cell>
        </row>
        <row r="14489">
          <cell r="A14489">
            <v>480507</v>
          </cell>
        </row>
        <row r="14490">
          <cell r="A14490">
            <v>480538</v>
          </cell>
        </row>
        <row r="14491">
          <cell r="A14491">
            <v>480568</v>
          </cell>
        </row>
        <row r="14492">
          <cell r="A14492">
            <v>480599</v>
          </cell>
        </row>
        <row r="14493">
          <cell r="A14493">
            <v>480629</v>
          </cell>
        </row>
        <row r="14494">
          <cell r="A14494">
            <v>480660</v>
          </cell>
        </row>
        <row r="14495">
          <cell r="A14495">
            <v>480691</v>
          </cell>
        </row>
        <row r="14496">
          <cell r="A14496">
            <v>480720</v>
          </cell>
        </row>
        <row r="14497">
          <cell r="A14497">
            <v>480751</v>
          </cell>
        </row>
        <row r="14498">
          <cell r="A14498">
            <v>480781</v>
          </cell>
        </row>
        <row r="14499">
          <cell r="A14499">
            <v>480812</v>
          </cell>
        </row>
        <row r="14500">
          <cell r="A14500">
            <v>480842</v>
          </cell>
        </row>
        <row r="14501">
          <cell r="A14501">
            <v>480873</v>
          </cell>
        </row>
        <row r="14502">
          <cell r="A14502">
            <v>480904</v>
          </cell>
        </row>
        <row r="14503">
          <cell r="A14503">
            <v>480934</v>
          </cell>
        </row>
        <row r="14504">
          <cell r="A14504">
            <v>480965</v>
          </cell>
        </row>
        <row r="14505">
          <cell r="A14505">
            <v>480995</v>
          </cell>
        </row>
        <row r="14506">
          <cell r="A14506">
            <v>481026</v>
          </cell>
        </row>
        <row r="14507">
          <cell r="A14507">
            <v>481057</v>
          </cell>
        </row>
        <row r="14508">
          <cell r="A14508">
            <v>481085</v>
          </cell>
        </row>
        <row r="14509">
          <cell r="A14509">
            <v>481116</v>
          </cell>
        </row>
        <row r="14510">
          <cell r="A14510">
            <v>481146</v>
          </cell>
        </row>
        <row r="14511">
          <cell r="A14511">
            <v>481177</v>
          </cell>
        </row>
        <row r="14512">
          <cell r="A14512">
            <v>481207</v>
          </cell>
        </row>
        <row r="14513">
          <cell r="A14513">
            <v>481238</v>
          </cell>
        </row>
        <row r="14514">
          <cell r="A14514">
            <v>481269</v>
          </cell>
        </row>
        <row r="14515">
          <cell r="A14515">
            <v>481299</v>
          </cell>
        </row>
        <row r="14516">
          <cell r="A14516">
            <v>481330</v>
          </cell>
        </row>
        <row r="14517">
          <cell r="A14517">
            <v>481360</v>
          </cell>
        </row>
        <row r="14518">
          <cell r="A14518">
            <v>481391</v>
          </cell>
        </row>
        <row r="14519">
          <cell r="A14519">
            <v>481422</v>
          </cell>
        </row>
        <row r="14520">
          <cell r="A14520">
            <v>481450</v>
          </cell>
        </row>
        <row r="14521">
          <cell r="A14521">
            <v>481481</v>
          </cell>
        </row>
        <row r="14522">
          <cell r="A14522">
            <v>481511</v>
          </cell>
        </row>
        <row r="14523">
          <cell r="A14523">
            <v>481542</v>
          </cell>
        </row>
        <row r="14524">
          <cell r="A14524">
            <v>481572</v>
          </cell>
        </row>
        <row r="14525">
          <cell r="A14525">
            <v>481603</v>
          </cell>
        </row>
        <row r="14526">
          <cell r="A14526">
            <v>481634</v>
          </cell>
        </row>
        <row r="14527">
          <cell r="A14527">
            <v>481664</v>
          </cell>
        </row>
        <row r="14528">
          <cell r="A14528">
            <v>481695</v>
          </cell>
        </row>
        <row r="14529">
          <cell r="A14529">
            <v>481725</v>
          </cell>
        </row>
        <row r="14530">
          <cell r="A14530">
            <v>481756</v>
          </cell>
        </row>
        <row r="14531">
          <cell r="A14531">
            <v>481787</v>
          </cell>
        </row>
        <row r="14532">
          <cell r="A14532">
            <v>481815</v>
          </cell>
        </row>
        <row r="14533">
          <cell r="A14533">
            <v>481846</v>
          </cell>
        </row>
        <row r="14534">
          <cell r="A14534">
            <v>481876</v>
          </cell>
        </row>
        <row r="14535">
          <cell r="A14535">
            <v>481907</v>
          </cell>
        </row>
        <row r="14536">
          <cell r="A14536">
            <v>481937</v>
          </cell>
        </row>
        <row r="14537">
          <cell r="A14537">
            <v>481968</v>
          </cell>
        </row>
        <row r="14538">
          <cell r="A14538">
            <v>481999</v>
          </cell>
        </row>
        <row r="14539">
          <cell r="A14539">
            <v>482029</v>
          </cell>
        </row>
        <row r="14540">
          <cell r="A14540">
            <v>482060</v>
          </cell>
        </row>
        <row r="14541">
          <cell r="A14541">
            <v>482090</v>
          </cell>
        </row>
        <row r="14542">
          <cell r="A14542">
            <v>482121</v>
          </cell>
        </row>
        <row r="14543">
          <cell r="A14543">
            <v>482152</v>
          </cell>
        </row>
        <row r="14544">
          <cell r="A14544">
            <v>482181</v>
          </cell>
        </row>
        <row r="14545">
          <cell r="A14545">
            <v>482212</v>
          </cell>
        </row>
        <row r="14546">
          <cell r="A14546">
            <v>482242</v>
          </cell>
        </row>
        <row r="14547">
          <cell r="A14547">
            <v>482273</v>
          </cell>
        </row>
        <row r="14548">
          <cell r="A14548">
            <v>482303</v>
          </cell>
        </row>
        <row r="14549">
          <cell r="A14549">
            <v>482334</v>
          </cell>
        </row>
        <row r="14550">
          <cell r="A14550">
            <v>482365</v>
          </cell>
        </row>
        <row r="14551">
          <cell r="A14551">
            <v>482395</v>
          </cell>
        </row>
        <row r="14552">
          <cell r="A14552">
            <v>482426</v>
          </cell>
        </row>
        <row r="14553">
          <cell r="A14553">
            <v>482456</v>
          </cell>
        </row>
        <row r="14554">
          <cell r="A14554">
            <v>482487</v>
          </cell>
        </row>
        <row r="14555">
          <cell r="A14555">
            <v>482518</v>
          </cell>
        </row>
        <row r="14556">
          <cell r="A14556">
            <v>482546</v>
          </cell>
        </row>
        <row r="14557">
          <cell r="A14557">
            <v>482577</v>
          </cell>
        </row>
        <row r="14558">
          <cell r="A14558">
            <v>482607</v>
          </cell>
        </row>
        <row r="14559">
          <cell r="A14559">
            <v>482638</v>
          </cell>
        </row>
        <row r="14560">
          <cell r="A14560">
            <v>482668</v>
          </cell>
        </row>
        <row r="14561">
          <cell r="A14561">
            <v>482699</v>
          </cell>
        </row>
        <row r="14562">
          <cell r="A14562">
            <v>482730</v>
          </cell>
        </row>
        <row r="14563">
          <cell r="A14563">
            <v>482760</v>
          </cell>
        </row>
        <row r="14564">
          <cell r="A14564">
            <v>482791</v>
          </cell>
        </row>
        <row r="14565">
          <cell r="A14565">
            <v>482821</v>
          </cell>
        </row>
        <row r="14566">
          <cell r="A14566">
            <v>482852</v>
          </cell>
        </row>
        <row r="14567">
          <cell r="A14567">
            <v>482883</v>
          </cell>
        </row>
        <row r="14568">
          <cell r="A14568">
            <v>482911</v>
          </cell>
        </row>
        <row r="14569">
          <cell r="A14569">
            <v>482942</v>
          </cell>
        </row>
        <row r="14570">
          <cell r="A14570">
            <v>482972</v>
          </cell>
        </row>
        <row r="14571">
          <cell r="A14571">
            <v>483003</v>
          </cell>
        </row>
        <row r="14572">
          <cell r="A14572">
            <v>483033</v>
          </cell>
        </row>
        <row r="14573">
          <cell r="A14573">
            <v>483064</v>
          </cell>
        </row>
        <row r="14574">
          <cell r="A14574">
            <v>483095</v>
          </cell>
        </row>
        <row r="14575">
          <cell r="A14575">
            <v>483125</v>
          </cell>
        </row>
        <row r="14576">
          <cell r="A14576">
            <v>483156</v>
          </cell>
        </row>
        <row r="14577">
          <cell r="A14577">
            <v>483186</v>
          </cell>
        </row>
        <row r="14578">
          <cell r="A14578">
            <v>483217</v>
          </cell>
        </row>
        <row r="14579">
          <cell r="A14579">
            <v>483248</v>
          </cell>
        </row>
        <row r="14580">
          <cell r="A14580">
            <v>483276</v>
          </cell>
        </row>
        <row r="14581">
          <cell r="A14581">
            <v>483307</v>
          </cell>
        </row>
        <row r="14582">
          <cell r="A14582">
            <v>483337</v>
          </cell>
        </row>
        <row r="14583">
          <cell r="A14583">
            <v>483368</v>
          </cell>
        </row>
        <row r="14584">
          <cell r="A14584">
            <v>483398</v>
          </cell>
        </row>
        <row r="14585">
          <cell r="A14585">
            <v>483429</v>
          </cell>
        </row>
        <row r="14586">
          <cell r="A14586">
            <v>483460</v>
          </cell>
        </row>
        <row r="14587">
          <cell r="A14587">
            <v>483490</v>
          </cell>
        </row>
        <row r="14588">
          <cell r="A14588">
            <v>483521</v>
          </cell>
        </row>
        <row r="14589">
          <cell r="A14589">
            <v>483551</v>
          </cell>
        </row>
        <row r="14590">
          <cell r="A14590">
            <v>483582</v>
          </cell>
        </row>
        <row r="14591">
          <cell r="A14591">
            <v>483613</v>
          </cell>
        </row>
        <row r="14592">
          <cell r="A14592">
            <v>483642</v>
          </cell>
        </row>
        <row r="14593">
          <cell r="A14593">
            <v>483673</v>
          </cell>
        </row>
        <row r="14594">
          <cell r="A14594">
            <v>483703</v>
          </cell>
        </row>
        <row r="14595">
          <cell r="A14595">
            <v>483734</v>
          </cell>
        </row>
        <row r="14596">
          <cell r="A14596">
            <v>483764</v>
          </cell>
        </row>
        <row r="14597">
          <cell r="A14597">
            <v>483795</v>
          </cell>
        </row>
        <row r="14598">
          <cell r="A14598">
            <v>483826</v>
          </cell>
        </row>
        <row r="14599">
          <cell r="A14599">
            <v>483856</v>
          </cell>
        </row>
        <row r="14600">
          <cell r="A14600">
            <v>483887</v>
          </cell>
        </row>
        <row r="14601">
          <cell r="A14601">
            <v>483917</v>
          </cell>
        </row>
        <row r="14602">
          <cell r="A14602">
            <v>483948</v>
          </cell>
        </row>
        <row r="14603">
          <cell r="A14603">
            <v>483979</v>
          </cell>
        </row>
        <row r="14604">
          <cell r="A14604">
            <v>484007</v>
          </cell>
        </row>
        <row r="14605">
          <cell r="A14605">
            <v>484038</v>
          </cell>
        </row>
        <row r="14606">
          <cell r="A14606">
            <v>484068</v>
          </cell>
        </row>
        <row r="14607">
          <cell r="A14607">
            <v>484099</v>
          </cell>
        </row>
        <row r="14608">
          <cell r="A14608">
            <v>484129</v>
          </cell>
        </row>
        <row r="14609">
          <cell r="A14609">
            <v>484160</v>
          </cell>
        </row>
        <row r="14610">
          <cell r="A14610">
            <v>484191</v>
          </cell>
        </row>
        <row r="14611">
          <cell r="A14611">
            <v>484221</v>
          </cell>
        </row>
        <row r="14612">
          <cell r="A14612">
            <v>484252</v>
          </cell>
        </row>
        <row r="14613">
          <cell r="A14613">
            <v>484282</v>
          </cell>
        </row>
        <row r="14614">
          <cell r="A14614">
            <v>484313</v>
          </cell>
        </row>
        <row r="14615">
          <cell r="A14615">
            <v>484344</v>
          </cell>
        </row>
        <row r="14616">
          <cell r="A14616">
            <v>484372</v>
          </cell>
        </row>
        <row r="14617">
          <cell r="A14617">
            <v>484403</v>
          </cell>
        </row>
        <row r="14618">
          <cell r="A14618">
            <v>484433</v>
          </cell>
        </row>
        <row r="14619">
          <cell r="A14619">
            <v>484464</v>
          </cell>
        </row>
        <row r="14620">
          <cell r="A14620">
            <v>484494</v>
          </cell>
        </row>
        <row r="14621">
          <cell r="A14621">
            <v>484525</v>
          </cell>
        </row>
        <row r="14622">
          <cell r="A14622">
            <v>484556</v>
          </cell>
        </row>
        <row r="14623">
          <cell r="A14623">
            <v>484586</v>
          </cell>
        </row>
        <row r="14624">
          <cell r="A14624">
            <v>484617</v>
          </cell>
        </row>
        <row r="14625">
          <cell r="A14625">
            <v>484647</v>
          </cell>
        </row>
        <row r="14626">
          <cell r="A14626">
            <v>484678</v>
          </cell>
        </row>
        <row r="14627">
          <cell r="A14627">
            <v>484709</v>
          </cell>
        </row>
        <row r="14628">
          <cell r="A14628">
            <v>484737</v>
          </cell>
        </row>
        <row r="14629">
          <cell r="A14629">
            <v>484768</v>
          </cell>
        </row>
        <row r="14630">
          <cell r="A14630">
            <v>484798</v>
          </cell>
        </row>
        <row r="14631">
          <cell r="A14631">
            <v>484829</v>
          </cell>
        </row>
        <row r="14632">
          <cell r="A14632">
            <v>484859</v>
          </cell>
        </row>
        <row r="14633">
          <cell r="A14633">
            <v>484890</v>
          </cell>
        </row>
        <row r="14634">
          <cell r="A14634">
            <v>484921</v>
          </cell>
        </row>
        <row r="14635">
          <cell r="A14635">
            <v>484951</v>
          </cell>
        </row>
        <row r="14636">
          <cell r="A14636">
            <v>484982</v>
          </cell>
        </row>
        <row r="14637">
          <cell r="A14637">
            <v>485012</v>
          </cell>
        </row>
        <row r="14638">
          <cell r="A14638">
            <v>485043</v>
          </cell>
        </row>
        <row r="14639">
          <cell r="A14639">
            <v>485074</v>
          </cell>
        </row>
        <row r="14640">
          <cell r="A14640">
            <v>485103</v>
          </cell>
        </row>
        <row r="14641">
          <cell r="A14641">
            <v>485134</v>
          </cell>
        </row>
        <row r="14642">
          <cell r="A14642">
            <v>485164</v>
          </cell>
        </row>
        <row r="14643">
          <cell r="A14643">
            <v>485195</v>
          </cell>
        </row>
        <row r="14644">
          <cell r="A14644">
            <v>485225</v>
          </cell>
        </row>
        <row r="14645">
          <cell r="A14645">
            <v>485256</v>
          </cell>
        </row>
        <row r="14646">
          <cell r="A14646">
            <v>485287</v>
          </cell>
        </row>
        <row r="14647">
          <cell r="A14647">
            <v>485317</v>
          </cell>
        </row>
        <row r="14648">
          <cell r="A14648">
            <v>485348</v>
          </cell>
        </row>
        <row r="14649">
          <cell r="A14649">
            <v>485378</v>
          </cell>
        </row>
        <row r="14650">
          <cell r="A14650">
            <v>485409</v>
          </cell>
        </row>
        <row r="14651">
          <cell r="A14651">
            <v>485440</v>
          </cell>
        </row>
        <row r="14652">
          <cell r="A14652">
            <v>485468</v>
          </cell>
        </row>
        <row r="14653">
          <cell r="A14653">
            <v>485499</v>
          </cell>
        </row>
        <row r="14654">
          <cell r="A14654">
            <v>485529</v>
          </cell>
        </row>
        <row r="14655">
          <cell r="A14655">
            <v>485560</v>
          </cell>
        </row>
        <row r="14656">
          <cell r="A14656">
            <v>485590</v>
          </cell>
        </row>
        <row r="14657">
          <cell r="A14657">
            <v>485621</v>
          </cell>
        </row>
        <row r="14658">
          <cell r="A14658">
            <v>485652</v>
          </cell>
        </row>
        <row r="14659">
          <cell r="A14659">
            <v>485682</v>
          </cell>
        </row>
        <row r="14660">
          <cell r="A14660">
            <v>485713</v>
          </cell>
        </row>
        <row r="14661">
          <cell r="A14661">
            <v>485743</v>
          </cell>
        </row>
        <row r="14662">
          <cell r="A14662">
            <v>485774</v>
          </cell>
        </row>
        <row r="14663">
          <cell r="A14663">
            <v>485805</v>
          </cell>
        </row>
        <row r="14664">
          <cell r="A14664">
            <v>485833</v>
          </cell>
        </row>
        <row r="14665">
          <cell r="A14665">
            <v>485864</v>
          </cell>
        </row>
        <row r="14666">
          <cell r="A14666">
            <v>485894</v>
          </cell>
        </row>
        <row r="14667">
          <cell r="A14667">
            <v>485925</v>
          </cell>
        </row>
        <row r="14668">
          <cell r="A14668">
            <v>485955</v>
          </cell>
        </row>
        <row r="14669">
          <cell r="A14669">
            <v>485986</v>
          </cell>
        </row>
        <row r="14670">
          <cell r="A14670">
            <v>486017</v>
          </cell>
        </row>
        <row r="14671">
          <cell r="A14671">
            <v>486047</v>
          </cell>
        </row>
        <row r="14672">
          <cell r="A14672">
            <v>486078</v>
          </cell>
        </row>
        <row r="14673">
          <cell r="A14673">
            <v>486108</v>
          </cell>
        </row>
        <row r="14674">
          <cell r="A14674">
            <v>486139</v>
          </cell>
        </row>
        <row r="14675">
          <cell r="A14675">
            <v>486170</v>
          </cell>
        </row>
        <row r="14676">
          <cell r="A14676">
            <v>486198</v>
          </cell>
        </row>
        <row r="14677">
          <cell r="A14677">
            <v>486229</v>
          </cell>
        </row>
        <row r="14678">
          <cell r="A14678">
            <v>486259</v>
          </cell>
        </row>
        <row r="14679">
          <cell r="A14679">
            <v>486290</v>
          </cell>
        </row>
        <row r="14680">
          <cell r="A14680">
            <v>486320</v>
          </cell>
        </row>
        <row r="14681">
          <cell r="A14681">
            <v>486351</v>
          </cell>
        </row>
        <row r="14682">
          <cell r="A14682">
            <v>486382</v>
          </cell>
        </row>
        <row r="14683">
          <cell r="A14683">
            <v>486412</v>
          </cell>
        </row>
        <row r="14684">
          <cell r="A14684">
            <v>486443</v>
          </cell>
        </row>
        <row r="14685">
          <cell r="A14685">
            <v>486473</v>
          </cell>
        </row>
        <row r="14686">
          <cell r="A14686">
            <v>486504</v>
          </cell>
        </row>
        <row r="14687">
          <cell r="A14687">
            <v>486535</v>
          </cell>
        </row>
        <row r="14688">
          <cell r="A14688">
            <v>486564</v>
          </cell>
        </row>
        <row r="14689">
          <cell r="A14689">
            <v>486595</v>
          </cell>
        </row>
        <row r="14690">
          <cell r="A14690">
            <v>486625</v>
          </cell>
        </row>
        <row r="14691">
          <cell r="A14691">
            <v>486656</v>
          </cell>
        </row>
        <row r="14692">
          <cell r="A14692">
            <v>486686</v>
          </cell>
        </row>
        <row r="14693">
          <cell r="A14693">
            <v>486717</v>
          </cell>
        </row>
        <row r="14694">
          <cell r="A14694">
            <v>486748</v>
          </cell>
        </row>
        <row r="14695">
          <cell r="A14695">
            <v>486778</v>
          </cell>
        </row>
        <row r="14696">
          <cell r="A14696">
            <v>486809</v>
          </cell>
        </row>
        <row r="14697">
          <cell r="A14697">
            <v>486839</v>
          </cell>
        </row>
        <row r="14698">
          <cell r="A14698">
            <v>486870</v>
          </cell>
        </row>
        <row r="14699">
          <cell r="A14699">
            <v>486901</v>
          </cell>
        </row>
        <row r="14700">
          <cell r="A14700">
            <v>486929</v>
          </cell>
        </row>
        <row r="14701">
          <cell r="A14701">
            <v>486960</v>
          </cell>
        </row>
        <row r="14702">
          <cell r="A14702">
            <v>486990</v>
          </cell>
        </row>
        <row r="14703">
          <cell r="A14703">
            <v>487021</v>
          </cell>
        </row>
        <row r="14704">
          <cell r="A14704">
            <v>487051</v>
          </cell>
        </row>
        <row r="14705">
          <cell r="A14705">
            <v>487082</v>
          </cell>
        </row>
        <row r="14706">
          <cell r="A14706">
            <v>487113</v>
          </cell>
        </row>
        <row r="14707">
          <cell r="A14707">
            <v>487143</v>
          </cell>
        </row>
        <row r="14708">
          <cell r="A14708">
            <v>487174</v>
          </cell>
        </row>
        <row r="14709">
          <cell r="A14709">
            <v>487204</v>
          </cell>
        </row>
        <row r="14710">
          <cell r="A14710">
            <v>487235</v>
          </cell>
        </row>
        <row r="14711">
          <cell r="A14711">
            <v>487266</v>
          </cell>
        </row>
        <row r="14712">
          <cell r="A14712">
            <v>487294</v>
          </cell>
        </row>
        <row r="14713">
          <cell r="A14713">
            <v>487325</v>
          </cell>
        </row>
        <row r="14714">
          <cell r="A14714">
            <v>487355</v>
          </cell>
        </row>
        <row r="14715">
          <cell r="A14715">
            <v>487386</v>
          </cell>
        </row>
        <row r="14716">
          <cell r="A14716">
            <v>487416</v>
          </cell>
        </row>
        <row r="14717">
          <cell r="A14717">
            <v>487447</v>
          </cell>
        </row>
        <row r="14718">
          <cell r="A14718">
            <v>487478</v>
          </cell>
        </row>
        <row r="14719">
          <cell r="A14719">
            <v>487508</v>
          </cell>
        </row>
        <row r="14720">
          <cell r="A14720">
            <v>487539</v>
          </cell>
        </row>
        <row r="14721">
          <cell r="A14721">
            <v>487569</v>
          </cell>
        </row>
        <row r="14722">
          <cell r="A14722">
            <v>487600</v>
          </cell>
        </row>
        <row r="14723">
          <cell r="A14723">
            <v>487631</v>
          </cell>
        </row>
        <row r="14724">
          <cell r="A14724">
            <v>487659</v>
          </cell>
        </row>
        <row r="14725">
          <cell r="A14725">
            <v>487690</v>
          </cell>
        </row>
        <row r="14726">
          <cell r="A14726">
            <v>487720</v>
          </cell>
        </row>
        <row r="14727">
          <cell r="A14727">
            <v>487751</v>
          </cell>
        </row>
        <row r="14728">
          <cell r="A14728">
            <v>487781</v>
          </cell>
        </row>
        <row r="14729">
          <cell r="A14729">
            <v>487812</v>
          </cell>
        </row>
        <row r="14730">
          <cell r="A14730">
            <v>487843</v>
          </cell>
        </row>
        <row r="14731">
          <cell r="A14731">
            <v>487873</v>
          </cell>
        </row>
        <row r="14732">
          <cell r="A14732">
            <v>487904</v>
          </cell>
        </row>
        <row r="14733">
          <cell r="A14733">
            <v>487934</v>
          </cell>
        </row>
        <row r="14734">
          <cell r="A14734">
            <v>487965</v>
          </cell>
        </row>
        <row r="14735">
          <cell r="A14735">
            <v>487996</v>
          </cell>
        </row>
        <row r="14736">
          <cell r="A14736">
            <v>488025</v>
          </cell>
        </row>
        <row r="14737">
          <cell r="A14737">
            <v>488056</v>
          </cell>
        </row>
        <row r="14738">
          <cell r="A14738">
            <v>488086</v>
          </cell>
        </row>
        <row r="14739">
          <cell r="A14739">
            <v>488117</v>
          </cell>
        </row>
        <row r="14740">
          <cell r="A14740">
            <v>488147</v>
          </cell>
        </row>
        <row r="14741">
          <cell r="A14741">
            <v>488178</v>
          </cell>
        </row>
        <row r="14742">
          <cell r="A14742">
            <v>488209</v>
          </cell>
        </row>
        <row r="14743">
          <cell r="A14743">
            <v>488239</v>
          </cell>
        </row>
        <row r="14744">
          <cell r="A14744">
            <v>488270</v>
          </cell>
        </row>
        <row r="14745">
          <cell r="A14745">
            <v>488300</v>
          </cell>
        </row>
        <row r="14746">
          <cell r="A14746">
            <v>488331</v>
          </cell>
        </row>
        <row r="14747">
          <cell r="A14747">
            <v>488362</v>
          </cell>
        </row>
        <row r="14748">
          <cell r="A14748">
            <v>488390</v>
          </cell>
        </row>
        <row r="14749">
          <cell r="A14749">
            <v>488421</v>
          </cell>
        </row>
        <row r="14750">
          <cell r="A14750">
            <v>488451</v>
          </cell>
        </row>
        <row r="14751">
          <cell r="A14751">
            <v>488482</v>
          </cell>
        </row>
        <row r="14752">
          <cell r="A14752">
            <v>488512</v>
          </cell>
        </row>
        <row r="14753">
          <cell r="A14753">
            <v>488543</v>
          </cell>
        </row>
        <row r="14754">
          <cell r="A14754">
            <v>488574</v>
          </cell>
        </row>
        <row r="14755">
          <cell r="A14755">
            <v>488604</v>
          </cell>
        </row>
        <row r="14756">
          <cell r="A14756">
            <v>488635</v>
          </cell>
        </row>
        <row r="14757">
          <cell r="A14757">
            <v>488665</v>
          </cell>
        </row>
        <row r="14758">
          <cell r="A14758">
            <v>488696</v>
          </cell>
        </row>
        <row r="14759">
          <cell r="A14759">
            <v>488727</v>
          </cell>
        </row>
        <row r="14760">
          <cell r="A14760">
            <v>488755</v>
          </cell>
        </row>
        <row r="14761">
          <cell r="A14761">
            <v>488786</v>
          </cell>
        </row>
        <row r="14762">
          <cell r="A14762">
            <v>488816</v>
          </cell>
        </row>
        <row r="14763">
          <cell r="A14763">
            <v>488847</v>
          </cell>
        </row>
        <row r="14764">
          <cell r="A14764">
            <v>488877</v>
          </cell>
        </row>
        <row r="14765">
          <cell r="A14765">
            <v>488908</v>
          </cell>
        </row>
        <row r="14766">
          <cell r="A14766">
            <v>488939</v>
          </cell>
        </row>
        <row r="14767">
          <cell r="A14767">
            <v>488969</v>
          </cell>
        </row>
        <row r="14768">
          <cell r="A14768">
            <v>489000</v>
          </cell>
        </row>
        <row r="14769">
          <cell r="A14769">
            <v>489030</v>
          </cell>
        </row>
        <row r="14770">
          <cell r="A14770">
            <v>489061</v>
          </cell>
        </row>
        <row r="14771">
          <cell r="A14771">
            <v>489092</v>
          </cell>
        </row>
        <row r="14772">
          <cell r="A14772">
            <v>489120</v>
          </cell>
        </row>
        <row r="14773">
          <cell r="A14773">
            <v>489151</v>
          </cell>
        </row>
        <row r="14774">
          <cell r="A14774">
            <v>489181</v>
          </cell>
        </row>
        <row r="14775">
          <cell r="A14775">
            <v>489212</v>
          </cell>
        </row>
        <row r="14776">
          <cell r="A14776">
            <v>489242</v>
          </cell>
        </row>
        <row r="14777">
          <cell r="A14777">
            <v>489273</v>
          </cell>
        </row>
        <row r="14778">
          <cell r="A14778">
            <v>489304</v>
          </cell>
        </row>
        <row r="14779">
          <cell r="A14779">
            <v>489334</v>
          </cell>
        </row>
        <row r="14780">
          <cell r="A14780">
            <v>489365</v>
          </cell>
        </row>
        <row r="14781">
          <cell r="A14781">
            <v>489395</v>
          </cell>
        </row>
        <row r="14782">
          <cell r="A14782">
            <v>489426</v>
          </cell>
        </row>
        <row r="14783">
          <cell r="A14783">
            <v>489457</v>
          </cell>
        </row>
        <row r="14784">
          <cell r="A14784">
            <v>489486</v>
          </cell>
        </row>
        <row r="14785">
          <cell r="A14785">
            <v>489517</v>
          </cell>
        </row>
        <row r="14786">
          <cell r="A14786">
            <v>489547</v>
          </cell>
        </row>
        <row r="14787">
          <cell r="A14787">
            <v>489578</v>
          </cell>
        </row>
        <row r="14788">
          <cell r="A14788">
            <v>489608</v>
          </cell>
        </row>
        <row r="14789">
          <cell r="A14789">
            <v>489639</v>
          </cell>
        </row>
        <row r="14790">
          <cell r="A14790">
            <v>489670</v>
          </cell>
        </row>
        <row r="14791">
          <cell r="A14791">
            <v>489700</v>
          </cell>
        </row>
        <row r="14792">
          <cell r="A14792">
            <v>489731</v>
          </cell>
        </row>
        <row r="14793">
          <cell r="A14793">
            <v>489761</v>
          </cell>
        </row>
        <row r="14794">
          <cell r="A14794">
            <v>489792</v>
          </cell>
        </row>
        <row r="14795">
          <cell r="A14795">
            <v>489823</v>
          </cell>
        </row>
        <row r="14796">
          <cell r="A14796">
            <v>489851</v>
          </cell>
        </row>
        <row r="14797">
          <cell r="A14797">
            <v>489882</v>
          </cell>
        </row>
        <row r="14798">
          <cell r="A14798">
            <v>489912</v>
          </cell>
        </row>
        <row r="14799">
          <cell r="A14799">
            <v>489943</v>
          </cell>
        </row>
        <row r="14800">
          <cell r="A14800">
            <v>489973</v>
          </cell>
        </row>
        <row r="14801">
          <cell r="A14801">
            <v>490004</v>
          </cell>
        </row>
        <row r="14802">
          <cell r="A14802">
            <v>490035</v>
          </cell>
        </row>
        <row r="14803">
          <cell r="A14803">
            <v>490065</v>
          </cell>
        </row>
        <row r="14804">
          <cell r="A14804">
            <v>490096</v>
          </cell>
        </row>
        <row r="14805">
          <cell r="A14805">
            <v>490126</v>
          </cell>
        </row>
        <row r="14806">
          <cell r="A14806">
            <v>490157</v>
          </cell>
        </row>
        <row r="14807">
          <cell r="A14807">
            <v>490188</v>
          </cell>
        </row>
        <row r="14808">
          <cell r="A14808">
            <v>490216</v>
          </cell>
        </row>
        <row r="14809">
          <cell r="A14809">
            <v>490247</v>
          </cell>
        </row>
        <row r="14810">
          <cell r="A14810">
            <v>490277</v>
          </cell>
        </row>
        <row r="14811">
          <cell r="A14811">
            <v>490308</v>
          </cell>
        </row>
        <row r="14812">
          <cell r="A14812">
            <v>490338</v>
          </cell>
        </row>
        <row r="14813">
          <cell r="A14813">
            <v>490369</v>
          </cell>
        </row>
        <row r="14814">
          <cell r="A14814">
            <v>490400</v>
          </cell>
        </row>
        <row r="14815">
          <cell r="A14815">
            <v>490430</v>
          </cell>
        </row>
        <row r="14816">
          <cell r="A14816">
            <v>490461</v>
          </cell>
        </row>
        <row r="14817">
          <cell r="A14817">
            <v>490491</v>
          </cell>
        </row>
        <row r="14818">
          <cell r="A14818">
            <v>490522</v>
          </cell>
        </row>
        <row r="14819">
          <cell r="A14819">
            <v>490553</v>
          </cell>
        </row>
        <row r="14820">
          <cell r="A14820">
            <v>490581</v>
          </cell>
        </row>
        <row r="14821">
          <cell r="A14821">
            <v>490612</v>
          </cell>
        </row>
        <row r="14822">
          <cell r="A14822">
            <v>490642</v>
          </cell>
        </row>
        <row r="14823">
          <cell r="A14823">
            <v>490673</v>
          </cell>
        </row>
        <row r="14824">
          <cell r="A14824">
            <v>490703</v>
          </cell>
        </row>
        <row r="14825">
          <cell r="A14825">
            <v>490734</v>
          </cell>
        </row>
        <row r="14826">
          <cell r="A14826">
            <v>490765</v>
          </cell>
        </row>
        <row r="14827">
          <cell r="A14827">
            <v>490795</v>
          </cell>
        </row>
        <row r="14828">
          <cell r="A14828">
            <v>490826</v>
          </cell>
        </row>
        <row r="14829">
          <cell r="A14829">
            <v>490856</v>
          </cell>
        </row>
        <row r="14830">
          <cell r="A14830">
            <v>490887</v>
          </cell>
        </row>
        <row r="14831">
          <cell r="A14831">
            <v>490918</v>
          </cell>
        </row>
        <row r="14832">
          <cell r="A14832">
            <v>490947</v>
          </cell>
        </row>
        <row r="14833">
          <cell r="A14833">
            <v>490978</v>
          </cell>
        </row>
        <row r="14834">
          <cell r="A14834">
            <v>491008</v>
          </cell>
        </row>
        <row r="14835">
          <cell r="A14835">
            <v>491039</v>
          </cell>
        </row>
        <row r="14836">
          <cell r="A14836">
            <v>491069</v>
          </cell>
        </row>
        <row r="14837">
          <cell r="A14837">
            <v>491100</v>
          </cell>
        </row>
        <row r="14838">
          <cell r="A14838">
            <v>491131</v>
          </cell>
        </row>
        <row r="14839">
          <cell r="A14839">
            <v>491161</v>
          </cell>
        </row>
        <row r="14840">
          <cell r="A14840">
            <v>491192</v>
          </cell>
        </row>
        <row r="14841">
          <cell r="A14841">
            <v>491222</v>
          </cell>
        </row>
        <row r="14842">
          <cell r="A14842">
            <v>491253</v>
          </cell>
        </row>
        <row r="14843">
          <cell r="A14843">
            <v>491284</v>
          </cell>
        </row>
        <row r="14844">
          <cell r="A14844">
            <v>491312</v>
          </cell>
        </row>
        <row r="14845">
          <cell r="A14845">
            <v>491343</v>
          </cell>
        </row>
        <row r="14846">
          <cell r="A14846">
            <v>491373</v>
          </cell>
        </row>
        <row r="14847">
          <cell r="A14847">
            <v>491404</v>
          </cell>
        </row>
        <row r="14848">
          <cell r="A14848">
            <v>491434</v>
          </cell>
        </row>
        <row r="14849">
          <cell r="A14849">
            <v>491465</v>
          </cell>
        </row>
        <row r="14850">
          <cell r="A14850">
            <v>491496</v>
          </cell>
        </row>
        <row r="14851">
          <cell r="A14851">
            <v>491526</v>
          </cell>
        </row>
        <row r="14852">
          <cell r="A14852">
            <v>491557</v>
          </cell>
        </row>
        <row r="14853">
          <cell r="A14853">
            <v>491587</v>
          </cell>
        </row>
        <row r="14854">
          <cell r="A14854">
            <v>491618</v>
          </cell>
        </row>
        <row r="14855">
          <cell r="A14855">
            <v>491649</v>
          </cell>
        </row>
        <row r="14856">
          <cell r="A14856">
            <v>491677</v>
          </cell>
        </row>
        <row r="14857">
          <cell r="A14857">
            <v>491708</v>
          </cell>
        </row>
        <row r="14858">
          <cell r="A14858">
            <v>491738</v>
          </cell>
        </row>
        <row r="14859">
          <cell r="A14859">
            <v>491769</v>
          </cell>
        </row>
        <row r="14860">
          <cell r="A14860">
            <v>491799</v>
          </cell>
        </row>
        <row r="14861">
          <cell r="A14861">
            <v>491830</v>
          </cell>
        </row>
        <row r="14862">
          <cell r="A14862">
            <v>491861</v>
          </cell>
        </row>
        <row r="14863">
          <cell r="A14863">
            <v>491891</v>
          </cell>
        </row>
        <row r="14864">
          <cell r="A14864">
            <v>491922</v>
          </cell>
        </row>
        <row r="14865">
          <cell r="A14865">
            <v>491952</v>
          </cell>
        </row>
        <row r="14866">
          <cell r="A14866">
            <v>491983</v>
          </cell>
        </row>
        <row r="14867">
          <cell r="A14867">
            <v>492014</v>
          </cell>
        </row>
        <row r="14868">
          <cell r="A14868">
            <v>492042</v>
          </cell>
        </row>
        <row r="14869">
          <cell r="A14869">
            <v>492073</v>
          </cell>
        </row>
        <row r="14870">
          <cell r="A14870">
            <v>492103</v>
          </cell>
        </row>
        <row r="14871">
          <cell r="A14871">
            <v>492134</v>
          </cell>
        </row>
        <row r="14872">
          <cell r="A14872">
            <v>492164</v>
          </cell>
        </row>
        <row r="14873">
          <cell r="A14873">
            <v>492195</v>
          </cell>
        </row>
        <row r="14874">
          <cell r="A14874">
            <v>492226</v>
          </cell>
        </row>
        <row r="14875">
          <cell r="A14875">
            <v>492256</v>
          </cell>
        </row>
        <row r="14876">
          <cell r="A14876">
            <v>492287</v>
          </cell>
        </row>
        <row r="14877">
          <cell r="A14877">
            <v>492317</v>
          </cell>
        </row>
        <row r="14878">
          <cell r="A14878">
            <v>492348</v>
          </cell>
        </row>
        <row r="14879">
          <cell r="A14879">
            <v>492379</v>
          </cell>
        </row>
        <row r="14880">
          <cell r="A14880">
            <v>492408</v>
          </cell>
        </row>
        <row r="14881">
          <cell r="A14881">
            <v>492439</v>
          </cell>
        </row>
        <row r="14882">
          <cell r="A14882">
            <v>492469</v>
          </cell>
        </row>
        <row r="14883">
          <cell r="A14883">
            <v>492500</v>
          </cell>
        </row>
        <row r="14884">
          <cell r="A14884">
            <v>492530</v>
          </cell>
        </row>
        <row r="14885">
          <cell r="A14885">
            <v>492561</v>
          </cell>
        </row>
        <row r="14886">
          <cell r="A14886">
            <v>492592</v>
          </cell>
        </row>
        <row r="14887">
          <cell r="A14887">
            <v>492622</v>
          </cell>
        </row>
        <row r="14888">
          <cell r="A14888">
            <v>492653</v>
          </cell>
        </row>
        <row r="14889">
          <cell r="A14889">
            <v>492683</v>
          </cell>
        </row>
        <row r="14890">
          <cell r="A14890">
            <v>492714</v>
          </cell>
        </row>
        <row r="14891">
          <cell r="A14891">
            <v>492745</v>
          </cell>
        </row>
        <row r="14892">
          <cell r="A14892">
            <v>492773</v>
          </cell>
        </row>
        <row r="14893">
          <cell r="A14893">
            <v>492804</v>
          </cell>
        </row>
        <row r="14894">
          <cell r="A14894">
            <v>492834</v>
          </cell>
        </row>
        <row r="14895">
          <cell r="A14895">
            <v>492865</v>
          </cell>
        </row>
        <row r="14896">
          <cell r="A14896">
            <v>492895</v>
          </cell>
        </row>
        <row r="14897">
          <cell r="A14897">
            <v>492926</v>
          </cell>
        </row>
        <row r="14898">
          <cell r="A14898">
            <v>492957</v>
          </cell>
        </row>
        <row r="14899">
          <cell r="A14899">
            <v>492987</v>
          </cell>
        </row>
        <row r="14900">
          <cell r="A14900">
            <v>493018</v>
          </cell>
        </row>
        <row r="14901">
          <cell r="A14901">
            <v>493048</v>
          </cell>
        </row>
        <row r="14902">
          <cell r="A14902">
            <v>493079</v>
          </cell>
        </row>
        <row r="14903">
          <cell r="A14903">
            <v>493110</v>
          </cell>
        </row>
        <row r="14904">
          <cell r="A14904">
            <v>493138</v>
          </cell>
        </row>
        <row r="14905">
          <cell r="A14905">
            <v>493169</v>
          </cell>
        </row>
        <row r="14906">
          <cell r="A14906">
            <v>493199</v>
          </cell>
        </row>
        <row r="14907">
          <cell r="A14907">
            <v>493230</v>
          </cell>
        </row>
        <row r="14908">
          <cell r="A14908">
            <v>493260</v>
          </cell>
        </row>
        <row r="14909">
          <cell r="A14909">
            <v>493291</v>
          </cell>
        </row>
        <row r="14910">
          <cell r="A14910">
            <v>493322</v>
          </cell>
        </row>
        <row r="14911">
          <cell r="A14911">
            <v>493352</v>
          </cell>
        </row>
        <row r="14912">
          <cell r="A14912">
            <v>493383</v>
          </cell>
        </row>
        <row r="14913">
          <cell r="A14913">
            <v>493413</v>
          </cell>
        </row>
        <row r="14914">
          <cell r="A14914">
            <v>493444</v>
          </cell>
        </row>
        <row r="14915">
          <cell r="A14915">
            <v>493475</v>
          </cell>
        </row>
        <row r="14916">
          <cell r="A14916">
            <v>493503</v>
          </cell>
        </row>
        <row r="14917">
          <cell r="A14917">
            <v>493534</v>
          </cell>
        </row>
        <row r="14918">
          <cell r="A14918">
            <v>493564</v>
          </cell>
        </row>
        <row r="14919">
          <cell r="A14919">
            <v>493595</v>
          </cell>
        </row>
        <row r="14920">
          <cell r="A14920">
            <v>493625</v>
          </cell>
        </row>
        <row r="14921">
          <cell r="A14921">
            <v>493656</v>
          </cell>
        </row>
        <row r="14922">
          <cell r="A14922">
            <v>493687</v>
          </cell>
        </row>
        <row r="14923">
          <cell r="A14923">
            <v>493717</v>
          </cell>
        </row>
        <row r="14924">
          <cell r="A14924">
            <v>493748</v>
          </cell>
        </row>
        <row r="14925">
          <cell r="A14925">
            <v>493778</v>
          </cell>
        </row>
        <row r="14926">
          <cell r="A14926">
            <v>493809</v>
          </cell>
        </row>
        <row r="14927">
          <cell r="A14927">
            <v>493840</v>
          </cell>
        </row>
        <row r="14928">
          <cell r="A14928">
            <v>493869</v>
          </cell>
        </row>
        <row r="14929">
          <cell r="A14929">
            <v>493900</v>
          </cell>
        </row>
        <row r="14930">
          <cell r="A14930">
            <v>493930</v>
          </cell>
        </row>
        <row r="14931">
          <cell r="A14931">
            <v>493961</v>
          </cell>
        </row>
        <row r="14932">
          <cell r="A14932">
            <v>493991</v>
          </cell>
        </row>
        <row r="14933">
          <cell r="A14933">
            <v>494022</v>
          </cell>
        </row>
        <row r="14934">
          <cell r="A14934">
            <v>494053</v>
          </cell>
        </row>
        <row r="14935">
          <cell r="A14935">
            <v>494083</v>
          </cell>
        </row>
        <row r="14936">
          <cell r="A14936">
            <v>494114</v>
          </cell>
        </row>
        <row r="14937">
          <cell r="A14937">
            <v>494144</v>
          </cell>
        </row>
        <row r="14938">
          <cell r="A14938">
            <v>494175</v>
          </cell>
        </row>
        <row r="14939">
          <cell r="A14939">
            <v>494206</v>
          </cell>
        </row>
        <row r="14940">
          <cell r="A14940">
            <v>494234</v>
          </cell>
        </row>
        <row r="14941">
          <cell r="A14941">
            <v>494265</v>
          </cell>
        </row>
        <row r="14942">
          <cell r="A14942">
            <v>494295</v>
          </cell>
        </row>
        <row r="14943">
          <cell r="A14943">
            <v>494326</v>
          </cell>
        </row>
        <row r="14944">
          <cell r="A14944">
            <v>494356</v>
          </cell>
        </row>
        <row r="14945">
          <cell r="A14945">
            <v>494387</v>
          </cell>
        </row>
        <row r="14946">
          <cell r="A14946">
            <v>494418</v>
          </cell>
        </row>
        <row r="14947">
          <cell r="A14947">
            <v>494448</v>
          </cell>
        </row>
        <row r="14948">
          <cell r="A14948">
            <v>494479</v>
          </cell>
        </row>
        <row r="14949">
          <cell r="A14949">
            <v>494509</v>
          </cell>
        </row>
        <row r="14950">
          <cell r="A14950">
            <v>494540</v>
          </cell>
        </row>
        <row r="14951">
          <cell r="A14951">
            <v>494571</v>
          </cell>
        </row>
        <row r="14952">
          <cell r="A14952">
            <v>494599</v>
          </cell>
        </row>
        <row r="14953">
          <cell r="A14953">
            <v>494630</v>
          </cell>
        </row>
        <row r="14954">
          <cell r="A14954">
            <v>494660</v>
          </cell>
        </row>
        <row r="14955">
          <cell r="A14955">
            <v>494691</v>
          </cell>
        </row>
        <row r="14956">
          <cell r="A14956">
            <v>494721</v>
          </cell>
        </row>
        <row r="14957">
          <cell r="A14957">
            <v>494752</v>
          </cell>
        </row>
        <row r="14958">
          <cell r="A14958">
            <v>494783</v>
          </cell>
        </row>
        <row r="14959">
          <cell r="A14959">
            <v>494813</v>
          </cell>
        </row>
        <row r="14960">
          <cell r="A14960">
            <v>494844</v>
          </cell>
        </row>
        <row r="14961">
          <cell r="A14961">
            <v>494874</v>
          </cell>
        </row>
        <row r="14962">
          <cell r="A14962">
            <v>494905</v>
          </cell>
        </row>
        <row r="14963">
          <cell r="A14963">
            <v>494936</v>
          </cell>
        </row>
        <row r="14964">
          <cell r="A14964">
            <v>494964</v>
          </cell>
        </row>
        <row r="14965">
          <cell r="A14965">
            <v>494995</v>
          </cell>
        </row>
        <row r="14966">
          <cell r="A14966">
            <v>495025</v>
          </cell>
        </row>
        <row r="14967">
          <cell r="A14967">
            <v>495056</v>
          </cell>
        </row>
        <row r="14968">
          <cell r="A14968">
            <v>495086</v>
          </cell>
        </row>
        <row r="14969">
          <cell r="A14969">
            <v>495117</v>
          </cell>
        </row>
        <row r="14970">
          <cell r="A14970">
            <v>495148</v>
          </cell>
        </row>
        <row r="14971">
          <cell r="A14971">
            <v>495178</v>
          </cell>
        </row>
        <row r="14972">
          <cell r="A14972">
            <v>495209</v>
          </cell>
        </row>
        <row r="14973">
          <cell r="A14973">
            <v>495239</v>
          </cell>
        </row>
        <row r="14974">
          <cell r="A14974">
            <v>495270</v>
          </cell>
        </row>
        <row r="14975">
          <cell r="A14975">
            <v>495301</v>
          </cell>
        </row>
        <row r="14976">
          <cell r="A14976">
            <v>495330</v>
          </cell>
        </row>
        <row r="14977">
          <cell r="A14977">
            <v>495361</v>
          </cell>
        </row>
        <row r="14978">
          <cell r="A14978">
            <v>495391</v>
          </cell>
        </row>
        <row r="14979">
          <cell r="A14979">
            <v>495422</v>
          </cell>
        </row>
        <row r="14980">
          <cell r="A14980">
            <v>495452</v>
          </cell>
        </row>
        <row r="14981">
          <cell r="A14981">
            <v>495483</v>
          </cell>
        </row>
        <row r="14982">
          <cell r="A14982">
            <v>495514</v>
          </cell>
        </row>
        <row r="14983">
          <cell r="A14983">
            <v>495544</v>
          </cell>
        </row>
        <row r="14984">
          <cell r="A14984">
            <v>495575</v>
          </cell>
        </row>
        <row r="14985">
          <cell r="A14985">
            <v>495605</v>
          </cell>
        </row>
        <row r="14986">
          <cell r="A14986">
            <v>495636</v>
          </cell>
        </row>
        <row r="14987">
          <cell r="A14987">
            <v>495667</v>
          </cell>
        </row>
        <row r="14988">
          <cell r="A14988">
            <v>495695</v>
          </cell>
        </row>
        <row r="14989">
          <cell r="A14989">
            <v>495726</v>
          </cell>
        </row>
        <row r="14990">
          <cell r="A14990">
            <v>495756</v>
          </cell>
        </row>
        <row r="14991">
          <cell r="A14991">
            <v>495787</v>
          </cell>
        </row>
        <row r="14992">
          <cell r="A14992">
            <v>495817</v>
          </cell>
        </row>
        <row r="14993">
          <cell r="A14993">
            <v>495848</v>
          </cell>
        </row>
        <row r="14994">
          <cell r="A14994">
            <v>495879</v>
          </cell>
        </row>
        <row r="14995">
          <cell r="A14995">
            <v>495909</v>
          </cell>
        </row>
        <row r="14996">
          <cell r="A14996">
            <v>495940</v>
          </cell>
        </row>
        <row r="14997">
          <cell r="A14997">
            <v>495970</v>
          </cell>
        </row>
        <row r="14998">
          <cell r="A14998">
            <v>496001</v>
          </cell>
        </row>
        <row r="14999">
          <cell r="A14999">
            <v>496032</v>
          </cell>
        </row>
        <row r="15000">
          <cell r="A15000">
            <v>496060</v>
          </cell>
        </row>
        <row r="15001">
          <cell r="A15001">
            <v>496091</v>
          </cell>
        </row>
        <row r="15002">
          <cell r="A15002">
            <v>496121</v>
          </cell>
        </row>
        <row r="15003">
          <cell r="A15003">
            <v>496152</v>
          </cell>
        </row>
        <row r="15004">
          <cell r="A15004">
            <v>496182</v>
          </cell>
        </row>
        <row r="15005">
          <cell r="A15005">
            <v>496213</v>
          </cell>
        </row>
        <row r="15006">
          <cell r="A15006">
            <v>496244</v>
          </cell>
        </row>
        <row r="15007">
          <cell r="A15007">
            <v>496274</v>
          </cell>
        </row>
        <row r="15008">
          <cell r="A15008">
            <v>496305</v>
          </cell>
        </row>
        <row r="15009">
          <cell r="A15009">
            <v>496335</v>
          </cell>
        </row>
        <row r="15010">
          <cell r="A15010">
            <v>496366</v>
          </cell>
        </row>
        <row r="15011">
          <cell r="A15011">
            <v>496397</v>
          </cell>
        </row>
        <row r="15012">
          <cell r="A15012">
            <v>496425</v>
          </cell>
        </row>
        <row r="15013">
          <cell r="A15013">
            <v>496456</v>
          </cell>
        </row>
        <row r="15014">
          <cell r="A15014">
            <v>496486</v>
          </cell>
        </row>
        <row r="15015">
          <cell r="A15015">
            <v>496517</v>
          </cell>
        </row>
        <row r="15016">
          <cell r="A15016">
            <v>496547</v>
          </cell>
        </row>
        <row r="15017">
          <cell r="A15017">
            <v>496578</v>
          </cell>
        </row>
        <row r="15018">
          <cell r="A15018">
            <v>496609</v>
          </cell>
        </row>
        <row r="15019">
          <cell r="A15019">
            <v>496639</v>
          </cell>
        </row>
        <row r="15020">
          <cell r="A15020">
            <v>496670</v>
          </cell>
        </row>
        <row r="15021">
          <cell r="A15021">
            <v>496700</v>
          </cell>
        </row>
        <row r="15022">
          <cell r="A15022">
            <v>496731</v>
          </cell>
        </row>
        <row r="15023">
          <cell r="A15023">
            <v>496762</v>
          </cell>
        </row>
        <row r="15024">
          <cell r="A15024">
            <v>496791</v>
          </cell>
        </row>
        <row r="15025">
          <cell r="A15025">
            <v>496822</v>
          </cell>
        </row>
        <row r="15026">
          <cell r="A15026">
            <v>496852</v>
          </cell>
        </row>
        <row r="15027">
          <cell r="A15027">
            <v>496883</v>
          </cell>
        </row>
        <row r="15028">
          <cell r="A15028">
            <v>496913</v>
          </cell>
        </row>
        <row r="15029">
          <cell r="A15029">
            <v>496944</v>
          </cell>
        </row>
        <row r="15030">
          <cell r="A15030">
            <v>496975</v>
          </cell>
        </row>
        <row r="15031">
          <cell r="A15031">
            <v>497005</v>
          </cell>
        </row>
        <row r="15032">
          <cell r="A15032">
            <v>497036</v>
          </cell>
        </row>
        <row r="15033">
          <cell r="A15033">
            <v>497066</v>
          </cell>
        </row>
        <row r="15034">
          <cell r="A15034">
            <v>497097</v>
          </cell>
        </row>
        <row r="15035">
          <cell r="A15035">
            <v>497128</v>
          </cell>
        </row>
        <row r="15036">
          <cell r="A15036">
            <v>497156</v>
          </cell>
        </row>
        <row r="15037">
          <cell r="A15037">
            <v>497187</v>
          </cell>
        </row>
        <row r="15038">
          <cell r="A15038">
            <v>497217</v>
          </cell>
        </row>
        <row r="15039">
          <cell r="A15039">
            <v>497248</v>
          </cell>
        </row>
        <row r="15040">
          <cell r="A15040">
            <v>497278</v>
          </cell>
        </row>
        <row r="15041">
          <cell r="A15041">
            <v>497309</v>
          </cell>
        </row>
        <row r="15042">
          <cell r="A15042">
            <v>497340</v>
          </cell>
        </row>
        <row r="15043">
          <cell r="A15043">
            <v>497370</v>
          </cell>
        </row>
        <row r="15044">
          <cell r="A15044">
            <v>497401</v>
          </cell>
        </row>
        <row r="15045">
          <cell r="A15045">
            <v>497431</v>
          </cell>
        </row>
        <row r="15046">
          <cell r="A15046">
            <v>497462</v>
          </cell>
        </row>
        <row r="15047">
          <cell r="A15047">
            <v>497493</v>
          </cell>
        </row>
        <row r="15048">
          <cell r="A15048">
            <v>497521</v>
          </cell>
        </row>
        <row r="15049">
          <cell r="A15049">
            <v>497552</v>
          </cell>
        </row>
        <row r="15050">
          <cell r="A15050">
            <v>497582</v>
          </cell>
        </row>
        <row r="15051">
          <cell r="A15051">
            <v>497613</v>
          </cell>
        </row>
        <row r="15052">
          <cell r="A15052">
            <v>497643</v>
          </cell>
        </row>
        <row r="15053">
          <cell r="A15053">
            <v>497674</v>
          </cell>
        </row>
        <row r="15054">
          <cell r="A15054">
            <v>497705</v>
          </cell>
        </row>
        <row r="15055">
          <cell r="A15055">
            <v>497735</v>
          </cell>
        </row>
        <row r="15056">
          <cell r="A15056">
            <v>497766</v>
          </cell>
        </row>
        <row r="15057">
          <cell r="A15057">
            <v>497796</v>
          </cell>
        </row>
        <row r="15058">
          <cell r="A15058">
            <v>497827</v>
          </cell>
        </row>
        <row r="15059">
          <cell r="A15059">
            <v>497858</v>
          </cell>
        </row>
        <row r="15060">
          <cell r="A15060">
            <v>497886</v>
          </cell>
        </row>
        <row r="15061">
          <cell r="A15061">
            <v>497917</v>
          </cell>
        </row>
        <row r="15062">
          <cell r="A15062">
            <v>497947</v>
          </cell>
        </row>
        <row r="15063">
          <cell r="A15063">
            <v>497978</v>
          </cell>
        </row>
        <row r="15064">
          <cell r="A15064">
            <v>498008</v>
          </cell>
        </row>
        <row r="15065">
          <cell r="A15065">
            <v>498039</v>
          </cell>
        </row>
        <row r="15066">
          <cell r="A15066">
            <v>498070</v>
          </cell>
        </row>
        <row r="15067">
          <cell r="A15067">
            <v>498100</v>
          </cell>
        </row>
        <row r="15068">
          <cell r="A15068">
            <v>498131</v>
          </cell>
        </row>
        <row r="15069">
          <cell r="A15069">
            <v>498161</v>
          </cell>
        </row>
        <row r="15070">
          <cell r="A15070">
            <v>498192</v>
          </cell>
        </row>
        <row r="15071">
          <cell r="A15071">
            <v>498223</v>
          </cell>
        </row>
        <row r="15072">
          <cell r="A15072">
            <v>498252</v>
          </cell>
        </row>
        <row r="15073">
          <cell r="A15073">
            <v>498283</v>
          </cell>
        </row>
        <row r="15074">
          <cell r="A15074">
            <v>498313</v>
          </cell>
        </row>
        <row r="15075">
          <cell r="A15075">
            <v>498344</v>
          </cell>
        </row>
        <row r="15076">
          <cell r="A15076">
            <v>498374</v>
          </cell>
        </row>
        <row r="15077">
          <cell r="A15077">
            <v>498405</v>
          </cell>
        </row>
        <row r="15078">
          <cell r="A15078">
            <v>498436</v>
          </cell>
        </row>
        <row r="15079">
          <cell r="A15079">
            <v>498466</v>
          </cell>
        </row>
        <row r="15080">
          <cell r="A15080">
            <v>498497</v>
          </cell>
        </row>
        <row r="15081">
          <cell r="A15081">
            <v>498527</v>
          </cell>
        </row>
        <row r="15082">
          <cell r="A15082">
            <v>498558</v>
          </cell>
        </row>
        <row r="15083">
          <cell r="A15083">
            <v>498589</v>
          </cell>
        </row>
        <row r="15084">
          <cell r="A15084">
            <v>498617</v>
          </cell>
        </row>
        <row r="15085">
          <cell r="A15085">
            <v>498648</v>
          </cell>
        </row>
        <row r="15086">
          <cell r="A15086">
            <v>498678</v>
          </cell>
        </row>
        <row r="15087">
          <cell r="A15087">
            <v>498709</v>
          </cell>
        </row>
        <row r="15088">
          <cell r="A15088">
            <v>498739</v>
          </cell>
        </row>
        <row r="15089">
          <cell r="A15089">
            <v>498770</v>
          </cell>
        </row>
        <row r="15090">
          <cell r="A15090">
            <v>498801</v>
          </cell>
        </row>
        <row r="15091">
          <cell r="A15091">
            <v>498831</v>
          </cell>
        </row>
        <row r="15092">
          <cell r="A15092">
            <v>498862</v>
          </cell>
        </row>
        <row r="15093">
          <cell r="A15093">
            <v>498892</v>
          </cell>
        </row>
        <row r="15094">
          <cell r="A15094">
            <v>498923</v>
          </cell>
        </row>
        <row r="15095">
          <cell r="A15095">
            <v>498954</v>
          </cell>
        </row>
        <row r="15096">
          <cell r="A15096">
            <v>498982</v>
          </cell>
        </row>
        <row r="15097">
          <cell r="A15097">
            <v>499013</v>
          </cell>
        </row>
        <row r="15098">
          <cell r="A15098">
            <v>499043</v>
          </cell>
        </row>
        <row r="15099">
          <cell r="A15099">
            <v>499074</v>
          </cell>
        </row>
        <row r="15100">
          <cell r="A15100">
            <v>499104</v>
          </cell>
        </row>
        <row r="15101">
          <cell r="A15101">
            <v>499135</v>
          </cell>
        </row>
        <row r="15102">
          <cell r="A15102">
            <v>499166</v>
          </cell>
        </row>
        <row r="15103">
          <cell r="A15103">
            <v>499196</v>
          </cell>
        </row>
        <row r="15104">
          <cell r="A15104">
            <v>499227</v>
          </cell>
        </row>
        <row r="15105">
          <cell r="A15105">
            <v>499257</v>
          </cell>
        </row>
        <row r="15106">
          <cell r="A15106">
            <v>499288</v>
          </cell>
        </row>
        <row r="15107">
          <cell r="A15107">
            <v>499319</v>
          </cell>
        </row>
        <row r="15108">
          <cell r="A15108">
            <v>499347</v>
          </cell>
        </row>
        <row r="15109">
          <cell r="A15109">
            <v>499378</v>
          </cell>
        </row>
        <row r="15110">
          <cell r="A15110">
            <v>499408</v>
          </cell>
        </row>
        <row r="15111">
          <cell r="A15111">
            <v>499439</v>
          </cell>
        </row>
        <row r="15112">
          <cell r="A15112">
            <v>499469</v>
          </cell>
        </row>
        <row r="15113">
          <cell r="A15113">
            <v>499500</v>
          </cell>
        </row>
        <row r="15114">
          <cell r="A15114">
            <v>499531</v>
          </cell>
        </row>
        <row r="15115">
          <cell r="A15115">
            <v>499561</v>
          </cell>
        </row>
        <row r="15116">
          <cell r="A15116">
            <v>499592</v>
          </cell>
        </row>
        <row r="15117">
          <cell r="A15117">
            <v>499622</v>
          </cell>
        </row>
        <row r="15118">
          <cell r="A15118">
            <v>499653</v>
          </cell>
        </row>
        <row r="15119">
          <cell r="A15119">
            <v>499684</v>
          </cell>
        </row>
        <row r="15120">
          <cell r="A15120">
            <v>499713</v>
          </cell>
        </row>
        <row r="15121">
          <cell r="A15121">
            <v>499744</v>
          </cell>
        </row>
        <row r="15122">
          <cell r="A15122">
            <v>499774</v>
          </cell>
        </row>
        <row r="15123">
          <cell r="A15123">
            <v>499805</v>
          </cell>
        </row>
        <row r="15124">
          <cell r="A15124">
            <v>499835</v>
          </cell>
        </row>
        <row r="15125">
          <cell r="A15125">
            <v>499866</v>
          </cell>
        </row>
        <row r="15126">
          <cell r="A15126">
            <v>499897</v>
          </cell>
        </row>
        <row r="15127">
          <cell r="A15127">
            <v>499927</v>
          </cell>
        </row>
        <row r="15128">
          <cell r="A15128">
            <v>499958</v>
          </cell>
        </row>
        <row r="15129">
          <cell r="A15129">
            <v>499988</v>
          </cell>
        </row>
        <row r="15130">
          <cell r="A15130">
            <v>500019</v>
          </cell>
        </row>
        <row r="15131">
          <cell r="A15131">
            <v>500050</v>
          </cell>
        </row>
        <row r="15132">
          <cell r="A15132">
            <v>500078</v>
          </cell>
        </row>
        <row r="15133">
          <cell r="A15133">
            <v>500109</v>
          </cell>
        </row>
        <row r="15134">
          <cell r="A15134">
            <v>500139</v>
          </cell>
        </row>
        <row r="15135">
          <cell r="A15135">
            <v>500170</v>
          </cell>
        </row>
        <row r="15136">
          <cell r="A15136">
            <v>500200</v>
          </cell>
        </row>
        <row r="15137">
          <cell r="A15137">
            <v>500231</v>
          </cell>
        </row>
        <row r="15138">
          <cell r="A15138">
            <v>500262</v>
          </cell>
        </row>
        <row r="15139">
          <cell r="A15139">
            <v>500292</v>
          </cell>
        </row>
        <row r="15140">
          <cell r="A15140">
            <v>500323</v>
          </cell>
        </row>
        <row r="15141">
          <cell r="A15141">
            <v>500353</v>
          </cell>
        </row>
        <row r="15142">
          <cell r="A15142">
            <v>500384</v>
          </cell>
        </row>
        <row r="15143">
          <cell r="A15143">
            <v>500415</v>
          </cell>
        </row>
        <row r="15144">
          <cell r="A15144">
            <v>500443</v>
          </cell>
        </row>
        <row r="15145">
          <cell r="A15145">
            <v>500474</v>
          </cell>
        </row>
        <row r="15146">
          <cell r="A15146">
            <v>500504</v>
          </cell>
        </row>
        <row r="15147">
          <cell r="A15147">
            <v>500535</v>
          </cell>
        </row>
        <row r="15148">
          <cell r="A15148">
            <v>500565</v>
          </cell>
        </row>
        <row r="15149">
          <cell r="A15149">
            <v>500596</v>
          </cell>
        </row>
        <row r="15150">
          <cell r="A15150">
            <v>500627</v>
          </cell>
        </row>
        <row r="15151">
          <cell r="A15151">
            <v>500657</v>
          </cell>
        </row>
        <row r="15152">
          <cell r="A15152">
            <v>500688</v>
          </cell>
        </row>
        <row r="15153">
          <cell r="A15153">
            <v>500718</v>
          </cell>
        </row>
        <row r="15154">
          <cell r="A15154">
            <v>500749</v>
          </cell>
        </row>
        <row r="15155">
          <cell r="A15155">
            <v>500780</v>
          </cell>
        </row>
        <row r="15156">
          <cell r="A15156">
            <v>500808</v>
          </cell>
        </row>
        <row r="15157">
          <cell r="A15157">
            <v>500839</v>
          </cell>
        </row>
        <row r="15158">
          <cell r="A15158">
            <v>500869</v>
          </cell>
        </row>
        <row r="15159">
          <cell r="A15159">
            <v>500900</v>
          </cell>
        </row>
        <row r="15160">
          <cell r="A15160">
            <v>500930</v>
          </cell>
        </row>
        <row r="15161">
          <cell r="A15161">
            <v>500961</v>
          </cell>
        </row>
        <row r="15162">
          <cell r="A15162">
            <v>500992</v>
          </cell>
        </row>
        <row r="15163">
          <cell r="A15163">
            <v>501022</v>
          </cell>
        </row>
        <row r="15164">
          <cell r="A15164">
            <v>501053</v>
          </cell>
        </row>
        <row r="15165">
          <cell r="A15165">
            <v>501083</v>
          </cell>
        </row>
        <row r="15166">
          <cell r="A15166">
            <v>501114</v>
          </cell>
        </row>
        <row r="15167">
          <cell r="A15167">
            <v>501145</v>
          </cell>
        </row>
        <row r="15168">
          <cell r="A15168">
            <v>501174</v>
          </cell>
        </row>
        <row r="15169">
          <cell r="A15169">
            <v>501205</v>
          </cell>
        </row>
        <row r="15170">
          <cell r="A15170">
            <v>501235</v>
          </cell>
        </row>
        <row r="15171">
          <cell r="A15171">
            <v>501266</v>
          </cell>
        </row>
        <row r="15172">
          <cell r="A15172">
            <v>501296</v>
          </cell>
        </row>
        <row r="15173">
          <cell r="A15173">
            <v>501327</v>
          </cell>
        </row>
        <row r="15174">
          <cell r="A15174">
            <v>501358</v>
          </cell>
        </row>
        <row r="15175">
          <cell r="A15175">
            <v>501388</v>
          </cell>
        </row>
        <row r="15176">
          <cell r="A15176">
            <v>501419</v>
          </cell>
        </row>
        <row r="15177">
          <cell r="A15177">
            <v>501449</v>
          </cell>
        </row>
        <row r="15178">
          <cell r="A15178">
            <v>501480</v>
          </cell>
        </row>
        <row r="15179">
          <cell r="A15179">
            <v>501511</v>
          </cell>
        </row>
        <row r="15180">
          <cell r="A15180">
            <v>501539</v>
          </cell>
        </row>
        <row r="15181">
          <cell r="A15181">
            <v>501570</v>
          </cell>
        </row>
        <row r="15182">
          <cell r="A15182">
            <v>501600</v>
          </cell>
        </row>
        <row r="15183">
          <cell r="A15183">
            <v>501631</v>
          </cell>
        </row>
        <row r="15184">
          <cell r="A15184">
            <v>501661</v>
          </cell>
        </row>
        <row r="15185">
          <cell r="A15185">
            <v>501692</v>
          </cell>
        </row>
        <row r="15186">
          <cell r="A15186">
            <v>501723</v>
          </cell>
        </row>
        <row r="15187">
          <cell r="A15187">
            <v>501753</v>
          </cell>
        </row>
        <row r="15188">
          <cell r="A15188">
            <v>501784</v>
          </cell>
        </row>
        <row r="15189">
          <cell r="A15189">
            <v>501814</v>
          </cell>
        </row>
        <row r="15190">
          <cell r="A15190">
            <v>501845</v>
          </cell>
        </row>
        <row r="15191">
          <cell r="A15191">
            <v>501876</v>
          </cell>
        </row>
        <row r="15192">
          <cell r="A15192">
            <v>501904</v>
          </cell>
        </row>
        <row r="15193">
          <cell r="A15193">
            <v>501935</v>
          </cell>
        </row>
        <row r="15194">
          <cell r="A15194">
            <v>501965</v>
          </cell>
        </row>
        <row r="15195">
          <cell r="A15195">
            <v>501996</v>
          </cell>
        </row>
        <row r="15196">
          <cell r="A15196">
            <v>502026</v>
          </cell>
        </row>
        <row r="15197">
          <cell r="A15197">
            <v>502057</v>
          </cell>
        </row>
        <row r="15198">
          <cell r="A15198">
            <v>502088</v>
          </cell>
        </row>
        <row r="15199">
          <cell r="A15199">
            <v>502118</v>
          </cell>
        </row>
        <row r="15200">
          <cell r="A15200">
            <v>502149</v>
          </cell>
        </row>
        <row r="15201">
          <cell r="A15201">
            <v>502179</v>
          </cell>
        </row>
        <row r="15202">
          <cell r="A15202">
            <v>502210</v>
          </cell>
        </row>
        <row r="15203">
          <cell r="A15203">
            <v>502241</v>
          </cell>
        </row>
        <row r="15204">
          <cell r="A15204">
            <v>502269</v>
          </cell>
        </row>
        <row r="15205">
          <cell r="A15205">
            <v>502300</v>
          </cell>
        </row>
        <row r="15206">
          <cell r="A15206">
            <v>502330</v>
          </cell>
        </row>
        <row r="15207">
          <cell r="A15207">
            <v>502361</v>
          </cell>
        </row>
        <row r="15208">
          <cell r="A15208">
            <v>502391</v>
          </cell>
        </row>
        <row r="15209">
          <cell r="A15209">
            <v>502422</v>
          </cell>
        </row>
        <row r="15210">
          <cell r="A15210">
            <v>502453</v>
          </cell>
        </row>
        <row r="15211">
          <cell r="A15211">
            <v>502483</v>
          </cell>
        </row>
        <row r="15212">
          <cell r="A15212">
            <v>502514</v>
          </cell>
        </row>
        <row r="15213">
          <cell r="A15213">
            <v>502544</v>
          </cell>
        </row>
        <row r="15214">
          <cell r="A15214">
            <v>502575</v>
          </cell>
        </row>
        <row r="15215">
          <cell r="A15215">
            <v>502606</v>
          </cell>
        </row>
        <row r="15216">
          <cell r="A15216">
            <v>502635</v>
          </cell>
        </row>
        <row r="15217">
          <cell r="A15217">
            <v>502666</v>
          </cell>
        </row>
        <row r="15218">
          <cell r="A15218">
            <v>502696</v>
          </cell>
        </row>
        <row r="15219">
          <cell r="A15219">
            <v>502727</v>
          </cell>
        </row>
        <row r="15220">
          <cell r="A15220">
            <v>502757</v>
          </cell>
        </row>
        <row r="15221">
          <cell r="A15221">
            <v>502788</v>
          </cell>
        </row>
        <row r="15222">
          <cell r="A15222">
            <v>502819</v>
          </cell>
        </row>
        <row r="15223">
          <cell r="A15223">
            <v>502849</v>
          </cell>
        </row>
        <row r="15224">
          <cell r="A15224">
            <v>502880</v>
          </cell>
        </row>
        <row r="15225">
          <cell r="A15225">
            <v>502910</v>
          </cell>
        </row>
        <row r="15226">
          <cell r="A15226">
            <v>502941</v>
          </cell>
        </row>
        <row r="15227">
          <cell r="A15227">
            <v>502972</v>
          </cell>
        </row>
        <row r="15228">
          <cell r="A15228">
            <v>503000</v>
          </cell>
        </row>
        <row r="15229">
          <cell r="A15229">
            <v>503031</v>
          </cell>
        </row>
        <row r="15230">
          <cell r="A15230">
            <v>503061</v>
          </cell>
        </row>
        <row r="15231">
          <cell r="A15231">
            <v>503092</v>
          </cell>
        </row>
        <row r="15232">
          <cell r="A15232">
            <v>503122</v>
          </cell>
        </row>
        <row r="15233">
          <cell r="A15233">
            <v>503153</v>
          </cell>
        </row>
        <row r="15234">
          <cell r="A15234">
            <v>503184</v>
          </cell>
        </row>
        <row r="15235">
          <cell r="A15235">
            <v>503214</v>
          </cell>
        </row>
        <row r="15236">
          <cell r="A15236">
            <v>503245</v>
          </cell>
        </row>
        <row r="15237">
          <cell r="A15237">
            <v>503275</v>
          </cell>
        </row>
        <row r="15238">
          <cell r="A15238">
            <v>503306</v>
          </cell>
        </row>
        <row r="15239">
          <cell r="A15239">
            <v>503337</v>
          </cell>
        </row>
        <row r="15240">
          <cell r="A15240">
            <v>503365</v>
          </cell>
        </row>
        <row r="15241">
          <cell r="A15241">
            <v>503396</v>
          </cell>
        </row>
        <row r="15242">
          <cell r="A15242">
            <v>503426</v>
          </cell>
        </row>
        <row r="15243">
          <cell r="A15243">
            <v>503457</v>
          </cell>
        </row>
        <row r="15244">
          <cell r="A15244">
            <v>503487</v>
          </cell>
        </row>
        <row r="15245">
          <cell r="A15245">
            <v>503518</v>
          </cell>
        </row>
        <row r="15246">
          <cell r="A15246">
            <v>503549</v>
          </cell>
        </row>
        <row r="15247">
          <cell r="A15247">
            <v>503579</v>
          </cell>
        </row>
        <row r="15248">
          <cell r="A15248">
            <v>503610</v>
          </cell>
        </row>
        <row r="15249">
          <cell r="A15249">
            <v>503640</v>
          </cell>
        </row>
        <row r="15250">
          <cell r="A15250">
            <v>503671</v>
          </cell>
        </row>
        <row r="15251">
          <cell r="A15251">
            <v>503702</v>
          </cell>
        </row>
        <row r="15252">
          <cell r="A15252">
            <v>503730</v>
          </cell>
        </row>
        <row r="15253">
          <cell r="A15253">
            <v>503761</v>
          </cell>
        </row>
        <row r="15254">
          <cell r="A15254">
            <v>503791</v>
          </cell>
        </row>
        <row r="15255">
          <cell r="A15255">
            <v>503822</v>
          </cell>
        </row>
        <row r="15256">
          <cell r="A15256">
            <v>503852</v>
          </cell>
        </row>
        <row r="15257">
          <cell r="A15257">
            <v>503883</v>
          </cell>
        </row>
        <row r="15258">
          <cell r="A15258">
            <v>503914</v>
          </cell>
        </row>
        <row r="15259">
          <cell r="A15259">
            <v>503944</v>
          </cell>
        </row>
        <row r="15260">
          <cell r="A15260">
            <v>503975</v>
          </cell>
        </row>
        <row r="15261">
          <cell r="A15261">
            <v>504005</v>
          </cell>
        </row>
        <row r="15262">
          <cell r="A15262">
            <v>504036</v>
          </cell>
        </row>
        <row r="15263">
          <cell r="A15263">
            <v>504067</v>
          </cell>
        </row>
        <row r="15264">
          <cell r="A15264">
            <v>504096</v>
          </cell>
        </row>
        <row r="15265">
          <cell r="A15265">
            <v>504127</v>
          </cell>
        </row>
        <row r="15266">
          <cell r="A15266">
            <v>504157</v>
          </cell>
        </row>
        <row r="15267">
          <cell r="A15267">
            <v>504188</v>
          </cell>
        </row>
        <row r="15268">
          <cell r="A15268">
            <v>504218</v>
          </cell>
        </row>
        <row r="15269">
          <cell r="A15269">
            <v>504249</v>
          </cell>
        </row>
        <row r="15270">
          <cell r="A15270">
            <v>504280</v>
          </cell>
        </row>
        <row r="15271">
          <cell r="A15271">
            <v>504310</v>
          </cell>
        </row>
        <row r="15272">
          <cell r="A15272">
            <v>504341</v>
          </cell>
        </row>
        <row r="15273">
          <cell r="A15273">
            <v>504371</v>
          </cell>
        </row>
        <row r="15274">
          <cell r="A15274">
            <v>504402</v>
          </cell>
        </row>
        <row r="15275">
          <cell r="A15275">
            <v>504433</v>
          </cell>
        </row>
        <row r="15276">
          <cell r="A15276">
            <v>504461</v>
          </cell>
        </row>
        <row r="15277">
          <cell r="A15277">
            <v>504492</v>
          </cell>
        </row>
        <row r="15278">
          <cell r="A15278">
            <v>504522</v>
          </cell>
        </row>
        <row r="15279">
          <cell r="A15279">
            <v>504553</v>
          </cell>
        </row>
        <row r="15280">
          <cell r="A15280">
            <v>504583</v>
          </cell>
        </row>
        <row r="15281">
          <cell r="A15281">
            <v>504614</v>
          </cell>
        </row>
        <row r="15282">
          <cell r="A15282">
            <v>504645</v>
          </cell>
        </row>
        <row r="15283">
          <cell r="A15283">
            <v>504675</v>
          </cell>
        </row>
        <row r="15284">
          <cell r="A15284">
            <v>504706</v>
          </cell>
        </row>
        <row r="15285">
          <cell r="A15285">
            <v>504736</v>
          </cell>
        </row>
        <row r="15286">
          <cell r="A15286">
            <v>504767</v>
          </cell>
        </row>
        <row r="15287">
          <cell r="A15287">
            <v>504798</v>
          </cell>
        </row>
        <row r="15288">
          <cell r="A15288">
            <v>504826</v>
          </cell>
        </row>
        <row r="15289">
          <cell r="A15289">
            <v>504857</v>
          </cell>
        </row>
        <row r="15290">
          <cell r="A15290">
            <v>504887</v>
          </cell>
        </row>
        <row r="15291">
          <cell r="A15291">
            <v>504918</v>
          </cell>
        </row>
        <row r="15292">
          <cell r="A15292">
            <v>504948</v>
          </cell>
        </row>
        <row r="15293">
          <cell r="A15293">
            <v>504979</v>
          </cell>
        </row>
        <row r="15294">
          <cell r="A15294">
            <v>505010</v>
          </cell>
        </row>
        <row r="15295">
          <cell r="A15295">
            <v>505040</v>
          </cell>
        </row>
        <row r="15296">
          <cell r="A15296">
            <v>505071</v>
          </cell>
        </row>
        <row r="15297">
          <cell r="A15297">
            <v>505101</v>
          </cell>
        </row>
        <row r="15298">
          <cell r="A15298">
            <v>505132</v>
          </cell>
        </row>
        <row r="15299">
          <cell r="A15299">
            <v>505163</v>
          </cell>
        </row>
        <row r="15300">
          <cell r="A15300">
            <v>505191</v>
          </cell>
        </row>
        <row r="15301">
          <cell r="A15301">
            <v>505222</v>
          </cell>
        </row>
        <row r="15302">
          <cell r="A15302">
            <v>505252</v>
          </cell>
        </row>
        <row r="15303">
          <cell r="A15303">
            <v>505283</v>
          </cell>
        </row>
        <row r="15304">
          <cell r="A15304">
            <v>505313</v>
          </cell>
        </row>
        <row r="15305">
          <cell r="A15305">
            <v>505344</v>
          </cell>
        </row>
        <row r="15306">
          <cell r="A15306">
            <v>505375</v>
          </cell>
        </row>
        <row r="15307">
          <cell r="A15307">
            <v>505405</v>
          </cell>
        </row>
        <row r="15308">
          <cell r="A15308">
            <v>505436</v>
          </cell>
        </row>
        <row r="15309">
          <cell r="A15309">
            <v>505466</v>
          </cell>
        </row>
        <row r="15310">
          <cell r="A15310">
            <v>505497</v>
          </cell>
        </row>
        <row r="15311">
          <cell r="A15311">
            <v>505528</v>
          </cell>
        </row>
        <row r="15312">
          <cell r="A15312">
            <v>505557</v>
          </cell>
        </row>
        <row r="15313">
          <cell r="A15313">
            <v>505588</v>
          </cell>
        </row>
        <row r="15314">
          <cell r="A15314">
            <v>505618</v>
          </cell>
        </row>
        <row r="15315">
          <cell r="A15315">
            <v>505649</v>
          </cell>
        </row>
        <row r="15316">
          <cell r="A15316">
            <v>505679</v>
          </cell>
        </row>
        <row r="15317">
          <cell r="A15317">
            <v>505710</v>
          </cell>
        </row>
        <row r="15318">
          <cell r="A15318">
            <v>505741</v>
          </cell>
        </row>
        <row r="15319">
          <cell r="A15319">
            <v>505771</v>
          </cell>
        </row>
        <row r="15320">
          <cell r="A15320">
            <v>505802</v>
          </cell>
        </row>
        <row r="15321">
          <cell r="A15321">
            <v>505832</v>
          </cell>
        </row>
        <row r="15322">
          <cell r="A15322">
            <v>505863</v>
          </cell>
        </row>
        <row r="15323">
          <cell r="A15323">
            <v>505894</v>
          </cell>
        </row>
        <row r="15324">
          <cell r="A15324">
            <v>505922</v>
          </cell>
        </row>
        <row r="15325">
          <cell r="A15325">
            <v>505953</v>
          </cell>
        </row>
        <row r="15326">
          <cell r="A15326">
            <v>505983</v>
          </cell>
        </row>
        <row r="15327">
          <cell r="A15327">
            <v>506014</v>
          </cell>
        </row>
        <row r="15328">
          <cell r="A15328">
            <v>506044</v>
          </cell>
        </row>
        <row r="15329">
          <cell r="A15329">
            <v>506075</v>
          </cell>
        </row>
        <row r="15330">
          <cell r="A15330">
            <v>506106</v>
          </cell>
        </row>
        <row r="15331">
          <cell r="A15331">
            <v>506136</v>
          </cell>
        </row>
        <row r="15332">
          <cell r="A15332">
            <v>506167</v>
          </cell>
        </row>
        <row r="15333">
          <cell r="A15333">
            <v>506197</v>
          </cell>
        </row>
        <row r="15334">
          <cell r="A15334">
            <v>506228</v>
          </cell>
        </row>
        <row r="15335">
          <cell r="A15335">
            <v>506259</v>
          </cell>
        </row>
        <row r="15336">
          <cell r="A15336">
            <v>506287</v>
          </cell>
        </row>
        <row r="15337">
          <cell r="A15337">
            <v>506318</v>
          </cell>
        </row>
        <row r="15338">
          <cell r="A15338">
            <v>506348</v>
          </cell>
        </row>
        <row r="15339">
          <cell r="A15339">
            <v>506379</v>
          </cell>
        </row>
        <row r="15340">
          <cell r="A15340">
            <v>506409</v>
          </cell>
        </row>
        <row r="15341">
          <cell r="A15341">
            <v>506440</v>
          </cell>
        </row>
        <row r="15342">
          <cell r="A15342">
            <v>506471</v>
          </cell>
        </row>
        <row r="15343">
          <cell r="A15343">
            <v>506501</v>
          </cell>
        </row>
        <row r="15344">
          <cell r="A15344">
            <v>506532</v>
          </cell>
        </row>
        <row r="15345">
          <cell r="A15345">
            <v>506562</v>
          </cell>
        </row>
        <row r="15346">
          <cell r="A15346">
            <v>506593</v>
          </cell>
        </row>
        <row r="15347">
          <cell r="A15347">
            <v>506624</v>
          </cell>
        </row>
        <row r="15348">
          <cell r="A15348">
            <v>506652</v>
          </cell>
        </row>
        <row r="15349">
          <cell r="A15349">
            <v>506683</v>
          </cell>
        </row>
        <row r="15350">
          <cell r="A15350">
            <v>506713</v>
          </cell>
        </row>
        <row r="15351">
          <cell r="A15351">
            <v>506744</v>
          </cell>
        </row>
        <row r="15352">
          <cell r="A15352">
            <v>506774</v>
          </cell>
        </row>
        <row r="15353">
          <cell r="A15353">
            <v>506805</v>
          </cell>
        </row>
        <row r="15354">
          <cell r="A15354">
            <v>506836</v>
          </cell>
        </row>
        <row r="15355">
          <cell r="A15355">
            <v>506866</v>
          </cell>
        </row>
        <row r="15356">
          <cell r="A15356">
            <v>506897</v>
          </cell>
        </row>
        <row r="15357">
          <cell r="A15357">
            <v>506927</v>
          </cell>
        </row>
        <row r="15358">
          <cell r="A15358">
            <v>506958</v>
          </cell>
        </row>
        <row r="15359">
          <cell r="A15359">
            <v>506989</v>
          </cell>
        </row>
        <row r="15360">
          <cell r="A15360">
            <v>507018</v>
          </cell>
        </row>
        <row r="15361">
          <cell r="A15361">
            <v>507049</v>
          </cell>
        </row>
        <row r="15362">
          <cell r="A15362">
            <v>507079</v>
          </cell>
        </row>
        <row r="15363">
          <cell r="A15363">
            <v>507110</v>
          </cell>
        </row>
        <row r="15364">
          <cell r="A15364">
            <v>507140</v>
          </cell>
        </row>
        <row r="15365">
          <cell r="A15365">
            <v>507171</v>
          </cell>
        </row>
        <row r="15366">
          <cell r="A15366">
            <v>507202</v>
          </cell>
        </row>
        <row r="15367">
          <cell r="A15367">
            <v>507232</v>
          </cell>
        </row>
        <row r="15368">
          <cell r="A15368">
            <v>507263</v>
          </cell>
        </row>
        <row r="15369">
          <cell r="A15369">
            <v>507293</v>
          </cell>
        </row>
        <row r="15370">
          <cell r="A15370">
            <v>507324</v>
          </cell>
        </row>
        <row r="15371">
          <cell r="A15371">
            <v>507355</v>
          </cell>
        </row>
        <row r="15372">
          <cell r="A15372">
            <v>507383</v>
          </cell>
        </row>
        <row r="15373">
          <cell r="A15373">
            <v>507414</v>
          </cell>
        </row>
        <row r="15374">
          <cell r="A15374">
            <v>507444</v>
          </cell>
        </row>
        <row r="15375">
          <cell r="A15375">
            <v>507475</v>
          </cell>
        </row>
        <row r="15376">
          <cell r="A15376">
            <v>507505</v>
          </cell>
        </row>
        <row r="15377">
          <cell r="A15377">
            <v>507536</v>
          </cell>
        </row>
        <row r="15378">
          <cell r="A15378">
            <v>507567</v>
          </cell>
        </row>
        <row r="15379">
          <cell r="A15379">
            <v>507597</v>
          </cell>
        </row>
        <row r="15380">
          <cell r="A15380">
            <v>507628</v>
          </cell>
        </row>
        <row r="15381">
          <cell r="A15381">
            <v>507658</v>
          </cell>
        </row>
        <row r="15382">
          <cell r="A15382">
            <v>507689</v>
          </cell>
        </row>
        <row r="15383">
          <cell r="A15383">
            <v>507720</v>
          </cell>
        </row>
        <row r="15384">
          <cell r="A15384">
            <v>507748</v>
          </cell>
        </row>
        <row r="15385">
          <cell r="A15385">
            <v>507779</v>
          </cell>
        </row>
        <row r="15386">
          <cell r="A15386">
            <v>507809</v>
          </cell>
        </row>
        <row r="15387">
          <cell r="A15387">
            <v>507840</v>
          </cell>
        </row>
        <row r="15388">
          <cell r="A15388">
            <v>507870</v>
          </cell>
        </row>
        <row r="15389">
          <cell r="A15389">
            <v>507901</v>
          </cell>
        </row>
        <row r="15390">
          <cell r="A15390">
            <v>507932</v>
          </cell>
        </row>
        <row r="15391">
          <cell r="A15391">
            <v>507962</v>
          </cell>
        </row>
        <row r="15392">
          <cell r="A15392">
            <v>507993</v>
          </cell>
        </row>
        <row r="15393">
          <cell r="A15393">
            <v>508023</v>
          </cell>
        </row>
        <row r="15394">
          <cell r="A15394">
            <v>508054</v>
          </cell>
        </row>
        <row r="15395">
          <cell r="A15395">
            <v>508085</v>
          </cell>
        </row>
        <row r="15396">
          <cell r="A15396">
            <v>508113</v>
          </cell>
        </row>
        <row r="15397">
          <cell r="A15397">
            <v>508144</v>
          </cell>
        </row>
        <row r="15398">
          <cell r="A15398">
            <v>508174</v>
          </cell>
        </row>
        <row r="15399">
          <cell r="A15399">
            <v>508205</v>
          </cell>
        </row>
        <row r="15400">
          <cell r="A15400">
            <v>508235</v>
          </cell>
        </row>
        <row r="15401">
          <cell r="A15401">
            <v>508266</v>
          </cell>
        </row>
        <row r="15402">
          <cell r="A15402">
            <v>508297</v>
          </cell>
        </row>
        <row r="15403">
          <cell r="A15403">
            <v>508327</v>
          </cell>
        </row>
        <row r="15404">
          <cell r="A15404">
            <v>508358</v>
          </cell>
        </row>
        <row r="15405">
          <cell r="A15405">
            <v>508388</v>
          </cell>
        </row>
        <row r="15406">
          <cell r="A15406">
            <v>508419</v>
          </cell>
        </row>
        <row r="15407">
          <cell r="A15407">
            <v>508450</v>
          </cell>
        </row>
        <row r="15408">
          <cell r="A15408">
            <v>508479</v>
          </cell>
        </row>
        <row r="15409">
          <cell r="A15409">
            <v>508510</v>
          </cell>
        </row>
        <row r="15410">
          <cell r="A15410">
            <v>508540</v>
          </cell>
        </row>
        <row r="15411">
          <cell r="A15411">
            <v>508571</v>
          </cell>
        </row>
        <row r="15412">
          <cell r="A15412">
            <v>508601</v>
          </cell>
        </row>
        <row r="15413">
          <cell r="A15413">
            <v>508632</v>
          </cell>
        </row>
        <row r="15414">
          <cell r="A15414">
            <v>508663</v>
          </cell>
        </row>
        <row r="15415">
          <cell r="A15415">
            <v>508693</v>
          </cell>
        </row>
        <row r="15416">
          <cell r="A15416">
            <v>508724</v>
          </cell>
        </row>
        <row r="15417">
          <cell r="A15417">
            <v>508754</v>
          </cell>
        </row>
        <row r="15418">
          <cell r="A15418">
            <v>508785</v>
          </cell>
        </row>
        <row r="15419">
          <cell r="A15419">
            <v>508816</v>
          </cell>
        </row>
        <row r="15420">
          <cell r="A15420">
            <v>508844</v>
          </cell>
        </row>
        <row r="15421">
          <cell r="A15421">
            <v>508875</v>
          </cell>
        </row>
        <row r="15422">
          <cell r="A15422">
            <v>508905</v>
          </cell>
        </row>
        <row r="15423">
          <cell r="A15423">
            <v>508936</v>
          </cell>
        </row>
        <row r="15424">
          <cell r="A15424">
            <v>508966</v>
          </cell>
        </row>
        <row r="15425">
          <cell r="A15425">
            <v>508997</v>
          </cell>
        </row>
        <row r="15426">
          <cell r="A15426">
            <v>509028</v>
          </cell>
        </row>
        <row r="15427">
          <cell r="A15427">
            <v>509058</v>
          </cell>
        </row>
        <row r="15428">
          <cell r="A15428">
            <v>509089</v>
          </cell>
        </row>
        <row r="15429">
          <cell r="A15429">
            <v>509119</v>
          </cell>
        </row>
        <row r="15430">
          <cell r="A15430">
            <v>509150</v>
          </cell>
        </row>
        <row r="15431">
          <cell r="A15431">
            <v>509181</v>
          </cell>
        </row>
        <row r="15432">
          <cell r="A15432">
            <v>509209</v>
          </cell>
        </row>
        <row r="15433">
          <cell r="A15433">
            <v>509240</v>
          </cell>
        </row>
        <row r="15434">
          <cell r="A15434">
            <v>509270</v>
          </cell>
        </row>
        <row r="15435">
          <cell r="A15435">
            <v>509301</v>
          </cell>
        </row>
        <row r="15436">
          <cell r="A15436">
            <v>509331</v>
          </cell>
        </row>
        <row r="15437">
          <cell r="A15437">
            <v>509362</v>
          </cell>
        </row>
        <row r="15438">
          <cell r="A15438">
            <v>509393</v>
          </cell>
        </row>
        <row r="15439">
          <cell r="A15439">
            <v>509423</v>
          </cell>
        </row>
        <row r="15440">
          <cell r="A15440">
            <v>509454</v>
          </cell>
        </row>
        <row r="15441">
          <cell r="A15441">
            <v>509484</v>
          </cell>
        </row>
        <row r="15442">
          <cell r="A15442">
            <v>509515</v>
          </cell>
        </row>
        <row r="15443">
          <cell r="A15443">
            <v>509546</v>
          </cell>
        </row>
        <row r="15444">
          <cell r="A15444">
            <v>509574</v>
          </cell>
        </row>
        <row r="15445">
          <cell r="A15445">
            <v>509605</v>
          </cell>
        </row>
        <row r="15446">
          <cell r="A15446">
            <v>509635</v>
          </cell>
        </row>
        <row r="15447">
          <cell r="A15447">
            <v>509666</v>
          </cell>
        </row>
        <row r="15448">
          <cell r="A15448">
            <v>509696</v>
          </cell>
        </row>
        <row r="15449">
          <cell r="A15449">
            <v>509727</v>
          </cell>
        </row>
        <row r="15450">
          <cell r="A15450">
            <v>509758</v>
          </cell>
        </row>
        <row r="15451">
          <cell r="A15451">
            <v>509788</v>
          </cell>
        </row>
        <row r="15452">
          <cell r="A15452">
            <v>509819</v>
          </cell>
        </row>
        <row r="15453">
          <cell r="A15453">
            <v>509849</v>
          </cell>
        </row>
        <row r="15454">
          <cell r="A15454">
            <v>509880</v>
          </cell>
        </row>
        <row r="15455">
          <cell r="A15455">
            <v>509911</v>
          </cell>
        </row>
        <row r="15456">
          <cell r="A15456">
            <v>509940</v>
          </cell>
        </row>
        <row r="15457">
          <cell r="A15457">
            <v>509971</v>
          </cell>
        </row>
        <row r="15458">
          <cell r="A15458">
            <v>510001</v>
          </cell>
        </row>
        <row r="15459">
          <cell r="A15459">
            <v>510032</v>
          </cell>
        </row>
        <row r="15460">
          <cell r="A15460">
            <v>510062</v>
          </cell>
        </row>
        <row r="15461">
          <cell r="A15461">
            <v>510093</v>
          </cell>
        </row>
        <row r="15462">
          <cell r="A15462">
            <v>510124</v>
          </cell>
        </row>
        <row r="15463">
          <cell r="A15463">
            <v>510154</v>
          </cell>
        </row>
        <row r="15464">
          <cell r="A15464">
            <v>510185</v>
          </cell>
        </row>
        <row r="15465">
          <cell r="A15465">
            <v>510215</v>
          </cell>
        </row>
        <row r="15466">
          <cell r="A15466">
            <v>510246</v>
          </cell>
        </row>
        <row r="15467">
          <cell r="A15467">
            <v>510277</v>
          </cell>
        </row>
        <row r="15468">
          <cell r="A15468">
            <v>510305</v>
          </cell>
        </row>
        <row r="15469">
          <cell r="A15469">
            <v>510336</v>
          </cell>
        </row>
        <row r="15470">
          <cell r="A15470">
            <v>510366</v>
          </cell>
        </row>
        <row r="15471">
          <cell r="A15471">
            <v>510397</v>
          </cell>
        </row>
        <row r="15472">
          <cell r="A15472">
            <v>510427</v>
          </cell>
        </row>
        <row r="15473">
          <cell r="A15473">
            <v>510458</v>
          </cell>
        </row>
        <row r="15474">
          <cell r="A15474">
            <v>510489</v>
          </cell>
        </row>
        <row r="15475">
          <cell r="A15475">
            <v>510519</v>
          </cell>
        </row>
        <row r="15476">
          <cell r="A15476">
            <v>510550</v>
          </cell>
        </row>
        <row r="15477">
          <cell r="A15477">
            <v>510580</v>
          </cell>
        </row>
        <row r="15478">
          <cell r="A15478">
            <v>510611</v>
          </cell>
        </row>
        <row r="15479">
          <cell r="A15479">
            <v>510642</v>
          </cell>
        </row>
        <row r="15480">
          <cell r="A15480">
            <v>510670</v>
          </cell>
        </row>
        <row r="15481">
          <cell r="A15481">
            <v>510701</v>
          </cell>
        </row>
        <row r="15482">
          <cell r="A15482">
            <v>510731</v>
          </cell>
        </row>
        <row r="15483">
          <cell r="A15483">
            <v>510762</v>
          </cell>
        </row>
        <row r="15484">
          <cell r="A15484">
            <v>510792</v>
          </cell>
        </row>
        <row r="15485">
          <cell r="A15485">
            <v>510823</v>
          </cell>
        </row>
        <row r="15486">
          <cell r="A15486">
            <v>510854</v>
          </cell>
        </row>
        <row r="15487">
          <cell r="A15487">
            <v>510884</v>
          </cell>
        </row>
        <row r="15488">
          <cell r="A15488">
            <v>510915</v>
          </cell>
        </row>
        <row r="15489">
          <cell r="A15489">
            <v>510945</v>
          </cell>
        </row>
        <row r="15490">
          <cell r="A15490">
            <v>510976</v>
          </cell>
        </row>
        <row r="15491">
          <cell r="A15491">
            <v>511007</v>
          </cell>
        </row>
        <row r="15492">
          <cell r="A15492">
            <v>511035</v>
          </cell>
        </row>
        <row r="15493">
          <cell r="A15493">
            <v>511066</v>
          </cell>
        </row>
        <row r="15494">
          <cell r="A15494">
            <v>511096</v>
          </cell>
        </row>
        <row r="15495">
          <cell r="A15495">
            <v>511127</v>
          </cell>
        </row>
        <row r="15496">
          <cell r="A15496">
            <v>511157</v>
          </cell>
        </row>
        <row r="15497">
          <cell r="A15497">
            <v>511188</v>
          </cell>
        </row>
        <row r="15498">
          <cell r="A15498">
            <v>511219</v>
          </cell>
        </row>
        <row r="15499">
          <cell r="A15499">
            <v>511249</v>
          </cell>
        </row>
        <row r="15500">
          <cell r="A15500">
            <v>511280</v>
          </cell>
        </row>
        <row r="15501">
          <cell r="A15501">
            <v>511310</v>
          </cell>
        </row>
        <row r="15502">
          <cell r="A15502">
            <v>511341</v>
          </cell>
        </row>
        <row r="15503">
          <cell r="A15503">
            <v>511372</v>
          </cell>
        </row>
        <row r="15504">
          <cell r="A15504">
            <v>511400</v>
          </cell>
        </row>
        <row r="15505">
          <cell r="A15505">
            <v>511431</v>
          </cell>
        </row>
        <row r="15506">
          <cell r="A15506">
            <v>511461</v>
          </cell>
        </row>
        <row r="15507">
          <cell r="A15507">
            <v>511492</v>
          </cell>
        </row>
        <row r="15508">
          <cell r="A15508">
            <v>511522</v>
          </cell>
        </row>
        <row r="15509">
          <cell r="A15509">
            <v>511553</v>
          </cell>
        </row>
        <row r="15510">
          <cell r="A15510">
            <v>511584</v>
          </cell>
        </row>
        <row r="15511">
          <cell r="A15511">
            <v>511614</v>
          </cell>
        </row>
        <row r="15512">
          <cell r="A15512">
            <v>511645</v>
          </cell>
        </row>
        <row r="15513">
          <cell r="A15513">
            <v>511675</v>
          </cell>
        </row>
        <row r="15514">
          <cell r="A15514">
            <v>511706</v>
          </cell>
        </row>
        <row r="15515">
          <cell r="A15515">
            <v>511737</v>
          </cell>
        </row>
        <row r="15516">
          <cell r="A15516">
            <v>511765</v>
          </cell>
        </row>
        <row r="15517">
          <cell r="A15517">
            <v>511796</v>
          </cell>
        </row>
        <row r="15518">
          <cell r="A15518">
            <v>511826</v>
          </cell>
        </row>
        <row r="15519">
          <cell r="A15519">
            <v>511857</v>
          </cell>
        </row>
        <row r="15520">
          <cell r="A15520">
            <v>511887</v>
          </cell>
        </row>
        <row r="15521">
          <cell r="A15521">
            <v>511918</v>
          </cell>
        </row>
        <row r="15522">
          <cell r="A15522">
            <v>511949</v>
          </cell>
        </row>
        <row r="15523">
          <cell r="A15523">
            <v>511979</v>
          </cell>
        </row>
        <row r="15524">
          <cell r="A15524">
            <v>512010</v>
          </cell>
        </row>
        <row r="15525">
          <cell r="A15525">
            <v>512040</v>
          </cell>
        </row>
        <row r="15526">
          <cell r="A15526">
            <v>512071</v>
          </cell>
        </row>
        <row r="15527">
          <cell r="A15527">
            <v>512102</v>
          </cell>
        </row>
        <row r="15528">
          <cell r="A15528">
            <v>512130</v>
          </cell>
        </row>
        <row r="15529">
          <cell r="A15529">
            <v>512161</v>
          </cell>
        </row>
        <row r="15530">
          <cell r="A15530">
            <v>512191</v>
          </cell>
        </row>
        <row r="15531">
          <cell r="A15531">
            <v>512222</v>
          </cell>
        </row>
        <row r="15532">
          <cell r="A15532">
            <v>512252</v>
          </cell>
        </row>
        <row r="15533">
          <cell r="A15533">
            <v>512283</v>
          </cell>
        </row>
        <row r="15534">
          <cell r="A15534">
            <v>512314</v>
          </cell>
        </row>
        <row r="15535">
          <cell r="A15535">
            <v>512344</v>
          </cell>
        </row>
        <row r="15536">
          <cell r="A15536">
            <v>512375</v>
          </cell>
        </row>
        <row r="15537">
          <cell r="A15537">
            <v>512405</v>
          </cell>
        </row>
        <row r="15538">
          <cell r="A15538">
            <v>512436</v>
          </cell>
        </row>
        <row r="15539">
          <cell r="A15539">
            <v>512467</v>
          </cell>
        </row>
        <row r="15540">
          <cell r="A15540">
            <v>512495</v>
          </cell>
        </row>
        <row r="15541">
          <cell r="A15541">
            <v>512526</v>
          </cell>
        </row>
        <row r="15542">
          <cell r="A15542">
            <v>512556</v>
          </cell>
        </row>
        <row r="15543">
          <cell r="A15543">
            <v>512587</v>
          </cell>
        </row>
        <row r="15544">
          <cell r="A15544">
            <v>512617</v>
          </cell>
        </row>
        <row r="15545">
          <cell r="A15545">
            <v>512648</v>
          </cell>
        </row>
        <row r="15546">
          <cell r="A15546">
            <v>512679</v>
          </cell>
        </row>
        <row r="15547">
          <cell r="A15547">
            <v>512709</v>
          </cell>
        </row>
        <row r="15548">
          <cell r="A15548">
            <v>512740</v>
          </cell>
        </row>
        <row r="15549">
          <cell r="A15549">
            <v>512770</v>
          </cell>
        </row>
        <row r="15550">
          <cell r="A15550">
            <v>512801</v>
          </cell>
        </row>
        <row r="15551">
          <cell r="A15551">
            <v>512832</v>
          </cell>
        </row>
        <row r="15552">
          <cell r="A15552">
            <v>512861</v>
          </cell>
        </row>
        <row r="15553">
          <cell r="A15553">
            <v>512892</v>
          </cell>
        </row>
        <row r="15554">
          <cell r="A15554">
            <v>512922</v>
          </cell>
        </row>
        <row r="15555">
          <cell r="A15555">
            <v>512953</v>
          </cell>
        </row>
        <row r="15556">
          <cell r="A15556">
            <v>512983</v>
          </cell>
        </row>
        <row r="15557">
          <cell r="A15557">
            <v>513014</v>
          </cell>
        </row>
        <row r="15558">
          <cell r="A15558">
            <v>513045</v>
          </cell>
        </row>
        <row r="15559">
          <cell r="A15559">
            <v>513075</v>
          </cell>
        </row>
        <row r="15560">
          <cell r="A15560">
            <v>513106</v>
          </cell>
        </row>
        <row r="15561">
          <cell r="A15561">
            <v>513136</v>
          </cell>
        </row>
        <row r="15562">
          <cell r="A15562">
            <v>513167</v>
          </cell>
        </row>
        <row r="15563">
          <cell r="A15563">
            <v>513198</v>
          </cell>
        </row>
        <row r="15564">
          <cell r="A15564">
            <v>513226</v>
          </cell>
        </row>
        <row r="15565">
          <cell r="A15565">
            <v>513257</v>
          </cell>
        </row>
        <row r="15566">
          <cell r="A15566">
            <v>513287</v>
          </cell>
        </row>
        <row r="15567">
          <cell r="A15567">
            <v>513318</v>
          </cell>
        </row>
        <row r="15568">
          <cell r="A15568">
            <v>513348</v>
          </cell>
        </row>
        <row r="15569">
          <cell r="A15569">
            <v>513379</v>
          </cell>
        </row>
        <row r="15570">
          <cell r="A15570">
            <v>513410</v>
          </cell>
        </row>
        <row r="15571">
          <cell r="A15571">
            <v>513440</v>
          </cell>
        </row>
        <row r="15572">
          <cell r="A15572">
            <v>513471</v>
          </cell>
        </row>
        <row r="15573">
          <cell r="A15573">
            <v>513501</v>
          </cell>
        </row>
        <row r="15574">
          <cell r="A15574">
            <v>513532</v>
          </cell>
        </row>
        <row r="15575">
          <cell r="A15575">
            <v>513563</v>
          </cell>
        </row>
        <row r="15576">
          <cell r="A15576">
            <v>513591</v>
          </cell>
        </row>
        <row r="15577">
          <cell r="A15577">
            <v>513622</v>
          </cell>
        </row>
        <row r="15578">
          <cell r="A15578">
            <v>513652</v>
          </cell>
        </row>
        <row r="15579">
          <cell r="A15579">
            <v>513683</v>
          </cell>
        </row>
        <row r="15580">
          <cell r="A15580">
            <v>513713</v>
          </cell>
        </row>
        <row r="15581">
          <cell r="A15581">
            <v>513744</v>
          </cell>
        </row>
        <row r="15582">
          <cell r="A15582">
            <v>513775</v>
          </cell>
        </row>
        <row r="15583">
          <cell r="A15583">
            <v>513805</v>
          </cell>
        </row>
        <row r="15584">
          <cell r="A15584">
            <v>513836</v>
          </cell>
        </row>
        <row r="15585">
          <cell r="A15585">
            <v>513866</v>
          </cell>
        </row>
        <row r="15586">
          <cell r="A15586">
            <v>513897</v>
          </cell>
        </row>
        <row r="15587">
          <cell r="A15587">
            <v>513928</v>
          </cell>
        </row>
        <row r="15588">
          <cell r="A15588">
            <v>513956</v>
          </cell>
        </row>
        <row r="15589">
          <cell r="A15589">
            <v>513987</v>
          </cell>
        </row>
        <row r="15590">
          <cell r="A15590">
            <v>514017</v>
          </cell>
        </row>
        <row r="15591">
          <cell r="A15591">
            <v>514048</v>
          </cell>
        </row>
        <row r="15592">
          <cell r="A15592">
            <v>514078</v>
          </cell>
        </row>
        <row r="15593">
          <cell r="A15593">
            <v>514109</v>
          </cell>
        </row>
        <row r="15594">
          <cell r="A15594">
            <v>514140</v>
          </cell>
        </row>
        <row r="15595">
          <cell r="A15595">
            <v>514170</v>
          </cell>
        </row>
        <row r="15596">
          <cell r="A15596">
            <v>514201</v>
          </cell>
        </row>
        <row r="15597">
          <cell r="A15597">
            <v>514231</v>
          </cell>
        </row>
        <row r="15598">
          <cell r="A15598">
            <v>514262</v>
          </cell>
        </row>
        <row r="15599">
          <cell r="A15599">
            <v>514293</v>
          </cell>
        </row>
        <row r="15600">
          <cell r="A15600">
            <v>514322</v>
          </cell>
        </row>
        <row r="15601">
          <cell r="A15601">
            <v>514353</v>
          </cell>
        </row>
        <row r="15602">
          <cell r="A15602">
            <v>514383</v>
          </cell>
        </row>
        <row r="15603">
          <cell r="A15603">
            <v>514414</v>
          </cell>
        </row>
        <row r="15604">
          <cell r="A15604">
            <v>514444</v>
          </cell>
        </row>
        <row r="15605">
          <cell r="A15605">
            <v>514475</v>
          </cell>
        </row>
        <row r="15606">
          <cell r="A15606">
            <v>514506</v>
          </cell>
        </row>
        <row r="15607">
          <cell r="A15607">
            <v>514536</v>
          </cell>
        </row>
        <row r="15608">
          <cell r="A15608">
            <v>514567</v>
          </cell>
        </row>
        <row r="15609">
          <cell r="A15609">
            <v>514597</v>
          </cell>
        </row>
        <row r="15610">
          <cell r="A15610">
            <v>514628</v>
          </cell>
        </row>
        <row r="15611">
          <cell r="A15611">
            <v>514659</v>
          </cell>
        </row>
        <row r="15612">
          <cell r="A15612">
            <v>514687</v>
          </cell>
        </row>
        <row r="15613">
          <cell r="A15613">
            <v>514718</v>
          </cell>
        </row>
        <row r="15614">
          <cell r="A15614">
            <v>514748</v>
          </cell>
        </row>
        <row r="15615">
          <cell r="A15615">
            <v>514779</v>
          </cell>
        </row>
        <row r="15616">
          <cell r="A15616">
            <v>514809</v>
          </cell>
        </row>
        <row r="15617">
          <cell r="A15617">
            <v>514840</v>
          </cell>
        </row>
        <row r="15618">
          <cell r="A15618">
            <v>514871</v>
          </cell>
        </row>
        <row r="15619">
          <cell r="A15619">
            <v>514901</v>
          </cell>
        </row>
        <row r="15620">
          <cell r="A15620">
            <v>514932</v>
          </cell>
        </row>
        <row r="15621">
          <cell r="A15621">
            <v>514962</v>
          </cell>
        </row>
        <row r="15622">
          <cell r="A15622">
            <v>514993</v>
          </cell>
        </row>
        <row r="15623">
          <cell r="A15623">
            <v>515024</v>
          </cell>
        </row>
        <row r="15624">
          <cell r="A15624">
            <v>515052</v>
          </cell>
        </row>
        <row r="15625">
          <cell r="A15625">
            <v>515083</v>
          </cell>
        </row>
        <row r="15626">
          <cell r="A15626">
            <v>515113</v>
          </cell>
        </row>
        <row r="15627">
          <cell r="A15627">
            <v>515144</v>
          </cell>
        </row>
        <row r="15628">
          <cell r="A15628">
            <v>515174</v>
          </cell>
        </row>
        <row r="15629">
          <cell r="A15629">
            <v>515205</v>
          </cell>
        </row>
        <row r="15630">
          <cell r="A15630">
            <v>515236</v>
          </cell>
        </row>
        <row r="15631">
          <cell r="A15631">
            <v>515266</v>
          </cell>
        </row>
        <row r="15632">
          <cell r="A15632">
            <v>515297</v>
          </cell>
        </row>
        <row r="15633">
          <cell r="A15633">
            <v>515327</v>
          </cell>
        </row>
        <row r="15634">
          <cell r="A15634">
            <v>515358</v>
          </cell>
        </row>
        <row r="15635">
          <cell r="A15635">
            <v>515389</v>
          </cell>
        </row>
        <row r="15636">
          <cell r="A15636">
            <v>515417</v>
          </cell>
        </row>
        <row r="15637">
          <cell r="A15637">
            <v>515448</v>
          </cell>
        </row>
        <row r="15638">
          <cell r="A15638">
            <v>515478</v>
          </cell>
        </row>
        <row r="15639">
          <cell r="A15639">
            <v>515509</v>
          </cell>
        </row>
        <row r="15640">
          <cell r="A15640">
            <v>515539</v>
          </cell>
        </row>
        <row r="15641">
          <cell r="A15641">
            <v>515570</v>
          </cell>
        </row>
        <row r="15642">
          <cell r="A15642">
            <v>515601</v>
          </cell>
        </row>
        <row r="15643">
          <cell r="A15643">
            <v>515631</v>
          </cell>
        </row>
        <row r="15644">
          <cell r="A15644">
            <v>515662</v>
          </cell>
        </row>
        <row r="15645">
          <cell r="A15645">
            <v>515692</v>
          </cell>
        </row>
        <row r="15646">
          <cell r="A15646">
            <v>515723</v>
          </cell>
        </row>
        <row r="15647">
          <cell r="A15647">
            <v>515754</v>
          </cell>
        </row>
        <row r="15648">
          <cell r="A15648">
            <v>515783</v>
          </cell>
        </row>
        <row r="15649">
          <cell r="A15649">
            <v>515814</v>
          </cell>
        </row>
        <row r="15650">
          <cell r="A15650">
            <v>515844</v>
          </cell>
        </row>
        <row r="15651">
          <cell r="A15651">
            <v>515875</v>
          </cell>
        </row>
        <row r="15652">
          <cell r="A15652">
            <v>515905</v>
          </cell>
        </row>
        <row r="15653">
          <cell r="A15653">
            <v>515936</v>
          </cell>
        </row>
        <row r="15654">
          <cell r="A15654">
            <v>515967</v>
          </cell>
        </row>
        <row r="15655">
          <cell r="A15655">
            <v>515997</v>
          </cell>
        </row>
        <row r="15656">
          <cell r="A15656">
            <v>516028</v>
          </cell>
        </row>
        <row r="15657">
          <cell r="A15657">
            <v>516058</v>
          </cell>
        </row>
        <row r="15658">
          <cell r="A15658">
            <v>516089</v>
          </cell>
        </row>
        <row r="15659">
          <cell r="A15659">
            <v>516120</v>
          </cell>
        </row>
        <row r="15660">
          <cell r="A15660">
            <v>516148</v>
          </cell>
        </row>
        <row r="15661">
          <cell r="A15661">
            <v>516179</v>
          </cell>
        </row>
        <row r="15662">
          <cell r="A15662">
            <v>516209</v>
          </cell>
        </row>
        <row r="15663">
          <cell r="A15663">
            <v>516240</v>
          </cell>
        </row>
        <row r="15664">
          <cell r="A15664">
            <v>516270</v>
          </cell>
        </row>
        <row r="15665">
          <cell r="A15665">
            <v>516301</v>
          </cell>
        </row>
        <row r="15666">
          <cell r="A15666">
            <v>516332</v>
          </cell>
        </row>
        <row r="15667">
          <cell r="A15667">
            <v>516362</v>
          </cell>
        </row>
        <row r="15668">
          <cell r="A15668">
            <v>516393</v>
          </cell>
        </row>
        <row r="15669">
          <cell r="A15669">
            <v>516423</v>
          </cell>
        </row>
        <row r="15670">
          <cell r="A15670">
            <v>516454</v>
          </cell>
        </row>
        <row r="15671">
          <cell r="A15671">
            <v>516485</v>
          </cell>
        </row>
        <row r="15672">
          <cell r="A15672">
            <v>516513</v>
          </cell>
        </row>
        <row r="15673">
          <cell r="A15673">
            <v>516544</v>
          </cell>
        </row>
        <row r="15674">
          <cell r="A15674">
            <v>516574</v>
          </cell>
        </row>
        <row r="15675">
          <cell r="A15675">
            <v>516605</v>
          </cell>
        </row>
        <row r="15676">
          <cell r="A15676">
            <v>516635</v>
          </cell>
        </row>
        <row r="15677">
          <cell r="A15677">
            <v>516666</v>
          </cell>
        </row>
        <row r="15678">
          <cell r="A15678">
            <v>516697</v>
          </cell>
        </row>
        <row r="15679">
          <cell r="A15679">
            <v>516727</v>
          </cell>
        </row>
        <row r="15680">
          <cell r="A15680">
            <v>516758</v>
          </cell>
        </row>
        <row r="15681">
          <cell r="A15681">
            <v>516788</v>
          </cell>
        </row>
        <row r="15682">
          <cell r="A15682">
            <v>516819</v>
          </cell>
        </row>
        <row r="15683">
          <cell r="A15683">
            <v>516850</v>
          </cell>
        </row>
        <row r="15684">
          <cell r="A15684">
            <v>516878</v>
          </cell>
        </row>
        <row r="15685">
          <cell r="A15685">
            <v>516909</v>
          </cell>
        </row>
        <row r="15686">
          <cell r="A15686">
            <v>516939</v>
          </cell>
        </row>
        <row r="15687">
          <cell r="A15687">
            <v>516970</v>
          </cell>
        </row>
        <row r="15688">
          <cell r="A15688">
            <v>517000</v>
          </cell>
        </row>
        <row r="15689">
          <cell r="A15689">
            <v>517031</v>
          </cell>
        </row>
        <row r="15690">
          <cell r="A15690">
            <v>517062</v>
          </cell>
        </row>
        <row r="15691">
          <cell r="A15691">
            <v>517092</v>
          </cell>
        </row>
        <row r="15692">
          <cell r="A15692">
            <v>517123</v>
          </cell>
        </row>
        <row r="15693">
          <cell r="A15693">
            <v>517153</v>
          </cell>
        </row>
        <row r="15694">
          <cell r="A15694">
            <v>517184</v>
          </cell>
        </row>
        <row r="15695">
          <cell r="A15695">
            <v>517215</v>
          </cell>
        </row>
        <row r="15696">
          <cell r="A15696">
            <v>517244</v>
          </cell>
        </row>
        <row r="15697">
          <cell r="A15697">
            <v>517275</v>
          </cell>
        </row>
        <row r="15698">
          <cell r="A15698">
            <v>517305</v>
          </cell>
        </row>
        <row r="15699">
          <cell r="A15699">
            <v>517336</v>
          </cell>
        </row>
        <row r="15700">
          <cell r="A15700">
            <v>517366</v>
          </cell>
        </row>
        <row r="15701">
          <cell r="A15701">
            <v>517397</v>
          </cell>
        </row>
        <row r="15702">
          <cell r="A15702">
            <v>517428</v>
          </cell>
        </row>
        <row r="15703">
          <cell r="A15703">
            <v>517458</v>
          </cell>
        </row>
        <row r="15704">
          <cell r="A15704">
            <v>517489</v>
          </cell>
        </row>
        <row r="15705">
          <cell r="A15705">
            <v>517519</v>
          </cell>
        </row>
        <row r="15706">
          <cell r="A15706">
            <v>517550</v>
          </cell>
        </row>
        <row r="15707">
          <cell r="A15707">
            <v>517581</v>
          </cell>
        </row>
        <row r="15708">
          <cell r="A15708">
            <v>517609</v>
          </cell>
        </row>
        <row r="15709">
          <cell r="A15709">
            <v>517640</v>
          </cell>
        </row>
        <row r="15710">
          <cell r="A15710">
            <v>517670</v>
          </cell>
        </row>
        <row r="15711">
          <cell r="A15711">
            <v>517701</v>
          </cell>
        </row>
        <row r="15712">
          <cell r="A15712">
            <v>517731</v>
          </cell>
        </row>
        <row r="15713">
          <cell r="A15713">
            <v>517762</v>
          </cell>
        </row>
        <row r="15714">
          <cell r="A15714">
            <v>517793</v>
          </cell>
        </row>
        <row r="15715">
          <cell r="A15715">
            <v>517823</v>
          </cell>
        </row>
        <row r="15716">
          <cell r="A15716">
            <v>517854</v>
          </cell>
        </row>
        <row r="15717">
          <cell r="A15717">
            <v>517884</v>
          </cell>
        </row>
        <row r="15718">
          <cell r="A15718">
            <v>517915</v>
          </cell>
        </row>
        <row r="15719">
          <cell r="A15719">
            <v>517946</v>
          </cell>
        </row>
        <row r="15720">
          <cell r="A15720">
            <v>517974</v>
          </cell>
        </row>
        <row r="15721">
          <cell r="A15721">
            <v>518005</v>
          </cell>
        </row>
        <row r="15722">
          <cell r="A15722">
            <v>518035</v>
          </cell>
        </row>
        <row r="15723">
          <cell r="A15723">
            <v>518066</v>
          </cell>
        </row>
        <row r="15724">
          <cell r="A15724">
            <v>518096</v>
          </cell>
        </row>
        <row r="15725">
          <cell r="A15725">
            <v>518127</v>
          </cell>
        </row>
        <row r="15726">
          <cell r="A15726">
            <v>518158</v>
          </cell>
        </row>
        <row r="15727">
          <cell r="A15727">
            <v>518188</v>
          </cell>
        </row>
        <row r="15728">
          <cell r="A15728">
            <v>518219</v>
          </cell>
        </row>
        <row r="15729">
          <cell r="A15729">
            <v>518249</v>
          </cell>
        </row>
        <row r="15730">
          <cell r="A15730">
            <v>518280</v>
          </cell>
        </row>
        <row r="15731">
          <cell r="A15731">
            <v>518311</v>
          </cell>
        </row>
        <row r="15732">
          <cell r="A15732">
            <v>518339</v>
          </cell>
        </row>
        <row r="15733">
          <cell r="A15733">
            <v>518370</v>
          </cell>
        </row>
        <row r="15734">
          <cell r="A15734">
            <v>518400</v>
          </cell>
        </row>
        <row r="15735">
          <cell r="A15735">
            <v>518431</v>
          </cell>
        </row>
        <row r="15736">
          <cell r="A15736">
            <v>518461</v>
          </cell>
        </row>
        <row r="15737">
          <cell r="A15737">
            <v>518492</v>
          </cell>
        </row>
        <row r="15738">
          <cell r="A15738">
            <v>518523</v>
          </cell>
        </row>
        <row r="15739">
          <cell r="A15739">
            <v>518553</v>
          </cell>
        </row>
        <row r="15740">
          <cell r="A15740">
            <v>518584</v>
          </cell>
        </row>
        <row r="15741">
          <cell r="A15741">
            <v>518614</v>
          </cell>
        </row>
        <row r="15742">
          <cell r="A15742">
            <v>518645</v>
          </cell>
        </row>
        <row r="15743">
          <cell r="A15743">
            <v>518676</v>
          </cell>
        </row>
        <row r="15744">
          <cell r="A15744">
            <v>518705</v>
          </cell>
        </row>
        <row r="15745">
          <cell r="A15745">
            <v>518736</v>
          </cell>
        </row>
        <row r="15746">
          <cell r="A15746">
            <v>518766</v>
          </cell>
        </row>
        <row r="15747">
          <cell r="A15747">
            <v>518797</v>
          </cell>
        </row>
        <row r="15748">
          <cell r="A15748">
            <v>518827</v>
          </cell>
        </row>
        <row r="15749">
          <cell r="A15749">
            <v>518858</v>
          </cell>
        </row>
        <row r="15750">
          <cell r="A15750">
            <v>518889</v>
          </cell>
        </row>
        <row r="15751">
          <cell r="A15751">
            <v>518919</v>
          </cell>
        </row>
        <row r="15752">
          <cell r="A15752">
            <v>518950</v>
          </cell>
        </row>
        <row r="15753">
          <cell r="A15753">
            <v>518980</v>
          </cell>
        </row>
        <row r="15754">
          <cell r="A15754">
            <v>519011</v>
          </cell>
        </row>
        <row r="15755">
          <cell r="A15755">
            <v>519042</v>
          </cell>
        </row>
        <row r="15756">
          <cell r="A15756">
            <v>519070</v>
          </cell>
        </row>
        <row r="15757">
          <cell r="A15757">
            <v>519101</v>
          </cell>
        </row>
        <row r="15758">
          <cell r="A15758">
            <v>519131</v>
          </cell>
        </row>
        <row r="15759">
          <cell r="A15759">
            <v>519162</v>
          </cell>
        </row>
        <row r="15760">
          <cell r="A15760">
            <v>519192</v>
          </cell>
        </row>
        <row r="15761">
          <cell r="A15761">
            <v>519223</v>
          </cell>
        </row>
        <row r="15762">
          <cell r="A15762">
            <v>519254</v>
          </cell>
        </row>
        <row r="15763">
          <cell r="A15763">
            <v>519284</v>
          </cell>
        </row>
        <row r="15764">
          <cell r="A15764">
            <v>519315</v>
          </cell>
        </row>
        <row r="15765">
          <cell r="A15765">
            <v>519345</v>
          </cell>
        </row>
        <row r="15766">
          <cell r="A15766">
            <v>519376</v>
          </cell>
        </row>
        <row r="15767">
          <cell r="A15767">
            <v>519407</v>
          </cell>
        </row>
        <row r="15768">
          <cell r="A15768">
            <v>519435</v>
          </cell>
        </row>
        <row r="15769">
          <cell r="A15769">
            <v>519466</v>
          </cell>
        </row>
        <row r="15770">
          <cell r="A15770">
            <v>519496</v>
          </cell>
        </row>
        <row r="15771">
          <cell r="A15771">
            <v>519527</v>
          </cell>
        </row>
        <row r="15772">
          <cell r="A15772">
            <v>519557</v>
          </cell>
        </row>
        <row r="15773">
          <cell r="A15773">
            <v>519588</v>
          </cell>
        </row>
        <row r="15774">
          <cell r="A15774">
            <v>519619</v>
          </cell>
        </row>
        <row r="15775">
          <cell r="A15775">
            <v>519649</v>
          </cell>
        </row>
        <row r="15776">
          <cell r="A15776">
            <v>519680</v>
          </cell>
        </row>
        <row r="15777">
          <cell r="A15777">
            <v>519710</v>
          </cell>
        </row>
        <row r="15778">
          <cell r="A15778">
            <v>519741</v>
          </cell>
        </row>
        <row r="15779">
          <cell r="A15779">
            <v>519772</v>
          </cell>
        </row>
        <row r="15780">
          <cell r="A15780">
            <v>519800</v>
          </cell>
        </row>
        <row r="15781">
          <cell r="A15781">
            <v>519831</v>
          </cell>
        </row>
        <row r="15782">
          <cell r="A15782">
            <v>519861</v>
          </cell>
        </row>
        <row r="15783">
          <cell r="A15783">
            <v>519892</v>
          </cell>
        </row>
        <row r="15784">
          <cell r="A15784">
            <v>519922</v>
          </cell>
        </row>
        <row r="15785">
          <cell r="A15785">
            <v>519953</v>
          </cell>
        </row>
        <row r="15786">
          <cell r="A15786">
            <v>519984</v>
          </cell>
        </row>
        <row r="15787">
          <cell r="A15787">
            <v>520014</v>
          </cell>
        </row>
        <row r="15788">
          <cell r="A15788">
            <v>520045</v>
          </cell>
        </row>
        <row r="15789">
          <cell r="A15789">
            <v>520075</v>
          </cell>
        </row>
        <row r="15790">
          <cell r="A15790">
            <v>520106</v>
          </cell>
        </row>
        <row r="15791">
          <cell r="A15791">
            <v>520137</v>
          </cell>
        </row>
        <row r="15792">
          <cell r="A15792">
            <v>520166</v>
          </cell>
        </row>
        <row r="15793">
          <cell r="A15793">
            <v>520197</v>
          </cell>
        </row>
        <row r="15794">
          <cell r="A15794">
            <v>520227</v>
          </cell>
        </row>
        <row r="15795">
          <cell r="A15795">
            <v>520258</v>
          </cell>
        </row>
        <row r="15796">
          <cell r="A15796">
            <v>520288</v>
          </cell>
        </row>
        <row r="15797">
          <cell r="A15797">
            <v>520319</v>
          </cell>
        </row>
        <row r="15798">
          <cell r="A15798">
            <v>520350</v>
          </cell>
        </row>
        <row r="15799">
          <cell r="A15799">
            <v>520380</v>
          </cell>
        </row>
        <row r="15800">
          <cell r="A15800">
            <v>520411</v>
          </cell>
        </row>
        <row r="15801">
          <cell r="A15801">
            <v>520441</v>
          </cell>
        </row>
        <row r="15802">
          <cell r="A15802">
            <v>520472</v>
          </cell>
        </row>
        <row r="15803">
          <cell r="A15803">
            <v>520503</v>
          </cell>
        </row>
        <row r="15804">
          <cell r="A15804">
            <v>520531</v>
          </cell>
        </row>
        <row r="15805">
          <cell r="A15805">
            <v>520562</v>
          </cell>
        </row>
        <row r="15806">
          <cell r="A15806">
            <v>520592</v>
          </cell>
        </row>
        <row r="15807">
          <cell r="A15807">
            <v>520623</v>
          </cell>
        </row>
        <row r="15808">
          <cell r="A15808">
            <v>520653</v>
          </cell>
        </row>
        <row r="15809">
          <cell r="A15809">
            <v>520684</v>
          </cell>
        </row>
        <row r="15810">
          <cell r="A15810">
            <v>520715</v>
          </cell>
        </row>
        <row r="15811">
          <cell r="A15811">
            <v>520745</v>
          </cell>
        </row>
        <row r="15812">
          <cell r="A15812">
            <v>520776</v>
          </cell>
        </row>
        <row r="15813">
          <cell r="A15813">
            <v>520806</v>
          </cell>
        </row>
        <row r="15814">
          <cell r="A15814">
            <v>520837</v>
          </cell>
        </row>
        <row r="15815">
          <cell r="A15815">
            <v>520868</v>
          </cell>
        </row>
        <row r="15816">
          <cell r="A15816">
            <v>520896</v>
          </cell>
        </row>
        <row r="15817">
          <cell r="A15817">
            <v>520927</v>
          </cell>
        </row>
        <row r="15818">
          <cell r="A15818">
            <v>520957</v>
          </cell>
        </row>
        <row r="15819">
          <cell r="A15819">
            <v>520988</v>
          </cell>
        </row>
        <row r="15820">
          <cell r="A15820">
            <v>521018</v>
          </cell>
        </row>
        <row r="15821">
          <cell r="A15821">
            <v>521049</v>
          </cell>
        </row>
        <row r="15822">
          <cell r="A15822">
            <v>521080</v>
          </cell>
        </row>
        <row r="15823">
          <cell r="A15823">
            <v>521110</v>
          </cell>
        </row>
        <row r="15824">
          <cell r="A15824">
            <v>521141</v>
          </cell>
        </row>
        <row r="15825">
          <cell r="A15825">
            <v>521171</v>
          </cell>
        </row>
        <row r="15826">
          <cell r="A15826">
            <v>521202</v>
          </cell>
        </row>
        <row r="15827">
          <cell r="A15827">
            <v>521233</v>
          </cell>
        </row>
        <row r="15828">
          <cell r="A15828">
            <v>521261</v>
          </cell>
        </row>
        <row r="15829">
          <cell r="A15829">
            <v>521292</v>
          </cell>
        </row>
        <row r="15830">
          <cell r="A15830">
            <v>521322</v>
          </cell>
        </row>
        <row r="15831">
          <cell r="A15831">
            <v>521353</v>
          </cell>
        </row>
        <row r="15832">
          <cell r="A15832">
            <v>521383</v>
          </cell>
        </row>
        <row r="15833">
          <cell r="A15833">
            <v>521414</v>
          </cell>
        </row>
        <row r="15834">
          <cell r="A15834">
            <v>521445</v>
          </cell>
        </row>
        <row r="15835">
          <cell r="A15835">
            <v>521475</v>
          </cell>
        </row>
        <row r="15836">
          <cell r="A15836">
            <v>521506</v>
          </cell>
        </row>
        <row r="15837">
          <cell r="A15837">
            <v>521536</v>
          </cell>
        </row>
        <row r="15838">
          <cell r="A15838">
            <v>521567</v>
          </cell>
        </row>
        <row r="15839">
          <cell r="A15839">
            <v>521598</v>
          </cell>
        </row>
        <row r="15840">
          <cell r="A15840">
            <v>521627</v>
          </cell>
        </row>
        <row r="15841">
          <cell r="A15841">
            <v>521658</v>
          </cell>
        </row>
        <row r="15842">
          <cell r="A15842">
            <v>521688</v>
          </cell>
        </row>
        <row r="15843">
          <cell r="A15843">
            <v>521719</v>
          </cell>
        </row>
        <row r="15844">
          <cell r="A15844">
            <v>521749</v>
          </cell>
        </row>
        <row r="15845">
          <cell r="A15845">
            <v>521780</v>
          </cell>
        </row>
        <row r="15846">
          <cell r="A15846">
            <v>521811</v>
          </cell>
        </row>
        <row r="15847">
          <cell r="A15847">
            <v>521841</v>
          </cell>
        </row>
        <row r="15848">
          <cell r="A15848">
            <v>521872</v>
          </cell>
        </row>
        <row r="15849">
          <cell r="A15849">
            <v>521902</v>
          </cell>
        </row>
        <row r="15850">
          <cell r="A15850">
            <v>521933</v>
          </cell>
        </row>
        <row r="15851">
          <cell r="A15851">
            <v>521964</v>
          </cell>
        </row>
        <row r="15852">
          <cell r="A15852">
            <v>521992</v>
          </cell>
        </row>
        <row r="15853">
          <cell r="A15853">
            <v>522023</v>
          </cell>
        </row>
        <row r="15854">
          <cell r="A15854">
            <v>522053</v>
          </cell>
        </row>
        <row r="15855">
          <cell r="A15855">
            <v>522084</v>
          </cell>
        </row>
        <row r="15856">
          <cell r="A15856">
            <v>522114</v>
          </cell>
        </row>
        <row r="15857">
          <cell r="A15857">
            <v>522145</v>
          </cell>
        </row>
        <row r="15858">
          <cell r="A15858">
            <v>522176</v>
          </cell>
        </row>
        <row r="15859">
          <cell r="A15859">
            <v>522206</v>
          </cell>
        </row>
        <row r="15860">
          <cell r="A15860">
            <v>522237</v>
          </cell>
        </row>
        <row r="15861">
          <cell r="A15861">
            <v>522267</v>
          </cell>
        </row>
        <row r="15862">
          <cell r="A15862">
            <v>522298</v>
          </cell>
        </row>
        <row r="15863">
          <cell r="A15863">
            <v>522329</v>
          </cell>
        </row>
        <row r="15864">
          <cell r="A15864">
            <v>522357</v>
          </cell>
        </row>
        <row r="15865">
          <cell r="A15865">
            <v>522388</v>
          </cell>
        </row>
        <row r="15866">
          <cell r="A15866">
            <v>522418</v>
          </cell>
        </row>
        <row r="15867">
          <cell r="A15867">
            <v>522449</v>
          </cell>
        </row>
        <row r="15868">
          <cell r="A15868">
            <v>522479</v>
          </cell>
        </row>
        <row r="15869">
          <cell r="A15869">
            <v>522510</v>
          </cell>
        </row>
        <row r="15870">
          <cell r="A15870">
            <v>522541</v>
          </cell>
        </row>
        <row r="15871">
          <cell r="A15871">
            <v>522571</v>
          </cell>
        </row>
        <row r="15872">
          <cell r="A15872">
            <v>522602</v>
          </cell>
        </row>
        <row r="15873">
          <cell r="A15873">
            <v>522632</v>
          </cell>
        </row>
        <row r="15874">
          <cell r="A15874">
            <v>522663</v>
          </cell>
        </row>
        <row r="15875">
          <cell r="A15875">
            <v>522694</v>
          </cell>
        </row>
        <row r="15876">
          <cell r="A15876">
            <v>522722</v>
          </cell>
        </row>
        <row r="15877">
          <cell r="A15877">
            <v>522753</v>
          </cell>
        </row>
        <row r="15878">
          <cell r="A15878">
            <v>522783</v>
          </cell>
        </row>
        <row r="15879">
          <cell r="A15879">
            <v>522814</v>
          </cell>
        </row>
        <row r="15880">
          <cell r="A15880">
            <v>522844</v>
          </cell>
        </row>
        <row r="15881">
          <cell r="A15881">
            <v>522875</v>
          </cell>
        </row>
        <row r="15882">
          <cell r="A15882">
            <v>522906</v>
          </cell>
        </row>
        <row r="15883">
          <cell r="A15883">
            <v>522936</v>
          </cell>
        </row>
        <row r="15884">
          <cell r="A15884">
            <v>522967</v>
          </cell>
        </row>
        <row r="15885">
          <cell r="A15885">
            <v>522997</v>
          </cell>
        </row>
        <row r="15886">
          <cell r="A15886">
            <v>523028</v>
          </cell>
        </row>
        <row r="15887">
          <cell r="A15887">
            <v>523059</v>
          </cell>
        </row>
        <row r="15888">
          <cell r="A15888">
            <v>523088</v>
          </cell>
        </row>
        <row r="15889">
          <cell r="A15889">
            <v>523119</v>
          </cell>
        </row>
        <row r="15890">
          <cell r="A15890">
            <v>523149</v>
          </cell>
        </row>
        <row r="15891">
          <cell r="A15891">
            <v>523180</v>
          </cell>
        </row>
        <row r="15892">
          <cell r="A15892">
            <v>523210</v>
          </cell>
        </row>
        <row r="15893">
          <cell r="A15893">
            <v>523241</v>
          </cell>
        </row>
        <row r="15894">
          <cell r="A15894">
            <v>523272</v>
          </cell>
        </row>
        <row r="15895">
          <cell r="A15895">
            <v>523302</v>
          </cell>
        </row>
        <row r="15896">
          <cell r="A15896">
            <v>523333</v>
          </cell>
        </row>
        <row r="15897">
          <cell r="A15897">
            <v>523363</v>
          </cell>
        </row>
        <row r="15898">
          <cell r="A15898">
            <v>523394</v>
          </cell>
        </row>
        <row r="15899">
          <cell r="A15899">
            <v>523425</v>
          </cell>
        </row>
        <row r="15900">
          <cell r="A15900">
            <v>523453</v>
          </cell>
        </row>
        <row r="15901">
          <cell r="A15901">
            <v>523484</v>
          </cell>
        </row>
        <row r="15902">
          <cell r="A15902">
            <v>523514</v>
          </cell>
        </row>
        <row r="15903">
          <cell r="A15903">
            <v>523545</v>
          </cell>
        </row>
        <row r="15904">
          <cell r="A15904">
            <v>523575</v>
          </cell>
        </row>
        <row r="15905">
          <cell r="A15905">
            <v>523606</v>
          </cell>
        </row>
        <row r="15906">
          <cell r="A15906">
            <v>523637</v>
          </cell>
        </row>
        <row r="15907">
          <cell r="A15907">
            <v>523667</v>
          </cell>
        </row>
        <row r="15908">
          <cell r="A15908">
            <v>523698</v>
          </cell>
        </row>
        <row r="15909">
          <cell r="A15909">
            <v>523728</v>
          </cell>
        </row>
        <row r="15910">
          <cell r="A15910">
            <v>523759</v>
          </cell>
        </row>
        <row r="15911">
          <cell r="A15911">
            <v>523790</v>
          </cell>
        </row>
        <row r="15912">
          <cell r="A15912">
            <v>523818</v>
          </cell>
        </row>
        <row r="15913">
          <cell r="A15913">
            <v>523849</v>
          </cell>
        </row>
        <row r="15914">
          <cell r="A15914">
            <v>523879</v>
          </cell>
        </row>
        <row r="15915">
          <cell r="A15915">
            <v>523910</v>
          </cell>
        </row>
        <row r="15916">
          <cell r="A15916">
            <v>523940</v>
          </cell>
        </row>
        <row r="15917">
          <cell r="A15917">
            <v>523971</v>
          </cell>
        </row>
        <row r="15918">
          <cell r="A15918">
            <v>524002</v>
          </cell>
        </row>
        <row r="15919">
          <cell r="A15919">
            <v>524032</v>
          </cell>
        </row>
        <row r="15920">
          <cell r="A15920">
            <v>524063</v>
          </cell>
        </row>
        <row r="15921">
          <cell r="A15921">
            <v>524093</v>
          </cell>
        </row>
        <row r="15922">
          <cell r="A15922">
            <v>524124</v>
          </cell>
        </row>
        <row r="15923">
          <cell r="A15923">
            <v>524155</v>
          </cell>
        </row>
        <row r="15924">
          <cell r="A15924">
            <v>524183</v>
          </cell>
        </row>
        <row r="15925">
          <cell r="A15925">
            <v>524214</v>
          </cell>
        </row>
        <row r="15926">
          <cell r="A15926">
            <v>524244</v>
          </cell>
        </row>
        <row r="15927">
          <cell r="A15927">
            <v>524275</v>
          </cell>
        </row>
        <row r="15928">
          <cell r="A15928">
            <v>524305</v>
          </cell>
        </row>
        <row r="15929">
          <cell r="A15929">
            <v>524336</v>
          </cell>
        </row>
        <row r="15930">
          <cell r="A15930">
            <v>524367</v>
          </cell>
        </row>
        <row r="15931">
          <cell r="A15931">
            <v>524397</v>
          </cell>
        </row>
        <row r="15932">
          <cell r="A15932">
            <v>524428</v>
          </cell>
        </row>
        <row r="15933">
          <cell r="A15933">
            <v>524458</v>
          </cell>
        </row>
        <row r="15934">
          <cell r="A15934">
            <v>524489</v>
          </cell>
        </row>
        <row r="15935">
          <cell r="A15935">
            <v>524520</v>
          </cell>
        </row>
        <row r="15936">
          <cell r="A15936">
            <v>524549</v>
          </cell>
        </row>
        <row r="15937">
          <cell r="A15937">
            <v>524580</v>
          </cell>
        </row>
        <row r="15938">
          <cell r="A15938">
            <v>524610</v>
          </cell>
        </row>
        <row r="15939">
          <cell r="A15939">
            <v>524641</v>
          </cell>
        </row>
        <row r="15940">
          <cell r="A15940">
            <v>524671</v>
          </cell>
        </row>
        <row r="15941">
          <cell r="A15941">
            <v>524702</v>
          </cell>
        </row>
        <row r="15942">
          <cell r="A15942">
            <v>524733</v>
          </cell>
        </row>
        <row r="15943">
          <cell r="A15943">
            <v>524763</v>
          </cell>
        </row>
        <row r="15944">
          <cell r="A15944">
            <v>524794</v>
          </cell>
        </row>
        <row r="15945">
          <cell r="A15945">
            <v>524824</v>
          </cell>
        </row>
        <row r="15946">
          <cell r="A15946">
            <v>524855</v>
          </cell>
        </row>
        <row r="15947">
          <cell r="A15947">
            <v>524886</v>
          </cell>
        </row>
        <row r="15948">
          <cell r="A15948">
            <v>524914</v>
          </cell>
        </row>
        <row r="15949">
          <cell r="A15949">
            <v>524945</v>
          </cell>
        </row>
        <row r="15950">
          <cell r="A15950">
            <v>524975</v>
          </cell>
        </row>
        <row r="15951">
          <cell r="A15951">
            <v>525006</v>
          </cell>
        </row>
        <row r="15952">
          <cell r="A15952">
            <v>525036</v>
          </cell>
        </row>
        <row r="15953">
          <cell r="A15953">
            <v>525067</v>
          </cell>
        </row>
        <row r="15954">
          <cell r="A15954">
            <v>525098</v>
          </cell>
        </row>
        <row r="15955">
          <cell r="A15955">
            <v>525128</v>
          </cell>
        </row>
        <row r="15956">
          <cell r="A15956">
            <v>525159</v>
          </cell>
        </row>
        <row r="15957">
          <cell r="A15957">
            <v>525189</v>
          </cell>
        </row>
        <row r="15958">
          <cell r="A15958">
            <v>525220</v>
          </cell>
        </row>
        <row r="15959">
          <cell r="A15959">
            <v>525251</v>
          </cell>
        </row>
        <row r="15960">
          <cell r="A15960">
            <v>525279</v>
          </cell>
        </row>
        <row r="15961">
          <cell r="A15961">
            <v>525310</v>
          </cell>
        </row>
        <row r="15962">
          <cell r="A15962">
            <v>525340</v>
          </cell>
        </row>
        <row r="15963">
          <cell r="A15963">
            <v>525371</v>
          </cell>
        </row>
        <row r="15964">
          <cell r="A15964">
            <v>525401</v>
          </cell>
        </row>
        <row r="15965">
          <cell r="A15965">
            <v>525432</v>
          </cell>
        </row>
        <row r="15966">
          <cell r="A15966">
            <v>525463</v>
          </cell>
        </row>
        <row r="15967">
          <cell r="A15967">
            <v>525493</v>
          </cell>
        </row>
        <row r="15968">
          <cell r="A15968">
            <v>525524</v>
          </cell>
        </row>
        <row r="15969">
          <cell r="A15969">
            <v>525554</v>
          </cell>
        </row>
        <row r="15970">
          <cell r="A15970">
            <v>525585</v>
          </cell>
        </row>
        <row r="15971">
          <cell r="A15971">
            <v>525616</v>
          </cell>
        </row>
        <row r="15972">
          <cell r="A15972">
            <v>525644</v>
          </cell>
        </row>
        <row r="15973">
          <cell r="A15973">
            <v>525675</v>
          </cell>
        </row>
        <row r="15974">
          <cell r="A15974">
            <v>525705</v>
          </cell>
        </row>
        <row r="15975">
          <cell r="A15975">
            <v>525736</v>
          </cell>
        </row>
        <row r="15976">
          <cell r="A15976">
            <v>525766</v>
          </cell>
        </row>
        <row r="15977">
          <cell r="A15977">
            <v>525797</v>
          </cell>
        </row>
        <row r="15978">
          <cell r="A15978">
            <v>525828</v>
          </cell>
        </row>
        <row r="15979">
          <cell r="A15979">
            <v>525858</v>
          </cell>
        </row>
        <row r="15980">
          <cell r="A15980">
            <v>525889</v>
          </cell>
        </row>
        <row r="15981">
          <cell r="A15981">
            <v>525919</v>
          </cell>
        </row>
        <row r="15982">
          <cell r="A15982">
            <v>525950</v>
          </cell>
        </row>
        <row r="15983">
          <cell r="A15983">
            <v>525981</v>
          </cell>
        </row>
        <row r="15984">
          <cell r="A15984">
            <v>526010</v>
          </cell>
        </row>
        <row r="15985">
          <cell r="A15985">
            <v>526041</v>
          </cell>
        </row>
        <row r="15986">
          <cell r="A15986">
            <v>526071</v>
          </cell>
        </row>
        <row r="15987">
          <cell r="A15987">
            <v>526102</v>
          </cell>
        </row>
        <row r="15988">
          <cell r="A15988">
            <v>526132</v>
          </cell>
        </row>
        <row r="15989">
          <cell r="A15989">
            <v>526163</v>
          </cell>
        </row>
        <row r="15990">
          <cell r="A15990">
            <v>526194</v>
          </cell>
        </row>
        <row r="15991">
          <cell r="A15991">
            <v>526224</v>
          </cell>
        </row>
        <row r="15992">
          <cell r="A15992">
            <v>526255</v>
          </cell>
        </row>
        <row r="15993">
          <cell r="A15993">
            <v>526285</v>
          </cell>
        </row>
        <row r="15994">
          <cell r="A15994">
            <v>526316</v>
          </cell>
        </row>
        <row r="15995">
          <cell r="A15995">
            <v>526347</v>
          </cell>
        </row>
        <row r="15996">
          <cell r="A15996">
            <v>526375</v>
          </cell>
        </row>
        <row r="15997">
          <cell r="A15997">
            <v>526406</v>
          </cell>
        </row>
        <row r="15998">
          <cell r="A15998">
            <v>526436</v>
          </cell>
        </row>
        <row r="15999">
          <cell r="A15999">
            <v>526467</v>
          </cell>
        </row>
        <row r="16000">
          <cell r="A16000">
            <v>526497</v>
          </cell>
        </row>
        <row r="16001">
          <cell r="A16001">
            <v>526528</v>
          </cell>
        </row>
        <row r="16002">
          <cell r="A16002">
            <v>526559</v>
          </cell>
        </row>
        <row r="16003">
          <cell r="A16003">
            <v>526589</v>
          </cell>
        </row>
        <row r="16004">
          <cell r="A16004">
            <v>526620</v>
          </cell>
        </row>
        <row r="16005">
          <cell r="A16005">
            <v>526650</v>
          </cell>
        </row>
        <row r="16006">
          <cell r="A16006">
            <v>526681</v>
          </cell>
        </row>
        <row r="16007">
          <cell r="A16007">
            <v>526712</v>
          </cell>
        </row>
        <row r="16008">
          <cell r="A16008">
            <v>526740</v>
          </cell>
        </row>
        <row r="16009">
          <cell r="A16009">
            <v>526771</v>
          </cell>
        </row>
        <row r="16010">
          <cell r="A16010">
            <v>526801</v>
          </cell>
        </row>
        <row r="16011">
          <cell r="A16011">
            <v>526832</v>
          </cell>
        </row>
        <row r="16012">
          <cell r="A16012">
            <v>526862</v>
          </cell>
        </row>
        <row r="16013">
          <cell r="A16013">
            <v>526893</v>
          </cell>
        </row>
        <row r="16014">
          <cell r="A16014">
            <v>526924</v>
          </cell>
        </row>
        <row r="16015">
          <cell r="A16015">
            <v>526954</v>
          </cell>
        </row>
        <row r="16016">
          <cell r="A16016">
            <v>526985</v>
          </cell>
        </row>
        <row r="16017">
          <cell r="A16017">
            <v>527015</v>
          </cell>
        </row>
        <row r="16018">
          <cell r="A16018">
            <v>527046</v>
          </cell>
        </row>
        <row r="16019">
          <cell r="A16019">
            <v>527077</v>
          </cell>
        </row>
        <row r="16020">
          <cell r="A16020">
            <v>527105</v>
          </cell>
        </row>
        <row r="16021">
          <cell r="A16021">
            <v>527136</v>
          </cell>
        </row>
        <row r="16022">
          <cell r="A16022">
            <v>527166</v>
          </cell>
        </row>
        <row r="16023">
          <cell r="A16023">
            <v>527197</v>
          </cell>
        </row>
        <row r="16024">
          <cell r="A16024">
            <v>527227</v>
          </cell>
        </row>
        <row r="16025">
          <cell r="A16025">
            <v>527258</v>
          </cell>
        </row>
        <row r="16026">
          <cell r="A16026">
            <v>527289</v>
          </cell>
        </row>
        <row r="16027">
          <cell r="A16027">
            <v>527319</v>
          </cell>
        </row>
        <row r="16028">
          <cell r="A16028">
            <v>527350</v>
          </cell>
        </row>
        <row r="16029">
          <cell r="A16029">
            <v>527380</v>
          </cell>
        </row>
        <row r="16030">
          <cell r="A16030">
            <v>527411</v>
          </cell>
        </row>
        <row r="16031">
          <cell r="A16031">
            <v>527442</v>
          </cell>
        </row>
        <row r="16032">
          <cell r="A16032">
            <v>527471</v>
          </cell>
        </row>
        <row r="16033">
          <cell r="A16033">
            <v>527502</v>
          </cell>
        </row>
        <row r="16034">
          <cell r="A16034">
            <v>527532</v>
          </cell>
        </row>
        <row r="16035">
          <cell r="A16035">
            <v>527563</v>
          </cell>
        </row>
        <row r="16036">
          <cell r="A16036">
            <v>527593</v>
          </cell>
        </row>
        <row r="16037">
          <cell r="A16037">
            <v>527624</v>
          </cell>
        </row>
        <row r="16038">
          <cell r="A16038">
            <v>527655</v>
          </cell>
        </row>
        <row r="16039">
          <cell r="A16039">
            <v>527685</v>
          </cell>
        </row>
        <row r="16040">
          <cell r="A16040">
            <v>527716</v>
          </cell>
        </row>
        <row r="16041">
          <cell r="A16041">
            <v>527746</v>
          </cell>
        </row>
        <row r="16042">
          <cell r="A16042">
            <v>527777</v>
          </cell>
        </row>
        <row r="16043">
          <cell r="A16043">
            <v>527808</v>
          </cell>
        </row>
        <row r="16044">
          <cell r="A16044">
            <v>527836</v>
          </cell>
        </row>
        <row r="16045">
          <cell r="A16045">
            <v>527867</v>
          </cell>
        </row>
        <row r="16046">
          <cell r="A16046">
            <v>527897</v>
          </cell>
        </row>
        <row r="16047">
          <cell r="A16047">
            <v>527928</v>
          </cell>
        </row>
        <row r="16048">
          <cell r="A16048">
            <v>527958</v>
          </cell>
        </row>
        <row r="16049">
          <cell r="A16049">
            <v>527989</v>
          </cell>
        </row>
        <row r="16050">
          <cell r="A16050">
            <v>528020</v>
          </cell>
        </row>
        <row r="16051">
          <cell r="A16051">
            <v>528050</v>
          </cell>
        </row>
        <row r="16052">
          <cell r="A16052">
            <v>528081</v>
          </cell>
        </row>
        <row r="16053">
          <cell r="A16053">
            <v>528111</v>
          </cell>
        </row>
        <row r="16054">
          <cell r="A16054">
            <v>528142</v>
          </cell>
        </row>
        <row r="16055">
          <cell r="A16055">
            <v>528173</v>
          </cell>
        </row>
        <row r="16056">
          <cell r="A16056">
            <v>528201</v>
          </cell>
        </row>
        <row r="16057">
          <cell r="A16057">
            <v>528232</v>
          </cell>
        </row>
        <row r="16058">
          <cell r="A16058">
            <v>528262</v>
          </cell>
        </row>
        <row r="16059">
          <cell r="A16059">
            <v>528293</v>
          </cell>
        </row>
        <row r="16060">
          <cell r="A16060">
            <v>528323</v>
          </cell>
        </row>
        <row r="16061">
          <cell r="A16061">
            <v>528354</v>
          </cell>
        </row>
        <row r="16062">
          <cell r="A16062">
            <v>528385</v>
          </cell>
        </row>
        <row r="16063">
          <cell r="A16063">
            <v>528415</v>
          </cell>
        </row>
        <row r="16064">
          <cell r="A16064">
            <v>528446</v>
          </cell>
        </row>
        <row r="16065">
          <cell r="A16065">
            <v>528476</v>
          </cell>
        </row>
        <row r="16066">
          <cell r="A16066">
            <v>528507</v>
          </cell>
        </row>
        <row r="16067">
          <cell r="A16067">
            <v>528538</v>
          </cell>
        </row>
        <row r="16068">
          <cell r="A16068">
            <v>528566</v>
          </cell>
        </row>
        <row r="16069">
          <cell r="A16069">
            <v>528597</v>
          </cell>
        </row>
        <row r="16070">
          <cell r="A16070">
            <v>528627</v>
          </cell>
        </row>
        <row r="16071">
          <cell r="A16071">
            <v>528658</v>
          </cell>
        </row>
        <row r="16072">
          <cell r="A16072">
            <v>528688</v>
          </cell>
        </row>
        <row r="16073">
          <cell r="A16073">
            <v>528719</v>
          </cell>
        </row>
        <row r="16074">
          <cell r="A16074">
            <v>528750</v>
          </cell>
        </row>
        <row r="16075">
          <cell r="A16075">
            <v>528780</v>
          </cell>
        </row>
        <row r="16076">
          <cell r="A16076">
            <v>528811</v>
          </cell>
        </row>
        <row r="16077">
          <cell r="A16077">
            <v>528841</v>
          </cell>
        </row>
        <row r="16078">
          <cell r="A16078">
            <v>528872</v>
          </cell>
        </row>
        <row r="16079">
          <cell r="A16079">
            <v>528903</v>
          </cell>
        </row>
        <row r="16080">
          <cell r="A16080">
            <v>528932</v>
          </cell>
        </row>
        <row r="16081">
          <cell r="A16081">
            <v>528963</v>
          </cell>
        </row>
        <row r="16082">
          <cell r="A16082">
            <v>528993</v>
          </cell>
        </row>
        <row r="16083">
          <cell r="A16083">
            <v>529024</v>
          </cell>
        </row>
        <row r="16084">
          <cell r="A16084">
            <v>529054</v>
          </cell>
        </row>
        <row r="16085">
          <cell r="A16085">
            <v>529085</v>
          </cell>
        </row>
        <row r="16086">
          <cell r="A16086">
            <v>529116</v>
          </cell>
        </row>
        <row r="16087">
          <cell r="A16087">
            <v>529146</v>
          </cell>
        </row>
        <row r="16088">
          <cell r="A16088">
            <v>529177</v>
          </cell>
        </row>
        <row r="16089">
          <cell r="A16089">
            <v>529207</v>
          </cell>
        </row>
        <row r="16090">
          <cell r="A16090">
            <v>529238</v>
          </cell>
        </row>
        <row r="16091">
          <cell r="A16091">
            <v>529269</v>
          </cell>
        </row>
        <row r="16092">
          <cell r="A16092">
            <v>529297</v>
          </cell>
        </row>
        <row r="16093">
          <cell r="A16093">
            <v>529328</v>
          </cell>
        </row>
        <row r="16094">
          <cell r="A16094">
            <v>529358</v>
          </cell>
        </row>
        <row r="16095">
          <cell r="A16095">
            <v>529389</v>
          </cell>
        </row>
        <row r="16096">
          <cell r="A16096">
            <v>529419</v>
          </cell>
        </row>
        <row r="16097">
          <cell r="A16097">
            <v>529450</v>
          </cell>
        </row>
        <row r="16098">
          <cell r="A16098">
            <v>529481</v>
          </cell>
        </row>
        <row r="16099">
          <cell r="A16099">
            <v>529511</v>
          </cell>
        </row>
        <row r="16100">
          <cell r="A16100">
            <v>529542</v>
          </cell>
        </row>
        <row r="16101">
          <cell r="A16101">
            <v>529572</v>
          </cell>
        </row>
        <row r="16102">
          <cell r="A16102">
            <v>529603</v>
          </cell>
        </row>
        <row r="16103">
          <cell r="A16103">
            <v>529634</v>
          </cell>
        </row>
        <row r="16104">
          <cell r="A16104">
            <v>529662</v>
          </cell>
        </row>
        <row r="16105">
          <cell r="A16105">
            <v>529693</v>
          </cell>
        </row>
        <row r="16106">
          <cell r="A16106">
            <v>529723</v>
          </cell>
        </row>
        <row r="16107">
          <cell r="A16107">
            <v>529754</v>
          </cell>
        </row>
        <row r="16108">
          <cell r="A16108">
            <v>529784</v>
          </cell>
        </row>
        <row r="16109">
          <cell r="A16109">
            <v>529815</v>
          </cell>
        </row>
        <row r="16110">
          <cell r="A16110">
            <v>529846</v>
          </cell>
        </row>
        <row r="16111">
          <cell r="A16111">
            <v>529876</v>
          </cell>
        </row>
        <row r="16112">
          <cell r="A16112">
            <v>529907</v>
          </cell>
        </row>
        <row r="16113">
          <cell r="A16113">
            <v>529937</v>
          </cell>
        </row>
        <row r="16114">
          <cell r="A16114">
            <v>529968</v>
          </cell>
        </row>
        <row r="16115">
          <cell r="A16115">
            <v>529999</v>
          </cell>
        </row>
        <row r="16116">
          <cell r="A16116">
            <v>530027</v>
          </cell>
        </row>
        <row r="16117">
          <cell r="A16117">
            <v>530058</v>
          </cell>
        </row>
        <row r="16118">
          <cell r="A16118">
            <v>530088</v>
          </cell>
        </row>
        <row r="16119">
          <cell r="A16119">
            <v>530119</v>
          </cell>
        </row>
        <row r="16120">
          <cell r="A16120">
            <v>530149</v>
          </cell>
        </row>
        <row r="16121">
          <cell r="A16121">
            <v>530180</v>
          </cell>
        </row>
        <row r="16122">
          <cell r="A16122">
            <v>530211</v>
          </cell>
        </row>
        <row r="16123">
          <cell r="A16123">
            <v>530241</v>
          </cell>
        </row>
        <row r="16124">
          <cell r="A16124">
            <v>530272</v>
          </cell>
        </row>
        <row r="16125">
          <cell r="A16125">
            <v>530302</v>
          </cell>
        </row>
        <row r="16126">
          <cell r="A16126">
            <v>530333</v>
          </cell>
        </row>
        <row r="16127">
          <cell r="A16127">
            <v>530364</v>
          </cell>
        </row>
        <row r="16128">
          <cell r="A16128">
            <v>530393</v>
          </cell>
        </row>
        <row r="16129">
          <cell r="A16129">
            <v>530424</v>
          </cell>
        </row>
        <row r="16130">
          <cell r="A16130">
            <v>530454</v>
          </cell>
        </row>
        <row r="16131">
          <cell r="A16131">
            <v>530485</v>
          </cell>
        </row>
        <row r="16132">
          <cell r="A16132">
            <v>530515</v>
          </cell>
        </row>
        <row r="16133">
          <cell r="A16133">
            <v>530546</v>
          </cell>
        </row>
        <row r="16134">
          <cell r="A16134">
            <v>530577</v>
          </cell>
        </row>
        <row r="16135">
          <cell r="A16135">
            <v>530607</v>
          </cell>
        </row>
        <row r="16136">
          <cell r="A16136">
            <v>530638</v>
          </cell>
        </row>
        <row r="16137">
          <cell r="A16137">
            <v>530668</v>
          </cell>
        </row>
        <row r="16138">
          <cell r="A16138">
            <v>530699</v>
          </cell>
        </row>
        <row r="16139">
          <cell r="A16139">
            <v>530730</v>
          </cell>
        </row>
        <row r="16140">
          <cell r="A16140">
            <v>530758</v>
          </cell>
        </row>
        <row r="16141">
          <cell r="A16141">
            <v>530789</v>
          </cell>
        </row>
        <row r="16142">
          <cell r="A16142">
            <v>530819</v>
          </cell>
        </row>
        <row r="16143">
          <cell r="A16143">
            <v>530850</v>
          </cell>
        </row>
        <row r="16144">
          <cell r="A16144">
            <v>530880</v>
          </cell>
        </row>
        <row r="16145">
          <cell r="A16145">
            <v>530911</v>
          </cell>
        </row>
        <row r="16146">
          <cell r="A16146">
            <v>530942</v>
          </cell>
        </row>
        <row r="16147">
          <cell r="A16147">
            <v>530972</v>
          </cell>
        </row>
        <row r="16148">
          <cell r="A16148">
            <v>531003</v>
          </cell>
        </row>
        <row r="16149">
          <cell r="A16149">
            <v>531033</v>
          </cell>
        </row>
        <row r="16150">
          <cell r="A16150">
            <v>531064</v>
          </cell>
        </row>
        <row r="16151">
          <cell r="A16151">
            <v>531095</v>
          </cell>
        </row>
        <row r="16152">
          <cell r="A16152">
            <v>531123</v>
          </cell>
        </row>
        <row r="16153">
          <cell r="A16153">
            <v>531154</v>
          </cell>
        </row>
        <row r="16154">
          <cell r="A16154">
            <v>531184</v>
          </cell>
        </row>
        <row r="16155">
          <cell r="A16155">
            <v>531215</v>
          </cell>
        </row>
        <row r="16156">
          <cell r="A16156">
            <v>531245</v>
          </cell>
        </row>
        <row r="16157">
          <cell r="A16157">
            <v>531276</v>
          </cell>
        </row>
        <row r="16158">
          <cell r="A16158">
            <v>531307</v>
          </cell>
        </row>
        <row r="16159">
          <cell r="A16159">
            <v>531337</v>
          </cell>
        </row>
        <row r="16160">
          <cell r="A16160">
            <v>531368</v>
          </cell>
        </row>
        <row r="16161">
          <cell r="A16161">
            <v>531398</v>
          </cell>
        </row>
        <row r="16162">
          <cell r="A16162">
            <v>531429</v>
          </cell>
        </row>
        <row r="16163">
          <cell r="A16163">
            <v>531460</v>
          </cell>
        </row>
        <row r="16164">
          <cell r="A16164">
            <v>531488</v>
          </cell>
        </row>
        <row r="16165">
          <cell r="A16165">
            <v>531519</v>
          </cell>
        </row>
        <row r="16166">
          <cell r="A16166">
            <v>531549</v>
          </cell>
        </row>
        <row r="16167">
          <cell r="A16167">
            <v>531580</v>
          </cell>
        </row>
        <row r="16168">
          <cell r="A16168">
            <v>531610</v>
          </cell>
        </row>
        <row r="16169">
          <cell r="A16169">
            <v>531641</v>
          </cell>
        </row>
        <row r="16170">
          <cell r="A16170">
            <v>531672</v>
          </cell>
        </row>
        <row r="16171">
          <cell r="A16171">
            <v>531702</v>
          </cell>
        </row>
        <row r="16172">
          <cell r="A16172">
            <v>531733</v>
          </cell>
        </row>
        <row r="16173">
          <cell r="A16173">
            <v>531763</v>
          </cell>
        </row>
        <row r="16174">
          <cell r="A16174">
            <v>531794</v>
          </cell>
        </row>
        <row r="16175">
          <cell r="A16175">
            <v>531825</v>
          </cell>
        </row>
        <row r="16176">
          <cell r="A16176">
            <v>531854</v>
          </cell>
        </row>
        <row r="16177">
          <cell r="A16177">
            <v>531885</v>
          </cell>
        </row>
        <row r="16178">
          <cell r="A16178">
            <v>531915</v>
          </cell>
        </row>
        <row r="16179">
          <cell r="A16179">
            <v>531946</v>
          </cell>
        </row>
        <row r="16180">
          <cell r="A16180">
            <v>531976</v>
          </cell>
        </row>
        <row r="16181">
          <cell r="A16181">
            <v>532007</v>
          </cell>
        </row>
        <row r="16182">
          <cell r="A16182">
            <v>532038</v>
          </cell>
        </row>
        <row r="16183">
          <cell r="A16183">
            <v>532068</v>
          </cell>
        </row>
        <row r="16184">
          <cell r="A16184">
            <v>532099</v>
          </cell>
        </row>
        <row r="16185">
          <cell r="A16185">
            <v>532129</v>
          </cell>
        </row>
        <row r="16186">
          <cell r="A16186">
            <v>532160</v>
          </cell>
        </row>
        <row r="16187">
          <cell r="A16187">
            <v>532191</v>
          </cell>
        </row>
        <row r="16188">
          <cell r="A16188">
            <v>532219</v>
          </cell>
        </row>
        <row r="16189">
          <cell r="A16189">
            <v>532250</v>
          </cell>
        </row>
        <row r="16190">
          <cell r="A16190">
            <v>532280</v>
          </cell>
        </row>
        <row r="16191">
          <cell r="A16191">
            <v>532311</v>
          </cell>
        </row>
        <row r="16192">
          <cell r="A16192">
            <v>532341</v>
          </cell>
        </row>
        <row r="16193">
          <cell r="A16193">
            <v>532372</v>
          </cell>
        </row>
        <row r="16194">
          <cell r="A16194">
            <v>532403</v>
          </cell>
        </row>
        <row r="16195">
          <cell r="A16195">
            <v>532433</v>
          </cell>
        </row>
        <row r="16196">
          <cell r="A16196">
            <v>532464</v>
          </cell>
        </row>
        <row r="16197">
          <cell r="A16197">
            <v>532494</v>
          </cell>
        </row>
        <row r="16198">
          <cell r="A16198">
            <v>532525</v>
          </cell>
        </row>
        <row r="16199">
          <cell r="A16199">
            <v>532556</v>
          </cell>
        </row>
        <row r="16200">
          <cell r="A16200">
            <v>532584</v>
          </cell>
        </row>
        <row r="16201">
          <cell r="A16201">
            <v>532615</v>
          </cell>
        </row>
        <row r="16202">
          <cell r="A16202">
            <v>532645</v>
          </cell>
        </row>
        <row r="16203">
          <cell r="A16203">
            <v>532676</v>
          </cell>
        </row>
        <row r="16204">
          <cell r="A16204">
            <v>532706</v>
          </cell>
        </row>
        <row r="16205">
          <cell r="A16205">
            <v>532737</v>
          </cell>
        </row>
        <row r="16206">
          <cell r="A16206">
            <v>532768</v>
          </cell>
        </row>
        <row r="16207">
          <cell r="A16207">
            <v>532798</v>
          </cell>
        </row>
        <row r="16208">
          <cell r="A16208">
            <v>532829</v>
          </cell>
        </row>
        <row r="16209">
          <cell r="A16209">
            <v>532859</v>
          </cell>
        </row>
        <row r="16210">
          <cell r="A16210">
            <v>532890</v>
          </cell>
        </row>
        <row r="16211">
          <cell r="A16211">
            <v>532921</v>
          </cell>
        </row>
        <row r="16212">
          <cell r="A16212">
            <v>532949</v>
          </cell>
        </row>
        <row r="16213">
          <cell r="A16213">
            <v>532980</v>
          </cell>
        </row>
        <row r="16214">
          <cell r="A16214">
            <v>533010</v>
          </cell>
        </row>
        <row r="16215">
          <cell r="A16215">
            <v>533041</v>
          </cell>
        </row>
        <row r="16216">
          <cell r="A16216">
            <v>533071</v>
          </cell>
        </row>
        <row r="16217">
          <cell r="A16217">
            <v>533102</v>
          </cell>
        </row>
        <row r="16218">
          <cell r="A16218">
            <v>533133</v>
          </cell>
        </row>
        <row r="16219">
          <cell r="A16219">
            <v>533163</v>
          </cell>
        </row>
        <row r="16220">
          <cell r="A16220">
            <v>533194</v>
          </cell>
        </row>
        <row r="16221">
          <cell r="A16221">
            <v>533224</v>
          </cell>
        </row>
        <row r="16222">
          <cell r="A16222">
            <v>533255</v>
          </cell>
        </row>
        <row r="16223">
          <cell r="A16223">
            <v>533286</v>
          </cell>
        </row>
        <row r="16224">
          <cell r="A16224">
            <v>533315</v>
          </cell>
        </row>
        <row r="16225">
          <cell r="A16225">
            <v>533346</v>
          </cell>
        </row>
        <row r="16226">
          <cell r="A16226">
            <v>533376</v>
          </cell>
        </row>
        <row r="16227">
          <cell r="A16227">
            <v>533407</v>
          </cell>
        </row>
        <row r="16228">
          <cell r="A16228">
            <v>533437</v>
          </cell>
        </row>
        <row r="16229">
          <cell r="A16229">
            <v>533468</v>
          </cell>
        </row>
        <row r="16230">
          <cell r="A16230">
            <v>533499</v>
          </cell>
        </row>
        <row r="16231">
          <cell r="A16231">
            <v>533529</v>
          </cell>
        </row>
        <row r="16232">
          <cell r="A16232">
            <v>533560</v>
          </cell>
        </row>
        <row r="16233">
          <cell r="A16233">
            <v>533590</v>
          </cell>
        </row>
        <row r="16234">
          <cell r="A16234">
            <v>533621</v>
          </cell>
        </row>
        <row r="16235">
          <cell r="A16235">
            <v>533652</v>
          </cell>
        </row>
        <row r="16236">
          <cell r="A16236">
            <v>533680</v>
          </cell>
        </row>
        <row r="16237">
          <cell r="A16237">
            <v>533711</v>
          </cell>
        </row>
        <row r="16238">
          <cell r="A16238">
            <v>533741</v>
          </cell>
        </row>
        <row r="16239">
          <cell r="A16239">
            <v>533772</v>
          </cell>
        </row>
        <row r="16240">
          <cell r="A16240">
            <v>533802</v>
          </cell>
        </row>
        <row r="16241">
          <cell r="A16241">
            <v>533833</v>
          </cell>
        </row>
        <row r="16242">
          <cell r="A16242">
            <v>533864</v>
          </cell>
        </row>
        <row r="16243">
          <cell r="A16243">
            <v>533894</v>
          </cell>
        </row>
        <row r="16244">
          <cell r="A16244">
            <v>533925</v>
          </cell>
        </row>
        <row r="16245">
          <cell r="A16245">
            <v>533955</v>
          </cell>
        </row>
        <row r="16246">
          <cell r="A16246">
            <v>533986</v>
          </cell>
        </row>
        <row r="16247">
          <cell r="A16247">
            <v>534017</v>
          </cell>
        </row>
        <row r="16248">
          <cell r="A16248">
            <v>534045</v>
          </cell>
        </row>
        <row r="16249">
          <cell r="A16249">
            <v>534076</v>
          </cell>
        </row>
        <row r="16250">
          <cell r="A16250">
            <v>534106</v>
          </cell>
        </row>
        <row r="16251">
          <cell r="A16251">
            <v>534137</v>
          </cell>
        </row>
        <row r="16252">
          <cell r="A16252">
            <v>534167</v>
          </cell>
        </row>
        <row r="16253">
          <cell r="A16253">
            <v>534198</v>
          </cell>
        </row>
        <row r="16254">
          <cell r="A16254">
            <v>534229</v>
          </cell>
        </row>
        <row r="16255">
          <cell r="A16255">
            <v>534259</v>
          </cell>
        </row>
        <row r="16256">
          <cell r="A16256">
            <v>534290</v>
          </cell>
        </row>
        <row r="16257">
          <cell r="A16257">
            <v>534320</v>
          </cell>
        </row>
        <row r="16258">
          <cell r="A16258">
            <v>534351</v>
          </cell>
        </row>
        <row r="16259">
          <cell r="A16259">
            <v>534382</v>
          </cell>
        </row>
        <row r="16260">
          <cell r="A16260">
            <v>534410</v>
          </cell>
        </row>
        <row r="16261">
          <cell r="A16261">
            <v>534441</v>
          </cell>
        </row>
        <row r="16262">
          <cell r="A16262">
            <v>534471</v>
          </cell>
        </row>
        <row r="16263">
          <cell r="A16263">
            <v>534502</v>
          </cell>
        </row>
        <row r="16264">
          <cell r="A16264">
            <v>534532</v>
          </cell>
        </row>
        <row r="16265">
          <cell r="A16265">
            <v>534563</v>
          </cell>
        </row>
        <row r="16266">
          <cell r="A16266">
            <v>534594</v>
          </cell>
        </row>
        <row r="16267">
          <cell r="A16267">
            <v>534624</v>
          </cell>
        </row>
        <row r="16268">
          <cell r="A16268">
            <v>534655</v>
          </cell>
        </row>
        <row r="16269">
          <cell r="A16269">
            <v>534685</v>
          </cell>
        </row>
        <row r="16270">
          <cell r="A16270">
            <v>534716</v>
          </cell>
        </row>
        <row r="16271">
          <cell r="A16271">
            <v>534747</v>
          </cell>
        </row>
        <row r="16272">
          <cell r="A16272">
            <v>534776</v>
          </cell>
        </row>
        <row r="16273">
          <cell r="A16273">
            <v>534807</v>
          </cell>
        </row>
        <row r="16274">
          <cell r="A16274">
            <v>534837</v>
          </cell>
        </row>
        <row r="16275">
          <cell r="A16275">
            <v>534868</v>
          </cell>
        </row>
        <row r="16276">
          <cell r="A16276">
            <v>534898</v>
          </cell>
        </row>
        <row r="16277">
          <cell r="A16277">
            <v>534929</v>
          </cell>
        </row>
        <row r="16278">
          <cell r="A16278">
            <v>534960</v>
          </cell>
        </row>
        <row r="16279">
          <cell r="A16279">
            <v>534990</v>
          </cell>
        </row>
        <row r="16280">
          <cell r="A16280">
            <v>535021</v>
          </cell>
        </row>
        <row r="16281">
          <cell r="A16281">
            <v>535051</v>
          </cell>
        </row>
        <row r="16282">
          <cell r="A16282">
            <v>535082</v>
          </cell>
        </row>
        <row r="16283">
          <cell r="A16283">
            <v>535113</v>
          </cell>
        </row>
        <row r="16284">
          <cell r="A16284">
            <v>535141</v>
          </cell>
        </row>
        <row r="16285">
          <cell r="A16285">
            <v>535172</v>
          </cell>
        </row>
        <row r="16286">
          <cell r="A16286">
            <v>535202</v>
          </cell>
        </row>
        <row r="16287">
          <cell r="A16287">
            <v>535233</v>
          </cell>
        </row>
        <row r="16288">
          <cell r="A16288">
            <v>535263</v>
          </cell>
        </row>
        <row r="16289">
          <cell r="A16289">
            <v>535294</v>
          </cell>
        </row>
        <row r="16290">
          <cell r="A16290">
            <v>535325</v>
          </cell>
        </row>
        <row r="16291">
          <cell r="A16291">
            <v>535355</v>
          </cell>
        </row>
        <row r="16292">
          <cell r="A16292">
            <v>535386</v>
          </cell>
        </row>
        <row r="16293">
          <cell r="A16293">
            <v>535416</v>
          </cell>
        </row>
        <row r="16294">
          <cell r="A16294">
            <v>535447</v>
          </cell>
        </row>
        <row r="16295">
          <cell r="A16295">
            <v>535478</v>
          </cell>
        </row>
        <row r="16296">
          <cell r="A16296">
            <v>535506</v>
          </cell>
        </row>
        <row r="16297">
          <cell r="A16297">
            <v>535537</v>
          </cell>
        </row>
        <row r="16298">
          <cell r="A16298">
            <v>535567</v>
          </cell>
        </row>
        <row r="16299">
          <cell r="A16299">
            <v>535598</v>
          </cell>
        </row>
        <row r="16300">
          <cell r="A16300">
            <v>535628</v>
          </cell>
        </row>
        <row r="16301">
          <cell r="A16301">
            <v>535659</v>
          </cell>
        </row>
        <row r="16302">
          <cell r="A16302">
            <v>535690</v>
          </cell>
        </row>
        <row r="16303">
          <cell r="A16303">
            <v>535720</v>
          </cell>
        </row>
        <row r="16304">
          <cell r="A16304">
            <v>535751</v>
          </cell>
        </row>
        <row r="16305">
          <cell r="A16305">
            <v>535781</v>
          </cell>
        </row>
        <row r="16306">
          <cell r="A16306">
            <v>535812</v>
          </cell>
        </row>
        <row r="16307">
          <cell r="A16307">
            <v>535843</v>
          </cell>
        </row>
        <row r="16308">
          <cell r="A16308">
            <v>535871</v>
          </cell>
        </row>
        <row r="16309">
          <cell r="A16309">
            <v>535902</v>
          </cell>
        </row>
        <row r="16310">
          <cell r="A16310">
            <v>535932</v>
          </cell>
        </row>
        <row r="16311">
          <cell r="A16311">
            <v>535963</v>
          </cell>
        </row>
        <row r="16312">
          <cell r="A16312">
            <v>535993</v>
          </cell>
        </row>
        <row r="16313">
          <cell r="A16313">
            <v>536024</v>
          </cell>
        </row>
        <row r="16314">
          <cell r="A16314">
            <v>536055</v>
          </cell>
        </row>
        <row r="16315">
          <cell r="A16315">
            <v>536085</v>
          </cell>
        </row>
        <row r="16316">
          <cell r="A16316">
            <v>536116</v>
          </cell>
        </row>
        <row r="16317">
          <cell r="A16317">
            <v>536146</v>
          </cell>
        </row>
        <row r="16318">
          <cell r="A16318">
            <v>536177</v>
          </cell>
        </row>
        <row r="16319">
          <cell r="A16319">
            <v>536208</v>
          </cell>
        </row>
        <row r="16320">
          <cell r="A16320">
            <v>536237</v>
          </cell>
        </row>
        <row r="16321">
          <cell r="A16321">
            <v>536268</v>
          </cell>
        </row>
        <row r="16322">
          <cell r="A16322">
            <v>536298</v>
          </cell>
        </row>
        <row r="16323">
          <cell r="A16323">
            <v>536329</v>
          </cell>
        </row>
        <row r="16324">
          <cell r="A16324">
            <v>536359</v>
          </cell>
        </row>
        <row r="16325">
          <cell r="A16325">
            <v>536390</v>
          </cell>
        </row>
        <row r="16326">
          <cell r="A16326">
            <v>536421</v>
          </cell>
        </row>
        <row r="16327">
          <cell r="A16327">
            <v>536451</v>
          </cell>
        </row>
        <row r="16328">
          <cell r="A16328">
            <v>536482</v>
          </cell>
        </row>
        <row r="16329">
          <cell r="A16329">
            <v>536512</v>
          </cell>
        </row>
        <row r="16330">
          <cell r="A16330">
            <v>536543</v>
          </cell>
        </row>
        <row r="16331">
          <cell r="A16331">
            <v>536574</v>
          </cell>
        </row>
        <row r="16332">
          <cell r="A16332">
            <v>536602</v>
          </cell>
        </row>
        <row r="16333">
          <cell r="A16333">
            <v>536633</v>
          </cell>
        </row>
        <row r="16334">
          <cell r="A16334">
            <v>536663</v>
          </cell>
        </row>
        <row r="16335">
          <cell r="A16335">
            <v>536694</v>
          </cell>
        </row>
        <row r="16336">
          <cell r="A16336">
            <v>536724</v>
          </cell>
        </row>
        <row r="16337">
          <cell r="A16337">
            <v>536755</v>
          </cell>
        </row>
        <row r="16338">
          <cell r="A16338">
            <v>536786</v>
          </cell>
        </row>
        <row r="16339">
          <cell r="A16339">
            <v>536816</v>
          </cell>
        </row>
        <row r="16340">
          <cell r="A16340">
            <v>536847</v>
          </cell>
        </row>
        <row r="16341">
          <cell r="A16341">
            <v>536877</v>
          </cell>
        </row>
        <row r="16342">
          <cell r="A16342">
            <v>536908</v>
          </cell>
        </row>
        <row r="16343">
          <cell r="A16343">
            <v>536939</v>
          </cell>
        </row>
        <row r="16344">
          <cell r="A16344">
            <v>536967</v>
          </cell>
        </row>
        <row r="16345">
          <cell r="A16345">
            <v>536998</v>
          </cell>
        </row>
        <row r="16346">
          <cell r="A16346">
            <v>537028</v>
          </cell>
        </row>
        <row r="16347">
          <cell r="A16347">
            <v>537059</v>
          </cell>
        </row>
        <row r="16348">
          <cell r="A16348">
            <v>537089</v>
          </cell>
        </row>
        <row r="16349">
          <cell r="A16349">
            <v>537120</v>
          </cell>
        </row>
        <row r="16350">
          <cell r="A16350">
            <v>537151</v>
          </cell>
        </row>
        <row r="16351">
          <cell r="A16351">
            <v>537181</v>
          </cell>
        </row>
        <row r="16352">
          <cell r="A16352">
            <v>537212</v>
          </cell>
        </row>
        <row r="16353">
          <cell r="A16353">
            <v>537242</v>
          </cell>
        </row>
        <row r="16354">
          <cell r="A16354">
            <v>537273</v>
          </cell>
        </row>
        <row r="16355">
          <cell r="A16355">
            <v>537304</v>
          </cell>
        </row>
        <row r="16356">
          <cell r="A16356">
            <v>537332</v>
          </cell>
        </row>
        <row r="16357">
          <cell r="A16357">
            <v>537363</v>
          </cell>
        </row>
        <row r="16358">
          <cell r="A16358">
            <v>537393</v>
          </cell>
        </row>
        <row r="16359">
          <cell r="A16359">
            <v>537424</v>
          </cell>
        </row>
        <row r="16360">
          <cell r="A16360">
            <v>537454</v>
          </cell>
        </row>
        <row r="16361">
          <cell r="A16361">
            <v>537485</v>
          </cell>
        </row>
        <row r="16362">
          <cell r="A16362">
            <v>537516</v>
          </cell>
        </row>
        <row r="16363">
          <cell r="A16363">
            <v>537546</v>
          </cell>
        </row>
        <row r="16364">
          <cell r="A16364">
            <v>537577</v>
          </cell>
        </row>
        <row r="16365">
          <cell r="A16365">
            <v>537607</v>
          </cell>
        </row>
        <row r="16366">
          <cell r="A16366">
            <v>537638</v>
          </cell>
        </row>
        <row r="16367">
          <cell r="A16367">
            <v>537669</v>
          </cell>
        </row>
        <row r="16368">
          <cell r="A16368">
            <v>537698</v>
          </cell>
        </row>
        <row r="16369">
          <cell r="A16369">
            <v>537729</v>
          </cell>
        </row>
        <row r="16370">
          <cell r="A16370">
            <v>537759</v>
          </cell>
        </row>
        <row r="16371">
          <cell r="A16371">
            <v>537790</v>
          </cell>
        </row>
        <row r="16372">
          <cell r="A16372">
            <v>537820</v>
          </cell>
        </row>
        <row r="16373">
          <cell r="A16373">
            <v>537851</v>
          </cell>
        </row>
        <row r="16374">
          <cell r="A16374">
            <v>537882</v>
          </cell>
        </row>
        <row r="16375">
          <cell r="A16375">
            <v>537912</v>
          </cell>
        </row>
        <row r="16376">
          <cell r="A16376">
            <v>537943</v>
          </cell>
        </row>
        <row r="16377">
          <cell r="A16377">
            <v>537973</v>
          </cell>
        </row>
      </sheetData>
      <sheetData sheetId="11"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TCam"/>
      <sheetName val="Apr-Ofic."/>
      <sheetName val="TInt."/>
      <sheetName val="Ctas-Ind (0)"/>
      <sheetName val="Formato"/>
      <sheetName val="Ctas-Ind (1)"/>
      <sheetName val="Ctas-Ind (2)"/>
      <sheetName val="Ctas-Ind (3)"/>
      <sheetName val="BD0"/>
      <sheetName val="BD1"/>
      <sheetName val="BD2"/>
      <sheetName val="BD3"/>
      <sheetName val="Clasif."/>
      <sheetName val="P.Cuentas"/>
      <sheetName val="RSolv"/>
      <sheetName val="RCred"/>
      <sheetName val="Efic"/>
      <sheetName val="Rent"/>
      <sheetName val="RLiq"/>
      <sheetName val="RMdo"/>
      <sheetName val="Ranking"/>
      <sheetName val="IMFNB"/>
      <sheetName val="Cálculos ByF"/>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ESTBCJUL"/>
      <sheetName val="PET-P"/>
      <sheetName val="VALOR"/>
      <sheetName val="Dif"/>
      <sheetName val="CHECK"/>
      <sheetName val="ORIGINAL"/>
      <sheetName val="PS-P"/>
      <sheetName val="E-P"/>
    </sheetNames>
    <definedNames>
      <definedName name="INDICE"/>
    </definedNames>
    <sheetDataSet>
      <sheetData sheetId="0" refreshError="1"/>
      <sheetData sheetId="1"/>
      <sheetData sheetId="2"/>
      <sheetData sheetId="3"/>
      <sheetData sheetId="4"/>
      <sheetData sheetId="5"/>
      <sheetData sheetId="6"/>
      <sheetData sheetId="7"/>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Total_de_ent."/>
      <sheetName val="Observaciones"/>
      <sheetName val="Sheet1"/>
    </sheetNames>
    <sheetDataSet>
      <sheetData sheetId="0"/>
      <sheetData sheetId="1"/>
      <sheetData sheetId="2"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alarios"/>
      <sheetName val="US T Bond"/>
      <sheetName val="US T Bond plus 5%"/>
      <sheetName val="Summary"/>
      <sheetName val="US T Bond w tax"/>
      <sheetName val="US T Bond plus 5% w tax"/>
      <sheetName val="Forecasting matrix"/>
      <sheetName val="Forecasting matrix (2)"/>
      <sheetName val="Histogram One Year T-bonds"/>
      <sheetName val="Histogram Ten Years T-bonds"/>
      <sheetName val="bkp.Histogram One Year T-bonds"/>
      <sheetName val="bkp.Histogram Ten Years T-bonds"/>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sheetData sheetId="11"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
      <sheetName val="p1_pesos_const"/>
      <sheetName val="p2"/>
      <sheetName val="p3"/>
      <sheetName val="meses neces. p. compra depto"/>
      <sheetName val="Renta Neta Anual"/>
      <sheetName val="p4"/>
      <sheetName val="Grafo PE"/>
      <sheetName val="p5"/>
      <sheetName val="Chart_Barrios"/>
      <sheetName val="Chart_Libor_Renta_Bruta"/>
      <sheetName val="Data Rep_Inmobiliario"/>
      <sheetName val="data"/>
      <sheetName val="Libor y renta bruta"/>
      <sheetName val="Base.m2 (dólares)"/>
      <sheetName val="p1_dos_monedas"/>
      <sheetName val="F3B_src"/>
      <sheetName val="F3C"/>
      <sheetName val="Sal_f3"/>
      <sheetName val="Valuac1-nuevos"/>
      <sheetName val="data option program"/>
      <sheetName val="Base m2 bolsa"/>
      <sheetName val="Base m2 bonos"/>
      <sheetName val="Base m2 pfijo"/>
      <sheetName val="Valor Depto y 6yr option"/>
      <sheetName val="Ahorro y val depto"/>
      <sheetName val="Ahorro y val depto zoom0"/>
      <sheetName val="Ahorro y val depto zoom1"/>
      <sheetName val="Ahorro y val depto zoom2"/>
      <sheetName val="F3A (1986-2006) short"/>
      <sheetName val="F3A"/>
      <sheetName val="F3A (2)"/>
      <sheetName val="F3A (1986-2006)"/>
      <sheetName val="T1"/>
      <sheetName val="T1 (with min and max)"/>
      <sheetName val="F1A (2)"/>
      <sheetName val="F1B"/>
      <sheetName val="F1D"/>
      <sheetName val="F1E"/>
      <sheetName val="F1E_english"/>
      <sheetName val="F1E scr"/>
      <sheetName val="F2A"/>
      <sheetName val="F2B"/>
      <sheetName val="F2C"/>
      <sheetName val="F2C_src"/>
      <sheetName val="F3B "/>
      <sheetName val="F3C_src"/>
      <sheetName val="F4A"/>
      <sheetName val="F4B"/>
      <sheetName val="F4B_src "/>
      <sheetName val="F4C"/>
      <sheetName val="F5A"/>
      <sheetName val="F5B"/>
      <sheetName val="F5B_src"/>
      <sheetName val="F5C"/>
      <sheetName val="F6A"/>
      <sheetName val="F6B"/>
      <sheetName val="F6B_src"/>
      <sheetName val="F7A"/>
      <sheetName val="F7B"/>
      <sheetName val="F7B_src "/>
      <sheetName val="F8"/>
      <sheetName val="F9"/>
      <sheetName val="F10"/>
      <sheetName val="F10_scr"/>
      <sheetName val="F11"/>
      <sheetName val="F12"/>
      <sheetName val="F12_src"/>
      <sheetName val="F13A"/>
      <sheetName val="F13_scr"/>
      <sheetName val="F13B"/>
      <sheetName val="F14"/>
      <sheetName val="PE Bolsas-Bonos-Deptos Arg"/>
      <sheetName val="MktVal_raw"/>
      <sheetName val="EBIT"/>
      <sheetName val="Graph PE"/>
      <sheetName val="Barrios"/>
      <sheetName val="Salario real en m2"/>
      <sheetName val="Regression"/>
      <sheetName val="Escrituras_Colegio"/>
      <sheetName val="Escrituras-Hipotecas"/>
      <sheetName val="Escrituras y F%Hipotecas"/>
      <sheetName val="F%Hipotecas"/>
      <sheetName val="Escrituras y F%Hipotecas (2)"/>
      <sheetName val="data_Permisos"/>
      <sheetName val="g_permisos"/>
      <sheetName val="g_construidos"/>
      <sheetName val="data_construidos"/>
      <sheetName val="Fuente_construidos"/>
      <sheetName val="Nuevas 2009"/>
      <sheetName val="Ampliaciones 2009"/>
      <sheetName val="Nuevas 2010"/>
      <sheetName val="Ampliaciones 2010"/>
      <sheetName val="Nuevas 2011"/>
      <sheetName val="Ampliaciones 2011"/>
      <sheetName val="Nuevas 2012"/>
      <sheetName val="Ampliaciones 2012"/>
      <sheetName val="Amp ene2013"/>
      <sheetName val="Amp feb2013"/>
      <sheetName val="Amp mar2013"/>
      <sheetName val="Amp abr2013"/>
      <sheetName val="Amp may2013"/>
      <sheetName val="Amp jun2013"/>
      <sheetName val="Amp jul2013"/>
      <sheetName val="Amp ago2013"/>
      <sheetName val="Amp sep2013"/>
      <sheetName val="Amp oct2013"/>
      <sheetName val="Amp nov2013"/>
      <sheetName val="Amp dic2013"/>
      <sheetName val="New ene2013"/>
      <sheetName val="New feb2013"/>
      <sheetName val="New mar2013"/>
      <sheetName val="New abr2013"/>
      <sheetName val="New may2013"/>
      <sheetName val="New jun2013"/>
      <sheetName val="New jul2013"/>
      <sheetName val="New ago2013"/>
      <sheetName val="New sep2013"/>
      <sheetName val="New oct2013"/>
      <sheetName val="New nov2013"/>
      <sheetName val="New dic2013"/>
      <sheetName val="New ene2014"/>
      <sheetName val="Amp ene2014"/>
      <sheetName val="New feb2014"/>
      <sheetName val="Amp feb2014"/>
      <sheetName val="New mar2014"/>
      <sheetName val="Amp mar2014"/>
      <sheetName val="New Abr2014"/>
      <sheetName val="Amp Abr2014"/>
      <sheetName val="New may2014"/>
      <sheetName val="Amp may2014"/>
      <sheetName val="New jun2014"/>
      <sheetName val="Amp jun2014"/>
      <sheetName val="New jul2014"/>
      <sheetName val="Amp jul2014"/>
      <sheetName val="New ago2014"/>
      <sheetName val="Amp ago2014"/>
      <sheetName val="New sep2014"/>
      <sheetName val="Amp sep2014"/>
      <sheetName val="New oct2014"/>
      <sheetName val="Amp oct2014"/>
      <sheetName val="New nov2014"/>
      <sheetName val="Amp nov2014"/>
      <sheetName val="New dic2014"/>
      <sheetName val="Amp dic2014"/>
      <sheetName val="New ene2015"/>
      <sheetName val="Amp ene2015"/>
      <sheetName val="New feb2015"/>
      <sheetName val="Amp feb2015"/>
      <sheetName val="New mar2015"/>
      <sheetName val="Amp mar2015"/>
      <sheetName val="New abr2015"/>
      <sheetName val="Amp abr2015"/>
    </sheetNames>
    <sheetDataSet>
      <sheetData sheetId="0" refreshError="1"/>
      <sheetData sheetId="1" refreshError="1"/>
      <sheetData sheetId="2" refreshError="1"/>
      <sheetData sheetId="3" refreshError="1"/>
      <sheetData sheetId="4" refreshError="1"/>
      <sheetData sheetId="5"/>
      <sheetData sheetId="6" refreshError="1"/>
      <sheetData sheetId="7" refreshError="1"/>
      <sheetData sheetId="8" refreshError="1"/>
      <sheetData sheetId="9" refreshError="1"/>
      <sheetData sheetId="10" refreshError="1"/>
      <sheetData sheetId="11"/>
      <sheetData sheetId="12"/>
      <sheetData sheetId="13"/>
      <sheetData sheetId="14"/>
      <sheetData sheetId="15" refreshError="1"/>
      <sheetData sheetId="16"/>
      <sheetData sheetId="17" refreshError="1"/>
      <sheetData sheetId="18" refreshError="1"/>
      <sheetData sheetId="19" refreshError="1"/>
      <sheetData sheetId="20"/>
      <sheetData sheetId="21"/>
      <sheetData sheetId="22"/>
      <sheetData sheetId="23"/>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sheetData sheetId="34"/>
      <sheetData sheetId="35" refreshError="1"/>
      <sheetData sheetId="36" refreshError="1"/>
      <sheetData sheetId="37" refreshError="1"/>
      <sheetData sheetId="38" refreshError="1"/>
      <sheetData sheetId="39" refreshError="1"/>
      <sheetData sheetId="40"/>
      <sheetData sheetId="41" refreshError="1"/>
      <sheetData sheetId="42" refreshError="1"/>
      <sheetData sheetId="43" refreshError="1"/>
      <sheetData sheetId="44"/>
      <sheetData sheetId="45" refreshError="1"/>
      <sheetData sheetId="46"/>
      <sheetData sheetId="47" refreshError="1"/>
      <sheetData sheetId="48" refreshError="1"/>
      <sheetData sheetId="49"/>
      <sheetData sheetId="50" refreshError="1"/>
      <sheetData sheetId="51" refreshError="1"/>
      <sheetData sheetId="52" refreshError="1"/>
      <sheetData sheetId="53"/>
      <sheetData sheetId="54" refreshError="1"/>
      <sheetData sheetId="55" refreshError="1"/>
      <sheetData sheetId="56" refreshError="1"/>
      <sheetData sheetId="57"/>
      <sheetData sheetId="58" refreshError="1"/>
      <sheetData sheetId="59" refreshError="1"/>
      <sheetData sheetId="60"/>
      <sheetData sheetId="61" refreshError="1"/>
      <sheetData sheetId="62" refreshError="1"/>
      <sheetData sheetId="63" refreshError="1"/>
      <sheetData sheetId="64"/>
      <sheetData sheetId="65" refreshError="1"/>
      <sheetData sheetId="66" refreshError="1"/>
      <sheetData sheetId="67"/>
      <sheetData sheetId="68" refreshError="1"/>
      <sheetData sheetId="69"/>
      <sheetData sheetId="70" refreshError="1"/>
      <sheetData sheetId="71" refreshError="1"/>
      <sheetData sheetId="72"/>
      <sheetData sheetId="73"/>
      <sheetData sheetId="74"/>
      <sheetData sheetId="75" refreshError="1"/>
      <sheetData sheetId="76"/>
      <sheetData sheetId="77"/>
      <sheetData sheetId="78"/>
      <sheetData sheetId="79"/>
      <sheetData sheetId="80"/>
      <sheetData sheetId="81" refreshError="1"/>
      <sheetData sheetId="82" refreshError="1"/>
      <sheetData sheetId="83" refreshError="1"/>
      <sheetData sheetId="84"/>
      <sheetData sheetId="85" refreshError="1"/>
      <sheetData sheetId="86" refreshError="1"/>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Deudores Dinámica"/>
      <sheetName val="GRUPOS POR TIPO"/>
      <sheetName val="GRUPOS AGREGADO 2"/>
      <sheetName val="B.ESTATAL POR TIPO"/>
      <sheetName val="B. ESTATAL AGREGADO"/>
      <sheetName val="SIST FIN TOTAL POR TIPO"/>
      <sheetName val="SIST FIN TOTAL AGREGADO"/>
      <sheetName val="CONSOLIDADO"/>
    </sheetNames>
    <sheetDataSet>
      <sheetData sheetId="0"/>
      <sheetData sheetId="1"/>
      <sheetData sheetId="2"/>
      <sheetData sheetId="3"/>
      <sheetData sheetId="4"/>
      <sheetData sheetId="5">
        <row r="3">
          <cell r="A3">
            <v>1</v>
          </cell>
          <cell r="J3">
            <v>39813</v>
          </cell>
          <cell r="K3">
            <v>39844</v>
          </cell>
          <cell r="L3">
            <v>39872</v>
          </cell>
          <cell r="M3">
            <v>39903</v>
          </cell>
          <cell r="N3">
            <v>39933</v>
          </cell>
          <cell r="O3">
            <v>39964</v>
          </cell>
          <cell r="P3">
            <v>39994</v>
          </cell>
          <cell r="Q3">
            <v>40025</v>
          </cell>
          <cell r="R3">
            <v>40056</v>
          </cell>
          <cell r="S3">
            <v>40086</v>
          </cell>
          <cell r="T3">
            <v>40117</v>
          </cell>
          <cell r="U3">
            <v>40147</v>
          </cell>
          <cell r="V3">
            <v>40178</v>
          </cell>
          <cell r="W3">
            <v>40209</v>
          </cell>
          <cell r="X3">
            <v>40237</v>
          </cell>
          <cell r="Y3">
            <v>40268</v>
          </cell>
          <cell r="Z3">
            <v>40298</v>
          </cell>
          <cell r="AA3">
            <v>40329</v>
          </cell>
          <cell r="AB3">
            <v>40359</v>
          </cell>
          <cell r="AC3">
            <v>40390</v>
          </cell>
          <cell r="AD3">
            <v>40421</v>
          </cell>
          <cell r="AE3">
            <v>40451</v>
          </cell>
          <cell r="AF3">
            <v>40482</v>
          </cell>
          <cell r="AG3">
            <v>40512</v>
          </cell>
          <cell r="AH3">
            <v>40543</v>
          </cell>
          <cell r="AI3">
            <v>40574</v>
          </cell>
          <cell r="AJ3">
            <v>40602</v>
          </cell>
          <cell r="AK3">
            <v>40633</v>
          </cell>
          <cell r="AL3">
            <v>40663</v>
          </cell>
          <cell r="AM3">
            <v>40694</v>
          </cell>
          <cell r="AN3">
            <v>40724</v>
          </cell>
          <cell r="AO3">
            <v>40755</v>
          </cell>
          <cell r="AP3">
            <v>40786</v>
          </cell>
          <cell r="AQ3">
            <v>40816</v>
          </cell>
          <cell r="AR3">
            <v>40847</v>
          </cell>
          <cell r="AS3">
            <v>40877</v>
          </cell>
          <cell r="AT3">
            <v>40908</v>
          </cell>
          <cell r="AU3">
            <v>40939</v>
          </cell>
          <cell r="AV3">
            <v>40968</v>
          </cell>
          <cell r="AW3">
            <v>40999</v>
          </cell>
          <cell r="AX3">
            <v>41029</v>
          </cell>
          <cell r="AY3">
            <v>41060</v>
          </cell>
          <cell r="AZ3">
            <v>41090</v>
          </cell>
          <cell r="BA3">
            <v>41121</v>
          </cell>
          <cell r="BB3">
            <v>41152</v>
          </cell>
          <cell r="BC3">
            <v>41182</v>
          </cell>
          <cell r="BD3">
            <v>41213</v>
          </cell>
          <cell r="BE3">
            <v>41243</v>
          </cell>
          <cell r="BF3">
            <v>41274</v>
          </cell>
          <cell r="BG3">
            <v>41305</v>
          </cell>
          <cell r="BH3">
            <v>41333</v>
          </cell>
          <cell r="BI3">
            <v>41364</v>
          </cell>
          <cell r="BJ3">
            <v>41394</v>
          </cell>
          <cell r="BK3">
            <v>41425</v>
          </cell>
          <cell r="BL3">
            <v>41455</v>
          </cell>
          <cell r="BM3">
            <v>41486</v>
          </cell>
          <cell r="BN3">
            <v>41517</v>
          </cell>
          <cell r="BO3">
            <v>41547</v>
          </cell>
          <cell r="BP3">
            <v>41578</v>
          </cell>
          <cell r="BQ3">
            <v>41608</v>
          </cell>
          <cell r="BR3">
            <v>41639</v>
          </cell>
          <cell r="BS3">
            <v>41670</v>
          </cell>
          <cell r="BT3">
            <v>41698</v>
          </cell>
          <cell r="BU3">
            <v>41729</v>
          </cell>
          <cell r="BV3">
            <v>41759</v>
          </cell>
          <cell r="BW3">
            <v>41790</v>
          </cell>
          <cell r="BX3">
            <v>41820</v>
          </cell>
          <cell r="BY3">
            <v>41851</v>
          </cell>
          <cell r="BZ3">
            <v>41882</v>
          </cell>
          <cell r="CA3">
            <v>41912</v>
          </cell>
          <cell r="CB3">
            <v>41943</v>
          </cell>
          <cell r="CC3">
            <v>41973</v>
          </cell>
          <cell r="CD3">
            <v>42004</v>
          </cell>
          <cell r="CE3">
            <v>42035</v>
          </cell>
          <cell r="CF3">
            <v>42063</v>
          </cell>
          <cell r="CG3">
            <v>42094</v>
          </cell>
          <cell r="CH3">
            <v>42124</v>
          </cell>
          <cell r="CI3">
            <v>42155</v>
          </cell>
          <cell r="CJ3">
            <v>42185</v>
          </cell>
          <cell r="CK3">
            <v>42216</v>
          </cell>
          <cell r="CL3">
            <v>42247</v>
          </cell>
          <cell r="CM3">
            <v>42277</v>
          </cell>
          <cell r="CN3">
            <v>42308</v>
          </cell>
          <cell r="CO3">
            <v>42338</v>
          </cell>
          <cell r="CP3">
            <v>42369</v>
          </cell>
          <cell r="CQ3">
            <v>42400</v>
          </cell>
          <cell r="CR3">
            <v>42429</v>
          </cell>
          <cell r="CS3">
            <v>42460</v>
          </cell>
          <cell r="CT3">
            <v>42490</v>
          </cell>
          <cell r="CU3">
            <v>42521</v>
          </cell>
          <cell r="CV3">
            <v>42551</v>
          </cell>
          <cell r="CW3">
            <v>42582</v>
          </cell>
          <cell r="CX3">
            <v>42613</v>
          </cell>
          <cell r="CY3">
            <v>42643</v>
          </cell>
          <cell r="CZ3">
            <v>42674</v>
          </cell>
        </row>
        <row r="4">
          <cell r="A4">
            <v>2</v>
          </cell>
          <cell r="J4" t="str">
            <v># deudores informados</v>
          </cell>
          <cell r="K4" t="str">
            <v># deudores informados</v>
          </cell>
          <cell r="L4" t="str">
            <v># deudores informados</v>
          </cell>
          <cell r="M4" t="str">
            <v># deudores informados</v>
          </cell>
          <cell r="N4" t="str">
            <v># deudores informados</v>
          </cell>
          <cell r="O4" t="str">
            <v># deudores informados</v>
          </cell>
          <cell r="P4" t="str">
            <v># deudores informados</v>
          </cell>
          <cell r="Q4" t="str">
            <v># deudores informados</v>
          </cell>
        </row>
        <row r="5">
          <cell r="A5">
            <v>3</v>
          </cell>
          <cell r="B5" t="str">
            <v>Comercial</v>
          </cell>
          <cell r="J5">
            <v>91378</v>
          </cell>
          <cell r="K5">
            <v>92683</v>
          </cell>
          <cell r="L5">
            <v>93360</v>
          </cell>
          <cell r="M5">
            <v>94333</v>
          </cell>
          <cell r="N5">
            <v>94522</v>
          </cell>
          <cell r="O5">
            <v>95669</v>
          </cell>
          <cell r="P5">
            <v>93754</v>
          </cell>
          <cell r="Q5">
            <v>93913</v>
          </cell>
          <cell r="R5">
            <v>95012</v>
          </cell>
          <cell r="S5">
            <v>102163</v>
          </cell>
          <cell r="T5">
            <v>103034</v>
          </cell>
          <cell r="U5">
            <v>103810</v>
          </cell>
          <cell r="V5">
            <v>103507</v>
          </cell>
          <cell r="W5">
            <v>104883</v>
          </cell>
          <cell r="X5">
            <v>106112</v>
          </cell>
          <cell r="Y5">
            <v>106628</v>
          </cell>
          <cell r="Z5">
            <v>108215</v>
          </cell>
          <cell r="AA5">
            <v>109107</v>
          </cell>
          <cell r="AB5">
            <v>109420</v>
          </cell>
        </row>
        <row r="6">
          <cell r="A6">
            <v>4</v>
          </cell>
          <cell r="B6" t="str">
            <v>Consumo</v>
          </cell>
          <cell r="J6">
            <v>3022392</v>
          </cell>
          <cell r="K6">
            <v>3020981</v>
          </cell>
          <cell r="L6">
            <v>3035886</v>
          </cell>
          <cell r="M6">
            <v>3032997</v>
          </cell>
          <cell r="N6">
            <v>3043691</v>
          </cell>
          <cell r="O6">
            <v>3059729</v>
          </cell>
          <cell r="P6">
            <v>3062588</v>
          </cell>
          <cell r="Q6">
            <v>3067344</v>
          </cell>
          <cell r="R6">
            <v>3073355</v>
          </cell>
          <cell r="S6">
            <v>3074726</v>
          </cell>
          <cell r="T6">
            <v>3082382</v>
          </cell>
          <cell r="U6">
            <v>3081881</v>
          </cell>
          <cell r="V6">
            <v>3101587</v>
          </cell>
          <cell r="W6">
            <v>3104677</v>
          </cell>
          <cell r="X6">
            <v>3114992</v>
          </cell>
          <cell r="Y6">
            <v>3121914</v>
          </cell>
          <cell r="Z6">
            <v>3146391</v>
          </cell>
          <cell r="AA6">
            <v>3167781</v>
          </cell>
          <cell r="AB6">
            <v>3183281</v>
          </cell>
        </row>
        <row r="7">
          <cell r="A7">
            <v>5</v>
          </cell>
          <cell r="B7" t="str">
            <v>Hipotecario</v>
          </cell>
          <cell r="J7">
            <v>119985</v>
          </cell>
          <cell r="K7">
            <v>120911</v>
          </cell>
          <cell r="L7">
            <v>121694</v>
          </cell>
          <cell r="M7">
            <v>122662</v>
          </cell>
          <cell r="N7">
            <v>123582</v>
          </cell>
          <cell r="O7">
            <v>124536</v>
          </cell>
          <cell r="P7">
            <v>125392</v>
          </cell>
          <cell r="Q7">
            <v>126426</v>
          </cell>
          <cell r="R7">
            <v>127410</v>
          </cell>
          <cell r="S7">
            <v>128616</v>
          </cell>
          <cell r="T7">
            <v>129660</v>
          </cell>
          <cell r="U7">
            <v>130900</v>
          </cell>
          <cell r="V7">
            <v>132017</v>
          </cell>
          <cell r="W7">
            <v>132993</v>
          </cell>
          <cell r="X7">
            <v>134045</v>
          </cell>
          <cell r="Y7">
            <v>135583</v>
          </cell>
          <cell r="Z7">
            <v>137491</v>
          </cell>
          <cell r="AA7">
            <v>138801</v>
          </cell>
          <cell r="AB7">
            <v>139081</v>
          </cell>
        </row>
        <row r="8">
          <cell r="A8">
            <v>6</v>
          </cell>
          <cell r="B8" t="str">
            <v>MES</v>
          </cell>
          <cell r="J8">
            <v>1196288</v>
          </cell>
          <cell r="K8">
            <v>1215844</v>
          </cell>
          <cell r="L8">
            <v>1233967</v>
          </cell>
          <cell r="M8">
            <v>1249400</v>
          </cell>
          <cell r="N8">
            <v>1257921</v>
          </cell>
          <cell r="O8">
            <v>1266147</v>
          </cell>
          <cell r="P8">
            <v>1267071</v>
          </cell>
          <cell r="Q8">
            <v>1275885</v>
          </cell>
          <cell r="R8">
            <v>1284111</v>
          </cell>
          <cell r="S8">
            <v>1290396</v>
          </cell>
          <cell r="T8">
            <v>1312221</v>
          </cell>
          <cell r="U8">
            <v>1329633</v>
          </cell>
          <cell r="V8">
            <v>1334794</v>
          </cell>
          <cell r="W8">
            <v>1343307</v>
          </cell>
          <cell r="X8">
            <v>1359100</v>
          </cell>
          <cell r="Y8">
            <v>1372744</v>
          </cell>
          <cell r="Z8">
            <v>1388598</v>
          </cell>
          <cell r="AA8">
            <v>1400396</v>
          </cell>
          <cell r="AB8">
            <v>1403940</v>
          </cell>
        </row>
      </sheetData>
      <sheetData sheetId="6" refreshError="1"/>
      <sheetData sheetId="7"/>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drawing" Target="../drawings/drawing4.xml"/></Relationships>
</file>

<file path=xl/worksheets/_rels/sheet4.xml.rels><?xml version="1.0" encoding="UTF-8" standalone="yes"?>
<Relationships xmlns="http://schemas.openxmlformats.org/package/2006/relationships"><Relationship Id="rId1" Type="http://schemas.openxmlformats.org/officeDocument/2006/relationships/drawing" Target="../drawings/drawing6.xml"/></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8.xml"/><Relationship Id="rId1" Type="http://schemas.openxmlformats.org/officeDocument/2006/relationships/printerSettings" Target="../printerSettings/printerSettings3.bin"/></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10.xml"/><Relationship Id="rId1" Type="http://schemas.openxmlformats.org/officeDocument/2006/relationships/printerSettings" Target="../printerSettings/printerSettings4.bin"/></Relationships>
</file>

<file path=xl/worksheets/_rels/sheet7.xml.rels><?xml version="1.0" encoding="UTF-8" standalone="yes"?>
<Relationships xmlns="http://schemas.openxmlformats.org/package/2006/relationships"><Relationship Id="rId1" Type="http://schemas.openxmlformats.org/officeDocument/2006/relationships/drawing" Target="../drawings/drawing12.xml"/></Relationships>
</file>

<file path=xl/worksheets/_rels/sheet8.xml.rels><?xml version="1.0" encoding="UTF-8" standalone="yes"?>
<Relationships xmlns="http://schemas.openxmlformats.org/package/2006/relationships"><Relationship Id="rId1" Type="http://schemas.openxmlformats.org/officeDocument/2006/relationships/drawing" Target="../drawings/drawing14.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3"/>
  <dimension ref="A1:AX75"/>
  <sheetViews>
    <sheetView showGridLines="0" tabSelected="1" topLeftCell="AE1" zoomScale="70" zoomScaleNormal="70" workbookViewId="0">
      <selection activeCell="AE1" sqref="AE1"/>
    </sheetView>
  </sheetViews>
  <sheetFormatPr defaultRowHeight="15"/>
  <sheetData>
    <row r="1" spans="1:50">
      <c r="B1" t="s">
        <v>29</v>
      </c>
      <c r="K1" t="s">
        <v>30</v>
      </c>
      <c r="L1" t="s">
        <v>31</v>
      </c>
      <c r="O1" t="s">
        <v>32</v>
      </c>
      <c r="Z1" t="s">
        <v>33</v>
      </c>
      <c r="AA1" t="s">
        <v>34</v>
      </c>
    </row>
    <row r="2" spans="1:50" ht="18.75">
      <c r="B2" t="s">
        <v>35</v>
      </c>
      <c r="C2" t="s">
        <v>36</v>
      </c>
      <c r="D2">
        <v>1990</v>
      </c>
      <c r="E2">
        <v>1995</v>
      </c>
      <c r="F2">
        <v>2000</v>
      </c>
      <c r="G2">
        <v>2007</v>
      </c>
      <c r="H2">
        <v>2010</v>
      </c>
      <c r="I2" t="s">
        <v>37</v>
      </c>
      <c r="J2" t="s">
        <v>38</v>
      </c>
      <c r="K2" t="s">
        <v>39</v>
      </c>
      <c r="L2" t="s">
        <v>40</v>
      </c>
      <c r="O2">
        <v>1980</v>
      </c>
      <c r="P2">
        <v>1985</v>
      </c>
      <c r="Q2">
        <v>1990</v>
      </c>
      <c r="R2">
        <v>1995</v>
      </c>
      <c r="S2">
        <v>2000</v>
      </c>
      <c r="T2">
        <v>2007</v>
      </c>
      <c r="U2">
        <v>2010</v>
      </c>
      <c r="V2">
        <v>2011</v>
      </c>
      <c r="W2">
        <v>2012</v>
      </c>
      <c r="X2">
        <v>2013</v>
      </c>
      <c r="Y2">
        <v>2014</v>
      </c>
      <c r="Z2">
        <v>2015</v>
      </c>
      <c r="AA2">
        <v>2013</v>
      </c>
      <c r="AB2">
        <v>2050</v>
      </c>
      <c r="AF2" s="51" t="s">
        <v>173</v>
      </c>
      <c r="AG2" s="52"/>
      <c r="AH2" s="52"/>
      <c r="AI2" s="52"/>
      <c r="AJ2" s="52"/>
      <c r="AK2" s="52"/>
      <c r="AL2" s="52"/>
      <c r="AM2" s="52"/>
      <c r="AN2" s="52"/>
      <c r="AO2" s="52"/>
      <c r="AP2" s="52"/>
      <c r="AQ2" s="52"/>
      <c r="AR2" s="52"/>
      <c r="AS2" s="52"/>
      <c r="AT2" s="52"/>
      <c r="AU2" s="52"/>
      <c r="AV2" s="52"/>
      <c r="AW2" s="52"/>
      <c r="AX2" s="52"/>
    </row>
    <row r="3" spans="1:50">
      <c r="A3" t="s">
        <v>41</v>
      </c>
      <c r="AF3" s="52"/>
      <c r="AG3" s="52"/>
      <c r="AH3" s="52"/>
      <c r="AI3" s="52"/>
      <c r="AJ3" s="52"/>
      <c r="AK3" s="52"/>
      <c r="AL3" s="52"/>
      <c r="AM3" s="52"/>
      <c r="AN3" s="52"/>
      <c r="AO3" s="52"/>
      <c r="AP3" s="52"/>
      <c r="AQ3" s="52"/>
      <c r="AR3" s="52"/>
      <c r="AS3" s="52"/>
      <c r="AT3" s="52"/>
      <c r="AU3" s="52"/>
      <c r="AV3" s="52"/>
      <c r="AW3" s="52"/>
      <c r="AX3" s="52"/>
    </row>
    <row r="4" spans="1:50">
      <c r="A4" t="s">
        <v>42</v>
      </c>
      <c r="B4" s="49">
        <v>3.0419999999999998</v>
      </c>
      <c r="C4" s="49">
        <v>3.7490000000000001</v>
      </c>
      <c r="D4" s="49">
        <v>4.1979999999999995</v>
      </c>
      <c r="E4" s="49">
        <v>4.6310000000000002</v>
      </c>
      <c r="F4" s="49">
        <v>4.2</v>
      </c>
      <c r="G4" s="49">
        <v>4.0289999999999999</v>
      </c>
      <c r="H4" s="49">
        <v>4.2989999999999995</v>
      </c>
      <c r="I4" s="49">
        <v>4.3129999999999997</v>
      </c>
      <c r="J4" s="49"/>
      <c r="K4" s="49"/>
      <c r="L4" s="49"/>
      <c r="M4" s="49"/>
      <c r="N4" s="49"/>
      <c r="O4" s="49">
        <v>9.3938913345336896</v>
      </c>
      <c r="P4" s="49">
        <v>10.2342386245728</v>
      </c>
      <c r="Q4" s="49">
        <v>11.228807449340801</v>
      </c>
      <c r="R4" s="49">
        <v>11.9392185211182</v>
      </c>
      <c r="S4" s="49">
        <v>12.549560546875</v>
      </c>
      <c r="T4" s="49">
        <v>13.4411878585815</v>
      </c>
      <c r="U4" s="49">
        <v>14.155714035034199</v>
      </c>
      <c r="V4" s="49">
        <v>14.4701538085938</v>
      </c>
      <c r="W4" s="49">
        <v>14.8216209411621</v>
      </c>
      <c r="X4" s="49">
        <v>15.1835539290536</v>
      </c>
      <c r="Y4" s="49">
        <v>15.5827326156887</v>
      </c>
      <c r="Z4" s="49"/>
      <c r="AA4" s="49"/>
      <c r="AB4" s="49"/>
      <c r="AC4" s="49"/>
      <c r="AD4" s="49"/>
      <c r="AE4" s="49"/>
      <c r="AF4" s="52"/>
      <c r="AG4" s="52"/>
      <c r="AH4" s="52"/>
      <c r="AI4" s="52"/>
      <c r="AJ4" s="52"/>
      <c r="AK4" s="52"/>
      <c r="AL4" s="52"/>
      <c r="AM4" s="52"/>
      <c r="AN4" s="52"/>
      <c r="AO4" s="52"/>
      <c r="AP4" s="52"/>
      <c r="AQ4" s="52"/>
      <c r="AR4" s="52"/>
      <c r="AS4" s="52"/>
      <c r="AT4" s="52"/>
      <c r="AU4" s="52"/>
      <c r="AV4" s="52"/>
      <c r="AW4" s="52"/>
      <c r="AX4" s="52"/>
    </row>
    <row r="5" spans="1:50">
      <c r="A5" t="s">
        <v>43</v>
      </c>
      <c r="B5" s="49">
        <v>5.4859999999999998</v>
      </c>
      <c r="C5" s="49">
        <v>5.5629999999999997</v>
      </c>
      <c r="D5" s="49">
        <v>4.7959999999999994</v>
      </c>
      <c r="E5" s="49">
        <v>5.258</v>
      </c>
      <c r="F5" s="49">
        <v>5.2799999999999994</v>
      </c>
      <c r="G5" s="49">
        <v>5.3020000000000005</v>
      </c>
      <c r="H5" s="49">
        <v>5.58</v>
      </c>
      <c r="I5" s="49">
        <v>5.61</v>
      </c>
      <c r="J5" s="49"/>
      <c r="K5" s="49"/>
      <c r="L5" s="49"/>
      <c r="M5" s="49"/>
      <c r="N5" s="49"/>
      <c r="O5" s="49">
        <v>14.9274911880493</v>
      </c>
      <c r="P5" s="49">
        <v>15.113597869873001</v>
      </c>
      <c r="Q5" s="49">
        <v>15.703121185302701</v>
      </c>
      <c r="R5" s="49">
        <v>15.829195976257299</v>
      </c>
      <c r="S5" s="49">
        <v>15.8047142028809</v>
      </c>
      <c r="T5" s="49">
        <v>16.125425338745099</v>
      </c>
      <c r="U5" s="49">
        <v>16.589107513427699</v>
      </c>
      <c r="V5" s="49">
        <v>16.851636886596701</v>
      </c>
      <c r="W5" s="49">
        <v>17.1634006500244</v>
      </c>
      <c r="X5" s="49">
        <v>17.490646619656701</v>
      </c>
      <c r="Y5" s="49">
        <v>17.815154298443701</v>
      </c>
      <c r="Z5" s="49"/>
      <c r="AA5" s="49"/>
      <c r="AB5" s="49"/>
      <c r="AC5" s="49"/>
      <c r="AD5" s="49"/>
      <c r="AE5" s="49"/>
      <c r="AF5" s="52"/>
      <c r="AG5" s="52"/>
      <c r="AH5" s="52"/>
      <c r="AI5" s="52"/>
      <c r="AJ5" s="52"/>
      <c r="AK5" s="52"/>
      <c r="AL5" s="52"/>
      <c r="AM5" s="52"/>
      <c r="AN5" s="52"/>
      <c r="AO5" s="52"/>
      <c r="AP5" s="52"/>
      <c r="AQ5" s="52"/>
      <c r="AR5" s="52"/>
      <c r="AS5" s="52"/>
      <c r="AT5" s="52"/>
      <c r="AU5" s="52"/>
      <c r="AV5" s="52"/>
      <c r="AW5" s="52"/>
      <c r="AX5" s="52"/>
    </row>
    <row r="6" spans="1:50">
      <c r="A6" t="s">
        <v>44</v>
      </c>
      <c r="B6" s="49">
        <v>5.9559999999999995</v>
      </c>
      <c r="C6" s="49">
        <v>6.0179999999999998</v>
      </c>
      <c r="D6" s="49">
        <v>5.8249999999999993</v>
      </c>
      <c r="E6" s="49">
        <v>6.024</v>
      </c>
      <c r="F6" s="49">
        <v>5.6319999999999997</v>
      </c>
      <c r="G6" s="49">
        <v>5.7720000000000002</v>
      </c>
      <c r="H6" s="49">
        <v>6.6269999999999998</v>
      </c>
      <c r="I6" s="49">
        <v>6.7170000000000005</v>
      </c>
      <c r="J6" s="49"/>
      <c r="K6" s="49"/>
      <c r="L6" s="49"/>
      <c r="M6" s="49"/>
      <c r="N6" s="49"/>
      <c r="O6" s="49">
        <v>11.2883958816528</v>
      </c>
      <c r="P6" s="49">
        <v>11.915113449096699</v>
      </c>
      <c r="Q6" s="49">
        <v>12.4691247940063</v>
      </c>
      <c r="R6" s="49">
        <v>12.580818176269499</v>
      </c>
      <c r="S6" s="49">
        <v>12.3648567199707</v>
      </c>
      <c r="T6" s="49">
        <v>12.5232830047607</v>
      </c>
      <c r="U6" s="49">
        <v>13.0647430419922</v>
      </c>
      <c r="V6" s="49">
        <v>13.3274698257446</v>
      </c>
      <c r="W6" s="49">
        <v>13.6291246414185</v>
      </c>
      <c r="X6" s="49">
        <v>13.9614688442066</v>
      </c>
      <c r="Y6" s="49">
        <v>14.3104984271862</v>
      </c>
      <c r="Z6" s="49"/>
      <c r="AA6" s="49"/>
      <c r="AB6" s="49"/>
      <c r="AC6" s="49"/>
      <c r="AD6" s="49"/>
      <c r="AE6" s="49"/>
      <c r="AF6" s="52"/>
      <c r="AG6" s="52"/>
      <c r="AH6" s="52"/>
      <c r="AI6" s="52"/>
      <c r="AJ6" s="52"/>
      <c r="AK6" s="52"/>
      <c r="AL6" s="52"/>
      <c r="AM6" s="52"/>
      <c r="AN6" s="52"/>
      <c r="AO6" s="52"/>
      <c r="AP6" s="52"/>
      <c r="AQ6" s="52"/>
      <c r="AR6" s="52"/>
      <c r="AS6" s="52"/>
      <c r="AT6" s="52"/>
      <c r="AU6" s="52"/>
      <c r="AV6" s="52"/>
      <c r="AW6" s="52"/>
      <c r="AX6" s="52"/>
    </row>
    <row r="7" spans="1:50">
      <c r="A7" t="s">
        <v>45</v>
      </c>
      <c r="B7" s="49">
        <v>5.4180000000000001</v>
      </c>
      <c r="C7" s="49">
        <v>8.6809999999999992</v>
      </c>
      <c r="D7" s="49">
        <v>9.9420000000000002</v>
      </c>
      <c r="E7" s="49">
        <v>9.6509999999999998</v>
      </c>
      <c r="F7" s="49">
        <v>10.846</v>
      </c>
      <c r="G7" s="49">
        <v>12.037000000000001</v>
      </c>
      <c r="H7" s="49">
        <v>13.581</v>
      </c>
      <c r="I7" s="49">
        <v>14.548</v>
      </c>
      <c r="J7" s="49"/>
      <c r="K7" s="49"/>
      <c r="L7" s="49"/>
      <c r="M7" s="49"/>
      <c r="N7" s="49"/>
      <c r="O7" s="49">
        <v>13.140663146972701</v>
      </c>
      <c r="P7" s="49">
        <v>13.299105644226101</v>
      </c>
      <c r="Q7" s="49">
        <v>13.687819480896</v>
      </c>
      <c r="R7" s="49">
        <v>15.288720130920399</v>
      </c>
      <c r="S7" s="49">
        <v>16.846807479858398</v>
      </c>
      <c r="T7" s="49">
        <v>18.792751312255898</v>
      </c>
      <c r="U7" s="49">
        <v>18.990064620971701</v>
      </c>
      <c r="V7" s="49">
        <v>19.167587280273398</v>
      </c>
      <c r="W7" s="49">
        <v>19.402534484863299</v>
      </c>
      <c r="X7" s="49">
        <v>19.668448659641101</v>
      </c>
      <c r="Y7" s="49">
        <v>19.958845850671899</v>
      </c>
      <c r="Z7" s="49"/>
      <c r="AA7" s="49"/>
      <c r="AB7" s="49"/>
      <c r="AC7" s="49"/>
      <c r="AD7" s="49"/>
      <c r="AE7" s="49"/>
      <c r="AF7" s="52"/>
      <c r="AG7" s="52"/>
      <c r="AH7" s="52"/>
      <c r="AI7" s="52"/>
      <c r="AJ7" s="52"/>
      <c r="AK7" s="52"/>
      <c r="AL7" s="52"/>
      <c r="AM7" s="52"/>
      <c r="AN7" s="52"/>
      <c r="AO7" s="52"/>
      <c r="AP7" s="52"/>
      <c r="AQ7" s="52"/>
      <c r="AR7" s="52"/>
      <c r="AS7" s="52"/>
      <c r="AT7" s="52"/>
      <c r="AU7" s="52"/>
      <c r="AV7" s="52"/>
      <c r="AW7" s="52"/>
      <c r="AX7" s="52"/>
    </row>
    <row r="8" spans="1:50">
      <c r="A8" t="s">
        <v>46</v>
      </c>
      <c r="B8" s="49">
        <v>6.2279999999999998</v>
      </c>
      <c r="C8" s="49">
        <v>7.5449999999999999</v>
      </c>
      <c r="D8" s="49">
        <v>7.9240000000000004</v>
      </c>
      <c r="E8" s="49">
        <v>9.016</v>
      </c>
      <c r="F8" s="49">
        <v>8.6370000000000005</v>
      </c>
      <c r="G8" s="49">
        <v>8.2769999999999992</v>
      </c>
      <c r="H8" s="49">
        <v>10.126999999999999</v>
      </c>
      <c r="I8" s="49">
        <v>10.488999999999999</v>
      </c>
      <c r="J8" s="49"/>
      <c r="K8" s="49"/>
      <c r="L8" s="49"/>
      <c r="M8" s="49"/>
      <c r="N8" s="49"/>
      <c r="O8" s="49">
        <v>11.159350395202599</v>
      </c>
      <c r="P8" s="49">
        <v>12.002276420593301</v>
      </c>
      <c r="Q8" s="49">
        <v>13.663490295410201</v>
      </c>
      <c r="R8" s="49">
        <v>15.383246421814</v>
      </c>
      <c r="S8" s="49">
        <v>16.8635578155518</v>
      </c>
      <c r="T8" s="49">
        <v>16.787721633911101</v>
      </c>
      <c r="U8" s="49">
        <v>17.104019165039102</v>
      </c>
      <c r="V8" s="49">
        <v>17.2862873077393</v>
      </c>
      <c r="W8" s="49">
        <v>17.510246276855501</v>
      </c>
      <c r="X8" s="49">
        <v>17.761066276545499</v>
      </c>
      <c r="Y8" s="49">
        <v>18.016359100489598</v>
      </c>
      <c r="Z8" s="49"/>
      <c r="AA8" s="49"/>
      <c r="AB8" s="49"/>
      <c r="AC8" s="49"/>
      <c r="AD8" s="49"/>
      <c r="AE8" s="49"/>
      <c r="AF8" s="52"/>
      <c r="AG8" s="52"/>
      <c r="AH8" s="52"/>
      <c r="AI8" s="52"/>
      <c r="AJ8" s="52"/>
      <c r="AK8" s="52"/>
      <c r="AL8" s="52"/>
      <c r="AM8" s="52"/>
      <c r="AN8" s="52"/>
      <c r="AO8" s="52"/>
      <c r="AP8" s="52"/>
      <c r="AQ8" s="52"/>
      <c r="AR8" s="52"/>
      <c r="AS8" s="52"/>
      <c r="AT8" s="52"/>
      <c r="AU8" s="52"/>
      <c r="AV8" s="52"/>
      <c r="AW8" s="52"/>
      <c r="AX8" s="52"/>
    </row>
    <row r="9" spans="1:50">
      <c r="A9" t="s">
        <v>47</v>
      </c>
      <c r="B9" s="49">
        <v>8.86</v>
      </c>
      <c r="C9" s="49">
        <v>11.143000000000001</v>
      </c>
      <c r="D9" s="49">
        <v>11.713000000000001</v>
      </c>
      <c r="E9" s="49">
        <v>13.16</v>
      </c>
      <c r="F9" s="49">
        <v>13.718</v>
      </c>
      <c r="G9" s="49">
        <v>14.094999999999999</v>
      </c>
      <c r="H9" s="49">
        <v>15.762999999999998</v>
      </c>
      <c r="I9" s="49">
        <v>15.846</v>
      </c>
      <c r="J9" s="49"/>
      <c r="K9" s="49"/>
      <c r="L9" s="49"/>
      <c r="M9" s="49"/>
      <c r="N9" s="49"/>
      <c r="O9" s="49">
        <v>13.3638315200806</v>
      </c>
      <c r="P9" s="49">
        <v>13.142052650451699</v>
      </c>
      <c r="Q9" s="49">
        <v>14.932827949523899</v>
      </c>
      <c r="R9" s="49">
        <v>16.668903350830099</v>
      </c>
      <c r="S9" s="49">
        <v>18.260177612304702</v>
      </c>
      <c r="T9" s="49">
        <v>19.894163131713899</v>
      </c>
      <c r="U9" s="49">
        <v>20.292678833007798</v>
      </c>
      <c r="V9" s="49">
        <v>20.531078338623001</v>
      </c>
      <c r="W9" s="49">
        <v>20.8228759765625</v>
      </c>
      <c r="X9" s="49">
        <v>21.1336587305547</v>
      </c>
      <c r="Y9" s="49">
        <v>21.450250452659201</v>
      </c>
      <c r="Z9" s="49"/>
      <c r="AA9" s="49"/>
      <c r="AB9" s="49"/>
      <c r="AC9" s="49"/>
      <c r="AD9" s="49"/>
      <c r="AE9" s="49"/>
      <c r="AF9" s="52"/>
      <c r="AG9" s="52"/>
      <c r="AH9" s="52"/>
      <c r="AI9" s="52"/>
      <c r="AJ9" s="52"/>
      <c r="AK9" s="52"/>
      <c r="AL9" s="52"/>
      <c r="AM9" s="52"/>
      <c r="AN9" s="52"/>
      <c r="AO9" s="52"/>
      <c r="AP9" s="52"/>
      <c r="AQ9" s="52"/>
      <c r="AR9" s="52"/>
      <c r="AS9" s="52"/>
      <c r="AT9" s="52"/>
      <c r="AU9" s="52"/>
      <c r="AV9" s="52"/>
      <c r="AW9" s="52"/>
      <c r="AX9" s="52"/>
    </row>
    <row r="10" spans="1:50">
      <c r="A10" t="s">
        <v>48</v>
      </c>
      <c r="B10" s="49">
        <v>9.3970350108563991</v>
      </c>
      <c r="C10" s="49">
        <v>10.481075479481399</v>
      </c>
      <c r="D10" s="49">
        <v>10.6300158594679</v>
      </c>
      <c r="E10" s="49">
        <v>12.019415624274</v>
      </c>
      <c r="F10" s="49">
        <v>11.7928731621504</v>
      </c>
      <c r="G10" s="49">
        <v>12.310065250079399</v>
      </c>
      <c r="H10" s="49">
        <v>13.6468403521492</v>
      </c>
      <c r="I10" s="49">
        <v>13.769449656885</v>
      </c>
      <c r="J10" s="49"/>
      <c r="K10" s="49"/>
      <c r="L10" s="49"/>
      <c r="M10" s="49"/>
      <c r="N10" s="49"/>
      <c r="O10" s="49">
        <v>14.0214490890503</v>
      </c>
      <c r="P10" s="49">
        <v>12.9234113693237</v>
      </c>
      <c r="Q10" s="49">
        <v>14.130817413330099</v>
      </c>
      <c r="R10" s="49">
        <v>15.178026199340801</v>
      </c>
      <c r="S10" s="49">
        <v>16.0163173675537</v>
      </c>
      <c r="T10" s="49">
        <v>16.48193359375</v>
      </c>
      <c r="U10" s="49">
        <v>16.803647994995099</v>
      </c>
      <c r="V10" s="49">
        <v>17.091680526733398</v>
      </c>
      <c r="W10" s="49">
        <v>17.4657878875732</v>
      </c>
      <c r="X10" s="49">
        <v>17.861055185088901</v>
      </c>
      <c r="Y10" s="49">
        <v>18.308926096589101</v>
      </c>
      <c r="Z10" s="49"/>
      <c r="AA10" s="49"/>
      <c r="AB10" s="49"/>
      <c r="AC10" s="49"/>
      <c r="AD10" s="49"/>
      <c r="AE10" s="49"/>
      <c r="AF10" s="52"/>
      <c r="AG10" s="52"/>
      <c r="AH10" s="52"/>
      <c r="AI10" s="52"/>
      <c r="AJ10" s="52"/>
      <c r="AK10" s="52"/>
      <c r="AL10" s="52"/>
      <c r="AM10" s="52"/>
      <c r="AN10" s="52"/>
      <c r="AO10" s="52"/>
      <c r="AP10" s="52"/>
      <c r="AQ10" s="52"/>
      <c r="AR10" s="52"/>
      <c r="AS10" s="52"/>
      <c r="AT10" s="52"/>
      <c r="AU10" s="52"/>
      <c r="AV10" s="52"/>
      <c r="AW10" s="52"/>
      <c r="AX10" s="52"/>
    </row>
    <row r="11" spans="1:50">
      <c r="A11" t="s">
        <v>49</v>
      </c>
      <c r="B11" s="49">
        <v>3.7220000000000004</v>
      </c>
      <c r="C11" s="49">
        <v>4.069</v>
      </c>
      <c r="D11" s="49">
        <v>4.891</v>
      </c>
      <c r="E11" s="49">
        <v>7.1970000000000001</v>
      </c>
      <c r="F11" s="49">
        <v>7.891</v>
      </c>
      <c r="G11" s="49">
        <v>10.722000000000001</v>
      </c>
      <c r="H11" s="49">
        <v>12.48</v>
      </c>
      <c r="I11" s="49">
        <v>13.041</v>
      </c>
      <c r="J11" s="49"/>
      <c r="K11" s="49"/>
      <c r="L11" s="49"/>
      <c r="M11" s="49"/>
      <c r="N11" s="49"/>
      <c r="O11" s="49">
        <v>11.5027103424072</v>
      </c>
      <c r="P11" s="49">
        <v>12.160377502441399</v>
      </c>
      <c r="Q11" s="49">
        <v>13.6438989639282</v>
      </c>
      <c r="R11" s="49">
        <v>14.967413902282701</v>
      </c>
      <c r="S11" s="49">
        <v>16.221694946289102</v>
      </c>
      <c r="T11" s="49">
        <v>17.455837249755898</v>
      </c>
      <c r="U11" s="49">
        <v>18.014762878418001</v>
      </c>
      <c r="V11" s="49">
        <v>18.245477676391602</v>
      </c>
      <c r="W11" s="49">
        <v>18.5001430511475</v>
      </c>
      <c r="X11" s="49">
        <v>18.7704253217996</v>
      </c>
      <c r="Y11" s="49">
        <v>19.060028817270499</v>
      </c>
      <c r="Z11" s="49"/>
      <c r="AA11" s="49"/>
      <c r="AB11" s="49"/>
      <c r="AC11" s="49"/>
      <c r="AD11" s="49"/>
      <c r="AE11" s="49"/>
      <c r="AF11" s="52"/>
      <c r="AG11" s="52"/>
      <c r="AH11" s="52"/>
      <c r="AI11" s="52"/>
      <c r="AJ11" s="52"/>
      <c r="AK11" s="52"/>
      <c r="AL11" s="52"/>
      <c r="AM11" s="52"/>
      <c r="AN11" s="52"/>
      <c r="AO11" s="52"/>
      <c r="AP11" s="52"/>
      <c r="AQ11" s="52"/>
      <c r="AR11" s="52"/>
      <c r="AS11" s="52"/>
      <c r="AT11" s="52"/>
      <c r="AU11" s="52"/>
      <c r="AV11" s="52"/>
      <c r="AW11" s="52"/>
      <c r="AX11" s="52"/>
    </row>
    <row r="12" spans="1:50">
      <c r="B12" s="49"/>
      <c r="C12" s="49"/>
      <c r="D12" s="49"/>
      <c r="E12" s="49"/>
      <c r="F12" s="49"/>
      <c r="G12" s="49"/>
      <c r="H12" s="49"/>
      <c r="I12" s="49"/>
      <c r="J12" s="49"/>
      <c r="K12" s="49"/>
      <c r="L12" s="49"/>
      <c r="M12" s="49"/>
      <c r="N12" s="49"/>
      <c r="O12" s="49"/>
      <c r="P12" s="49"/>
      <c r="Q12" s="49"/>
      <c r="R12" s="49"/>
      <c r="S12" s="49"/>
      <c r="T12" s="49"/>
      <c r="U12" s="49"/>
      <c r="V12" s="49"/>
      <c r="W12" s="49"/>
      <c r="X12" s="49"/>
      <c r="Y12" s="49"/>
      <c r="Z12" s="49"/>
      <c r="AA12" s="49"/>
      <c r="AB12" s="49"/>
      <c r="AC12" s="49"/>
      <c r="AD12" s="49"/>
      <c r="AE12" s="49"/>
      <c r="AF12" s="52"/>
      <c r="AG12" s="52"/>
      <c r="AH12" s="52"/>
      <c r="AI12" s="52"/>
      <c r="AJ12" s="52"/>
      <c r="AK12" s="52"/>
      <c r="AL12" s="52"/>
      <c r="AM12" s="52"/>
      <c r="AN12" s="52"/>
      <c r="AO12" s="52"/>
      <c r="AP12" s="52"/>
      <c r="AQ12" s="52"/>
      <c r="AR12" s="52"/>
      <c r="AS12" s="52"/>
      <c r="AT12" s="52"/>
      <c r="AU12" s="52"/>
      <c r="AV12" s="52"/>
      <c r="AW12" s="52"/>
      <c r="AX12" s="52"/>
    </row>
    <row r="13" spans="1:50">
      <c r="A13" t="s">
        <v>50</v>
      </c>
      <c r="B13" s="49"/>
      <c r="C13" s="49"/>
      <c r="D13" s="49"/>
      <c r="E13" s="49"/>
      <c r="F13" s="49"/>
      <c r="G13" s="49"/>
      <c r="H13" s="49"/>
      <c r="I13" s="49"/>
      <c r="J13" s="49"/>
      <c r="K13" s="49"/>
      <c r="L13" s="49"/>
      <c r="M13" s="49"/>
      <c r="N13" s="49"/>
      <c r="O13" s="49"/>
      <c r="P13" s="49"/>
      <c r="Q13" s="49"/>
      <c r="R13" s="49"/>
      <c r="S13" s="49"/>
      <c r="T13" s="49"/>
      <c r="U13" s="49"/>
      <c r="V13" s="49"/>
      <c r="W13" s="49"/>
      <c r="X13" s="49"/>
      <c r="Y13" s="49"/>
      <c r="Z13" s="49"/>
      <c r="AA13" s="49"/>
      <c r="AB13" s="49"/>
      <c r="AC13" s="49"/>
      <c r="AD13" s="49"/>
      <c r="AE13" s="49"/>
      <c r="AF13" s="52"/>
      <c r="AG13" s="52"/>
      <c r="AH13" s="52"/>
      <c r="AI13" s="52"/>
      <c r="AJ13" s="52"/>
      <c r="AK13" s="52"/>
      <c r="AL13" s="52"/>
      <c r="AM13" s="52"/>
      <c r="AN13" s="52"/>
      <c r="AO13" s="52"/>
      <c r="AP13" s="52"/>
      <c r="AQ13" s="52"/>
      <c r="AR13" s="52"/>
      <c r="AS13" s="52"/>
      <c r="AT13" s="52"/>
      <c r="AU13" s="52"/>
      <c r="AV13" s="52"/>
      <c r="AW13" s="52"/>
      <c r="AX13" s="52"/>
    </row>
    <row r="14" spans="1:50">
      <c r="B14" s="49"/>
      <c r="C14" s="49"/>
      <c r="D14" s="49"/>
      <c r="E14" s="49"/>
      <c r="F14" s="49"/>
      <c r="G14" s="49"/>
      <c r="H14" s="49"/>
      <c r="I14" s="49"/>
      <c r="J14" s="49"/>
      <c r="K14" s="49"/>
      <c r="L14" s="49"/>
      <c r="M14" s="49"/>
      <c r="N14" s="49"/>
      <c r="O14" s="49"/>
      <c r="P14" s="49"/>
      <c r="Q14" s="49"/>
      <c r="R14" s="49"/>
      <c r="S14" s="49"/>
      <c r="T14" s="49"/>
      <c r="U14" s="49"/>
      <c r="V14" s="49"/>
      <c r="W14" s="49"/>
      <c r="X14" s="49"/>
      <c r="Y14" s="49"/>
      <c r="Z14" s="49"/>
      <c r="AA14" s="49"/>
      <c r="AB14" s="49"/>
      <c r="AC14" s="49"/>
      <c r="AD14" s="49"/>
      <c r="AE14" s="49"/>
      <c r="AF14" s="52"/>
      <c r="AG14" s="52"/>
      <c r="AH14" s="52"/>
      <c r="AI14" s="52"/>
      <c r="AJ14" s="52"/>
      <c r="AK14" s="52"/>
      <c r="AL14" s="52"/>
      <c r="AM14" s="52"/>
      <c r="AN14" s="52"/>
      <c r="AO14" s="52"/>
      <c r="AP14" s="52"/>
      <c r="AQ14" s="52"/>
      <c r="AR14" s="52"/>
      <c r="AS14" s="52"/>
      <c r="AT14" s="52"/>
      <c r="AU14" s="52"/>
      <c r="AV14" s="52"/>
      <c r="AW14" s="52"/>
      <c r="AX14" s="52"/>
    </row>
    <row r="15" spans="1:50">
      <c r="A15" t="s">
        <v>51</v>
      </c>
      <c r="B15" s="49">
        <v>3.5869999999999997</v>
      </c>
      <c r="C15" s="49">
        <v>3.3889999999999998</v>
      </c>
      <c r="D15" s="49">
        <v>3.077</v>
      </c>
      <c r="E15" s="49">
        <v>3.6469999999999998</v>
      </c>
      <c r="F15" s="49">
        <v>3.7910000000000004</v>
      </c>
      <c r="G15" s="49">
        <v>3.371</v>
      </c>
      <c r="H15" s="49">
        <v>3.4390000000000001</v>
      </c>
      <c r="I15" s="49">
        <v>3.508</v>
      </c>
      <c r="J15" s="49"/>
      <c r="K15" s="49"/>
      <c r="L15" s="49"/>
      <c r="M15" s="49"/>
      <c r="N15" s="49"/>
      <c r="O15" s="49">
        <v>9.6170854568481392</v>
      </c>
      <c r="P15" s="49">
        <v>10.2648763656616</v>
      </c>
      <c r="Q15" s="49">
        <v>11.0957279205322</v>
      </c>
      <c r="R15" s="49">
        <v>11.904547691345201</v>
      </c>
      <c r="S15" s="49">
        <v>12.3924827575684</v>
      </c>
      <c r="T15" s="49">
        <v>13.071925163269</v>
      </c>
      <c r="U15" s="49">
        <v>13.447979927063001</v>
      </c>
      <c r="V15" s="49">
        <v>13.690667152404799</v>
      </c>
      <c r="W15" s="49"/>
      <c r="X15" s="49"/>
      <c r="Y15" s="49"/>
      <c r="Z15" s="49"/>
      <c r="AA15" s="49"/>
      <c r="AB15" s="49"/>
      <c r="AC15" s="49"/>
      <c r="AD15" s="49"/>
      <c r="AE15" s="49"/>
      <c r="AF15" s="52"/>
      <c r="AG15" s="52"/>
      <c r="AH15" s="52"/>
      <c r="AI15" s="52"/>
      <c r="AJ15" s="52"/>
      <c r="AK15" s="52"/>
      <c r="AL15" s="52"/>
      <c r="AM15" s="52"/>
      <c r="AN15" s="52"/>
      <c r="AO15" s="52"/>
      <c r="AP15" s="52"/>
      <c r="AQ15" s="52"/>
      <c r="AR15" s="52"/>
      <c r="AS15" s="52"/>
      <c r="AT15" s="52"/>
      <c r="AU15" s="52"/>
      <c r="AV15" s="52"/>
      <c r="AW15" s="52"/>
      <c r="AX15" s="52"/>
    </row>
    <row r="16" spans="1:50">
      <c r="A16" t="s">
        <v>52</v>
      </c>
      <c r="B16" s="49">
        <v>10.465</v>
      </c>
      <c r="C16" s="49">
        <v>11.390999999999998</v>
      </c>
      <c r="D16" s="49">
        <v>11.39</v>
      </c>
      <c r="E16" s="49">
        <v>12.333</v>
      </c>
      <c r="F16" s="49">
        <v>12.222999999999999</v>
      </c>
      <c r="G16" s="49">
        <v>12.177</v>
      </c>
      <c r="H16" s="49">
        <v>13.509</v>
      </c>
      <c r="I16" s="49">
        <v>13.247</v>
      </c>
      <c r="J16" s="49"/>
      <c r="K16" s="49"/>
      <c r="L16" s="49"/>
      <c r="M16" s="49"/>
      <c r="N16" s="49"/>
      <c r="O16" s="49">
        <v>15.524832725524901</v>
      </c>
      <c r="P16" s="49">
        <v>13.9641265869141</v>
      </c>
      <c r="Q16" s="49">
        <v>15.104560852050801</v>
      </c>
      <c r="R16" s="49">
        <v>15.1343984603882</v>
      </c>
      <c r="S16" s="49">
        <v>15.498371124267599</v>
      </c>
      <c r="T16" s="49">
        <v>16.7316989898682</v>
      </c>
      <c r="U16" s="49">
        <v>17.8299865722656</v>
      </c>
      <c r="V16" s="49">
        <v>18.070329666137699</v>
      </c>
      <c r="W16" s="49"/>
      <c r="X16" s="49"/>
      <c r="Y16" s="49"/>
      <c r="Z16" s="49"/>
      <c r="AA16" s="49"/>
      <c r="AB16" s="49"/>
      <c r="AC16" s="49"/>
      <c r="AD16" s="49"/>
      <c r="AE16" s="49"/>
      <c r="AF16" s="52"/>
      <c r="AG16" s="52"/>
      <c r="AH16" s="52"/>
      <c r="AI16" s="52"/>
      <c r="AJ16" s="52"/>
      <c r="AK16" s="52"/>
      <c r="AL16" s="52"/>
      <c r="AM16" s="52"/>
      <c r="AN16" s="52"/>
      <c r="AO16" s="52"/>
      <c r="AP16" s="52"/>
      <c r="AQ16" s="52"/>
      <c r="AR16" s="52"/>
      <c r="AS16" s="52"/>
      <c r="AT16" s="52"/>
      <c r="AU16" s="52"/>
      <c r="AV16" s="52"/>
      <c r="AW16" s="52"/>
      <c r="AX16" s="52"/>
    </row>
    <row r="17" spans="1:50">
      <c r="A17" t="s">
        <v>53</v>
      </c>
      <c r="B17" s="49">
        <v>8.8990000000000009</v>
      </c>
      <c r="C17" s="49">
        <v>9.3079999999999998</v>
      </c>
      <c r="D17" s="49">
        <v>9.1080000000000005</v>
      </c>
      <c r="E17" s="49">
        <v>9.34</v>
      </c>
      <c r="F17" s="49">
        <v>8.8739999999999988</v>
      </c>
      <c r="G17" s="49">
        <v>8.84</v>
      </c>
      <c r="H17" s="49">
        <v>9.9629999999999992</v>
      </c>
      <c r="I17" s="49">
        <v>10.174000000000001</v>
      </c>
      <c r="J17" s="49"/>
      <c r="K17" s="49"/>
      <c r="L17" s="49"/>
      <c r="M17" s="49"/>
      <c r="N17" s="49"/>
      <c r="O17" s="49">
        <v>14.452531814575201</v>
      </c>
      <c r="P17" s="49">
        <v>13.6834907531738</v>
      </c>
      <c r="Q17" s="49">
        <v>15.0586862564087</v>
      </c>
      <c r="R17" s="49">
        <v>16.006511688232401</v>
      </c>
      <c r="S17" s="49">
        <v>16.921802520751999</v>
      </c>
      <c r="T17" s="49">
        <v>17.1507682800293</v>
      </c>
      <c r="U17" s="49">
        <v>17.1636657714844</v>
      </c>
      <c r="V17" s="49">
        <v>17.352664947509801</v>
      </c>
      <c r="W17" s="49"/>
      <c r="X17" s="49"/>
      <c r="Y17" s="49"/>
      <c r="Z17" s="49"/>
      <c r="AA17" s="49"/>
      <c r="AB17" s="49"/>
      <c r="AC17" s="49"/>
      <c r="AD17" s="49"/>
      <c r="AE17" s="49"/>
      <c r="AF17" s="52"/>
      <c r="AG17" s="52"/>
      <c r="AH17" s="52"/>
      <c r="AI17" s="52"/>
      <c r="AJ17" s="52"/>
      <c r="AK17" s="52"/>
      <c r="AL17" s="52"/>
      <c r="AM17" s="52"/>
      <c r="AN17" s="52"/>
      <c r="AO17" s="52"/>
      <c r="AP17" s="52"/>
      <c r="AQ17" s="52"/>
      <c r="AR17" s="52"/>
      <c r="AS17" s="52"/>
      <c r="AT17" s="52"/>
      <c r="AU17" s="52"/>
      <c r="AV17" s="52"/>
      <c r="AW17" s="52"/>
      <c r="AX17" s="52"/>
    </row>
    <row r="18" spans="1:50">
      <c r="A18" t="s">
        <v>54</v>
      </c>
      <c r="B18" s="49">
        <v>3.0419999999999998</v>
      </c>
      <c r="C18" s="49">
        <v>3.7490000000000001</v>
      </c>
      <c r="D18" s="49">
        <v>4.1979999999999995</v>
      </c>
      <c r="E18" s="49">
        <v>4.6310000000000002</v>
      </c>
      <c r="F18" s="49">
        <v>4.2</v>
      </c>
      <c r="G18" s="49">
        <v>4.0289999999999999</v>
      </c>
      <c r="H18" s="49">
        <v>4.2989999999999995</v>
      </c>
      <c r="I18" s="49">
        <v>4.3129999999999997</v>
      </c>
      <c r="J18" s="49"/>
      <c r="K18" s="49"/>
      <c r="L18" s="49"/>
      <c r="M18" s="49"/>
      <c r="N18" s="49"/>
      <c r="O18" s="49">
        <v>9.3938913345336896</v>
      </c>
      <c r="P18" s="49">
        <v>10.2342386245728</v>
      </c>
      <c r="Q18" s="49">
        <v>11.228807449340801</v>
      </c>
      <c r="R18" s="49">
        <v>11.9392185211182</v>
      </c>
      <c r="S18" s="49">
        <v>12.549560546875</v>
      </c>
      <c r="T18" s="49">
        <v>13.4411878585815</v>
      </c>
      <c r="U18" s="49">
        <v>14.155714035034199</v>
      </c>
      <c r="V18" s="49">
        <v>14.4701538085938</v>
      </c>
      <c r="W18" s="49">
        <v>14.8216209411621</v>
      </c>
      <c r="X18" s="49">
        <v>15.1835539290536</v>
      </c>
      <c r="Y18" s="49">
        <v>15.5827326156887</v>
      </c>
      <c r="Z18" s="49"/>
      <c r="AA18" s="49"/>
      <c r="AB18" s="49"/>
      <c r="AC18" s="49"/>
      <c r="AD18" s="49"/>
      <c r="AE18" s="49"/>
      <c r="AF18" s="52"/>
      <c r="AG18" s="52"/>
      <c r="AH18" s="52"/>
      <c r="AI18" s="52"/>
      <c r="AJ18" s="52"/>
      <c r="AK18" s="52"/>
      <c r="AL18" s="52"/>
      <c r="AM18" s="52"/>
      <c r="AN18" s="52"/>
      <c r="AO18" s="52"/>
      <c r="AP18" s="52"/>
      <c r="AQ18" s="52"/>
      <c r="AR18" s="52"/>
      <c r="AS18" s="52"/>
      <c r="AT18" s="52"/>
      <c r="AU18" s="52"/>
      <c r="AV18" s="52"/>
      <c r="AW18" s="52"/>
      <c r="AX18" s="52"/>
    </row>
    <row r="19" spans="1:50">
      <c r="A19" t="s">
        <v>55</v>
      </c>
      <c r="B19" s="49" t="s">
        <v>56</v>
      </c>
      <c r="C19" s="49" t="s">
        <v>56</v>
      </c>
      <c r="D19" s="49">
        <v>5.766</v>
      </c>
      <c r="E19" s="49">
        <v>6.0619999999999994</v>
      </c>
      <c r="F19" s="49">
        <v>7.1950000000000003</v>
      </c>
      <c r="G19" s="49">
        <v>7.1429999999999998</v>
      </c>
      <c r="H19" s="49">
        <v>8.4589999999999996</v>
      </c>
      <c r="I19" s="49">
        <v>8.8680000000000003</v>
      </c>
      <c r="J19" s="49"/>
      <c r="K19" s="49"/>
      <c r="L19" s="49"/>
      <c r="M19" s="49"/>
      <c r="N19" s="49"/>
      <c r="O19" s="49">
        <v>13.5433254241943</v>
      </c>
      <c r="P19" s="49">
        <v>11.6211204528809</v>
      </c>
      <c r="Q19" s="49">
        <v>12.713026046752899</v>
      </c>
      <c r="R19" s="49">
        <v>13.212985038757299</v>
      </c>
      <c r="S19" s="49">
        <v>13.8427410125732</v>
      </c>
      <c r="T19" s="49">
        <v>14.467851638793899</v>
      </c>
      <c r="U19" s="49">
        <v>15.378065109252899</v>
      </c>
      <c r="V19" s="49">
        <v>15.774141311645501</v>
      </c>
      <c r="W19" s="49">
        <v>16.212108612060501</v>
      </c>
      <c r="X19" s="49">
        <v>16.705822178380799</v>
      </c>
      <c r="Y19" s="49">
        <v>17.1670266137379</v>
      </c>
      <c r="Z19" s="49"/>
      <c r="AA19" s="49"/>
      <c r="AB19" s="49"/>
      <c r="AC19" s="49"/>
      <c r="AD19" s="49"/>
      <c r="AE19" s="49"/>
      <c r="AF19" s="52"/>
      <c r="AG19" s="52"/>
      <c r="AH19" s="52"/>
      <c r="AI19" s="52"/>
      <c r="AJ19" s="52"/>
      <c r="AK19" s="52"/>
      <c r="AL19" s="52"/>
      <c r="AM19" s="52"/>
      <c r="AN19" s="52"/>
      <c r="AO19" s="52"/>
      <c r="AP19" s="52"/>
      <c r="AQ19" s="52"/>
      <c r="AR19" s="52"/>
      <c r="AS19" s="52"/>
      <c r="AT19" s="52"/>
      <c r="AU19" s="52"/>
      <c r="AV19" s="52"/>
      <c r="AW19" s="52"/>
      <c r="AX19" s="52"/>
    </row>
    <row r="20" spans="1:50">
      <c r="A20" t="s">
        <v>57</v>
      </c>
      <c r="B20" s="49">
        <v>4.7549999999999999</v>
      </c>
      <c r="C20" s="49">
        <v>4.6500000000000004</v>
      </c>
      <c r="D20" s="49">
        <v>5.1180000000000003</v>
      </c>
      <c r="E20" s="49">
        <v>6.2190000000000003</v>
      </c>
      <c r="F20" s="49">
        <v>5.343</v>
      </c>
      <c r="G20" s="49">
        <v>5.1719999999999997</v>
      </c>
      <c r="H20" s="49">
        <v>5.9240000000000004</v>
      </c>
      <c r="I20" s="49">
        <v>6.2119999999999997</v>
      </c>
      <c r="J20" s="49"/>
      <c r="K20" s="49"/>
      <c r="L20" s="49"/>
      <c r="M20" s="49"/>
      <c r="N20" s="49"/>
      <c r="O20" s="49">
        <v>14.4371891021729</v>
      </c>
      <c r="P20" s="49">
        <v>15.120913505554199</v>
      </c>
      <c r="Q20" s="49">
        <v>15.6264810562134</v>
      </c>
      <c r="R20" s="49">
        <v>15.278977394104</v>
      </c>
      <c r="S20" s="49">
        <v>14.8686571121216</v>
      </c>
      <c r="T20" s="49">
        <v>15.6288805007935</v>
      </c>
      <c r="U20" s="49">
        <v>16.662273406982401</v>
      </c>
      <c r="V20" s="49">
        <v>17.059848785400401</v>
      </c>
      <c r="W20" s="49">
        <v>17.477258682251001</v>
      </c>
      <c r="X20" s="49">
        <v>17.8988577522078</v>
      </c>
      <c r="Y20" s="49">
        <v>18.295591065823402</v>
      </c>
      <c r="Z20" s="49"/>
      <c r="AA20" s="49"/>
      <c r="AB20" s="49"/>
      <c r="AC20" s="49"/>
      <c r="AD20" s="49"/>
      <c r="AE20" s="49"/>
      <c r="AF20" s="52"/>
      <c r="AG20" s="52"/>
      <c r="AH20" s="52"/>
      <c r="AI20" s="52"/>
      <c r="AJ20" s="52"/>
      <c r="AK20" s="52"/>
      <c r="AL20" s="52"/>
      <c r="AM20" s="52"/>
      <c r="AN20" s="52"/>
      <c r="AO20" s="52"/>
      <c r="AP20" s="52"/>
      <c r="AQ20" s="52"/>
      <c r="AR20" s="52"/>
      <c r="AS20" s="52"/>
      <c r="AT20" s="52"/>
      <c r="AU20" s="52"/>
      <c r="AV20" s="52"/>
      <c r="AW20" s="52"/>
      <c r="AX20" s="52"/>
    </row>
    <row r="21" spans="1:50">
      <c r="A21" t="s">
        <v>58</v>
      </c>
      <c r="B21" s="49" t="s">
        <v>56</v>
      </c>
      <c r="C21" s="49" t="s">
        <v>56</v>
      </c>
      <c r="D21" s="49" t="s">
        <v>56</v>
      </c>
      <c r="E21" s="49" t="s">
        <v>56</v>
      </c>
      <c r="F21" s="49">
        <v>6.0219999999999994</v>
      </c>
      <c r="G21" s="49">
        <v>5.149</v>
      </c>
      <c r="H21" s="49">
        <v>7.7670000000000003</v>
      </c>
      <c r="I21" s="49">
        <v>6.89</v>
      </c>
      <c r="J21" s="49"/>
      <c r="K21" s="49"/>
      <c r="L21" s="49"/>
      <c r="M21" s="49"/>
      <c r="N21" s="49"/>
      <c r="O21" s="49">
        <v>12.5165567398071</v>
      </c>
      <c r="P21" s="49">
        <v>11.475378990173301</v>
      </c>
      <c r="Q21" s="49">
        <v>11.666368484497101</v>
      </c>
      <c r="R21" s="49">
        <v>13.6045122146606</v>
      </c>
      <c r="S21" s="49">
        <v>15.176591873168899</v>
      </c>
      <c r="T21" s="49">
        <v>17.173137664794901</v>
      </c>
      <c r="U21" s="49">
        <v>17.481187820434599</v>
      </c>
      <c r="V21" s="49">
        <v>17.6350212097168</v>
      </c>
      <c r="W21" s="49">
        <v>17.816928863525401</v>
      </c>
      <c r="X21" s="49">
        <v>18.035410343437299</v>
      </c>
      <c r="Y21" s="49">
        <v>18.242116389916902</v>
      </c>
      <c r="Z21" s="49"/>
      <c r="AA21" s="49"/>
      <c r="AB21" s="49"/>
      <c r="AC21" s="49"/>
      <c r="AD21" s="49"/>
      <c r="AE21" s="49"/>
      <c r="AF21" s="52"/>
      <c r="AG21" s="52"/>
      <c r="AH21" s="52"/>
      <c r="AI21" s="52"/>
      <c r="AJ21" s="52"/>
      <c r="AK21" s="52"/>
      <c r="AL21" s="52"/>
      <c r="AM21" s="52"/>
      <c r="AN21" s="52"/>
      <c r="AO21" s="52"/>
      <c r="AP21" s="52"/>
      <c r="AQ21" s="52"/>
      <c r="AR21" s="52"/>
      <c r="AS21" s="52"/>
      <c r="AT21" s="52"/>
      <c r="AU21" s="52"/>
      <c r="AV21" s="52"/>
      <c r="AW21" s="52"/>
      <c r="AX21" s="52"/>
    </row>
    <row r="22" spans="1:50">
      <c r="A22" t="s">
        <v>59</v>
      </c>
      <c r="B22" s="49">
        <v>5.4929999999999994</v>
      </c>
      <c r="C22" s="49">
        <v>7.3659999999999997</v>
      </c>
      <c r="D22" s="49">
        <v>7.2939999999999996</v>
      </c>
      <c r="E22" s="49">
        <v>8.7800000000000011</v>
      </c>
      <c r="F22" s="49">
        <v>7.6470000000000002</v>
      </c>
      <c r="G22" s="49">
        <v>8.2580000000000009</v>
      </c>
      <c r="H22" s="49">
        <v>10.252000000000001</v>
      </c>
      <c r="I22" s="49">
        <v>10.282999999999999</v>
      </c>
      <c r="J22" s="49"/>
      <c r="K22" s="49"/>
      <c r="L22" s="49"/>
      <c r="M22" s="49"/>
      <c r="N22" s="49"/>
      <c r="O22" s="49">
        <v>11.978188514709499</v>
      </c>
      <c r="P22" s="49">
        <v>12.485897064209</v>
      </c>
      <c r="Q22" s="49">
        <v>13.388760566711399</v>
      </c>
      <c r="R22" s="49">
        <v>14.2182064056396</v>
      </c>
      <c r="S22" s="49">
        <v>14.9188385009766</v>
      </c>
      <c r="T22" s="49">
        <v>16.274707794189499</v>
      </c>
      <c r="U22" s="49">
        <v>17.132890701293899</v>
      </c>
      <c r="V22" s="49">
        <v>17.6706657409668</v>
      </c>
      <c r="W22" s="49">
        <v>18.325048446655298</v>
      </c>
      <c r="X22" s="49">
        <v>19.039393710989899</v>
      </c>
      <c r="Y22" s="49">
        <v>19.745817807927502</v>
      </c>
      <c r="Z22" s="49"/>
      <c r="AA22" s="49"/>
      <c r="AB22" s="49"/>
      <c r="AC22" s="49"/>
      <c r="AD22" s="49"/>
      <c r="AE22" s="49"/>
      <c r="AF22" s="52"/>
      <c r="AG22" s="52"/>
      <c r="AH22" s="52"/>
      <c r="AI22" s="52"/>
      <c r="AJ22" s="52"/>
      <c r="AK22" s="52"/>
      <c r="AL22" s="52"/>
      <c r="AM22" s="52"/>
      <c r="AN22" s="52"/>
      <c r="AO22" s="52"/>
      <c r="AP22" s="52"/>
      <c r="AQ22" s="52"/>
      <c r="AR22" s="52"/>
      <c r="AS22" s="52"/>
      <c r="AT22" s="52"/>
      <c r="AU22" s="52"/>
      <c r="AV22" s="52"/>
      <c r="AW22" s="52"/>
      <c r="AX22" s="52"/>
    </row>
    <row r="23" spans="1:50">
      <c r="A23" t="s">
        <v>60</v>
      </c>
      <c r="B23" s="49">
        <v>9.3970350108563991</v>
      </c>
      <c r="C23" s="49">
        <v>10.481075479481399</v>
      </c>
      <c r="D23" s="49">
        <v>10.6300158594679</v>
      </c>
      <c r="E23" s="49">
        <v>12.019415624274</v>
      </c>
      <c r="F23" s="49">
        <v>11.7928731621504</v>
      </c>
      <c r="G23" s="49">
        <v>12.310065250079399</v>
      </c>
      <c r="H23" s="49">
        <v>13.6468403521492</v>
      </c>
      <c r="I23" s="49">
        <v>13.769449656885</v>
      </c>
      <c r="J23" s="49"/>
      <c r="K23" s="49"/>
      <c r="L23" s="49"/>
      <c r="M23" s="49" t="s">
        <v>56</v>
      </c>
      <c r="N23" s="49"/>
      <c r="O23" s="49">
        <v>14.0214490890503</v>
      </c>
      <c r="P23" s="49">
        <v>12.9234113693237</v>
      </c>
      <c r="Q23" s="49">
        <v>14.130817413330099</v>
      </c>
      <c r="R23" s="49">
        <v>15.178026199340801</v>
      </c>
      <c r="S23" s="49">
        <v>16.0163173675537</v>
      </c>
      <c r="T23" s="49">
        <v>16.48193359375</v>
      </c>
      <c r="U23" s="49">
        <v>16.803647994995099</v>
      </c>
      <c r="V23" s="49">
        <v>17.091680526733398</v>
      </c>
      <c r="W23" s="49">
        <v>17.4657878875732</v>
      </c>
      <c r="X23" s="49">
        <v>17.861055185088901</v>
      </c>
      <c r="Y23" s="49">
        <v>18.308926096589101</v>
      </c>
      <c r="Z23" s="49"/>
      <c r="AA23" s="49"/>
      <c r="AB23" s="49"/>
      <c r="AC23" s="49"/>
      <c r="AD23" s="49"/>
      <c r="AE23" s="49"/>
      <c r="AF23" s="52"/>
      <c r="AG23" s="52"/>
      <c r="AH23" s="52"/>
      <c r="AI23" s="52"/>
      <c r="AJ23" s="52"/>
      <c r="AK23" s="52"/>
      <c r="AL23" s="52"/>
      <c r="AM23" s="52"/>
      <c r="AN23" s="52"/>
      <c r="AO23" s="52"/>
      <c r="AP23" s="52"/>
      <c r="AQ23" s="52"/>
      <c r="AR23" s="52"/>
      <c r="AS23" s="52"/>
      <c r="AT23" s="52"/>
      <c r="AU23" s="52"/>
      <c r="AV23" s="52"/>
      <c r="AW23" s="52"/>
      <c r="AX23" s="52"/>
    </row>
    <row r="24" spans="1:50">
      <c r="A24" t="s">
        <v>61</v>
      </c>
      <c r="B24" s="49">
        <v>5.4180000000000001</v>
      </c>
      <c r="C24" s="49">
        <v>8.6809999999999992</v>
      </c>
      <c r="D24" s="49">
        <v>9.9420000000000002</v>
      </c>
      <c r="E24" s="49">
        <v>9.6509999999999998</v>
      </c>
      <c r="F24" s="49">
        <v>10.846</v>
      </c>
      <c r="G24" s="49">
        <v>12.037000000000001</v>
      </c>
      <c r="H24" s="49">
        <v>13.581</v>
      </c>
      <c r="I24" s="49">
        <v>14.548</v>
      </c>
      <c r="J24" s="49"/>
      <c r="K24" s="49"/>
      <c r="L24" s="49"/>
      <c r="M24" s="49"/>
      <c r="N24" s="49"/>
      <c r="O24" s="49">
        <v>13.140663146972701</v>
      </c>
      <c r="P24" s="49">
        <v>13.299105644226101</v>
      </c>
      <c r="Q24" s="49">
        <v>13.687819480896</v>
      </c>
      <c r="R24" s="49">
        <v>15.288720130920399</v>
      </c>
      <c r="S24" s="49">
        <v>16.846807479858398</v>
      </c>
      <c r="T24" s="49">
        <v>18.792751312255898</v>
      </c>
      <c r="U24" s="49">
        <v>18.990064620971701</v>
      </c>
      <c r="V24" s="49">
        <v>19.167587280273398</v>
      </c>
      <c r="W24" s="49">
        <v>19.402534484863299</v>
      </c>
      <c r="X24" s="49">
        <v>19.668448659641101</v>
      </c>
      <c r="Y24" s="49">
        <v>19.958845850671899</v>
      </c>
      <c r="Z24" s="49"/>
      <c r="AA24" s="49"/>
      <c r="AB24" s="49"/>
      <c r="AC24" s="49"/>
      <c r="AD24" s="49"/>
      <c r="AE24" s="49"/>
      <c r="AF24" s="52"/>
      <c r="AG24" s="52"/>
      <c r="AH24" s="52"/>
      <c r="AI24" s="52"/>
      <c r="AJ24" s="52"/>
      <c r="AK24" s="52"/>
      <c r="AL24" s="52"/>
      <c r="AM24" s="52"/>
      <c r="AN24" s="52"/>
      <c r="AO24" s="52"/>
      <c r="AP24" s="52"/>
      <c r="AQ24" s="52"/>
      <c r="AR24" s="52"/>
      <c r="AS24" s="52"/>
      <c r="AT24" s="52"/>
      <c r="AU24" s="52"/>
      <c r="AV24" s="52"/>
      <c r="AW24" s="52"/>
      <c r="AX24" s="52"/>
    </row>
    <row r="25" spans="1:50">
      <c r="A25" t="s">
        <v>62</v>
      </c>
      <c r="B25" s="49" t="s">
        <v>56</v>
      </c>
      <c r="C25" s="49" t="s">
        <v>56</v>
      </c>
      <c r="D25" s="49" t="s">
        <v>56</v>
      </c>
      <c r="E25" s="49" t="s">
        <v>56</v>
      </c>
      <c r="F25" s="49">
        <v>7.5790000000000006</v>
      </c>
      <c r="G25" s="49">
        <v>9.2560000000000002</v>
      </c>
      <c r="H25" s="49">
        <v>9.8320000000000007</v>
      </c>
      <c r="I25" s="49">
        <v>9.9719999999999995</v>
      </c>
      <c r="J25" s="49"/>
      <c r="K25" s="49"/>
      <c r="L25" s="49"/>
      <c r="M25" s="49"/>
      <c r="N25" s="49"/>
      <c r="O25" s="49">
        <v>13.5950832366943</v>
      </c>
      <c r="P25" s="49">
        <v>12.142448425293001</v>
      </c>
      <c r="Q25" s="49">
        <v>13.512168884277299</v>
      </c>
      <c r="R25" s="49">
        <v>14.2999410629272</v>
      </c>
      <c r="S25" s="49">
        <v>15.1474657058716</v>
      </c>
      <c r="T25" s="49">
        <v>16.084220886230501</v>
      </c>
      <c r="U25" s="49">
        <v>16.720912933349599</v>
      </c>
      <c r="V25" s="49">
        <v>16.8916625976563</v>
      </c>
      <c r="W25" s="49">
        <v>17.042810440063501</v>
      </c>
      <c r="X25" s="49">
        <v>17.216385310570899</v>
      </c>
      <c r="Y25" s="49">
        <v>17.400844624371299</v>
      </c>
      <c r="Z25" s="49"/>
      <c r="AA25" s="49"/>
      <c r="AB25" s="49"/>
      <c r="AC25" s="49"/>
      <c r="AD25" s="49"/>
      <c r="AE25" s="49"/>
      <c r="AF25" s="52"/>
      <c r="AG25" s="52"/>
      <c r="AH25" s="52"/>
      <c r="AI25" s="52"/>
      <c r="AJ25" s="52"/>
      <c r="AK25" s="52"/>
      <c r="AL25" s="52"/>
      <c r="AM25" s="52"/>
      <c r="AN25" s="52"/>
      <c r="AO25" s="52"/>
      <c r="AP25" s="52"/>
      <c r="AQ25" s="52"/>
      <c r="AR25" s="52"/>
      <c r="AS25" s="52"/>
      <c r="AT25" s="52"/>
      <c r="AU25" s="52"/>
      <c r="AV25" s="52"/>
      <c r="AW25" s="52"/>
      <c r="AX25" s="52"/>
    </row>
    <row r="26" spans="1:50">
      <c r="A26" t="s">
        <v>63</v>
      </c>
      <c r="B26" s="49" t="s">
        <v>56</v>
      </c>
      <c r="C26" s="49" t="s">
        <v>56</v>
      </c>
      <c r="D26" s="49">
        <v>2.222</v>
      </c>
      <c r="E26" s="49">
        <v>2.3959999999999999</v>
      </c>
      <c r="F26" s="49">
        <v>2.153</v>
      </c>
      <c r="G26" s="49">
        <v>1.897</v>
      </c>
      <c r="H26" s="49">
        <v>1.67</v>
      </c>
      <c r="I26" s="49">
        <v>2.137</v>
      </c>
      <c r="J26" s="49"/>
      <c r="K26" s="49"/>
      <c r="L26" s="49"/>
      <c r="M26" s="49"/>
      <c r="N26" s="49"/>
      <c r="O26" s="49">
        <v>9.8598585128784197</v>
      </c>
      <c r="P26" s="49">
        <v>10.153638839721699</v>
      </c>
      <c r="Q26" s="49">
        <v>10.6486673355103</v>
      </c>
      <c r="R26" s="49">
        <v>11.245298385620099</v>
      </c>
      <c r="S26" s="49">
        <v>11.5847721099854</v>
      </c>
      <c r="T26" s="49">
        <v>11.837079048156699</v>
      </c>
      <c r="U26" s="49">
        <v>12.145565986633301</v>
      </c>
      <c r="V26" s="49">
        <v>12.3303070068359</v>
      </c>
      <c r="W26" s="49">
        <v>12.5548152923584</v>
      </c>
      <c r="X26" s="49">
        <v>12.8080477035823</v>
      </c>
      <c r="Y26" s="49">
        <v>13.091089198072901</v>
      </c>
      <c r="Z26" s="49"/>
      <c r="AA26" s="49"/>
      <c r="AB26" s="49"/>
      <c r="AC26" s="49"/>
      <c r="AD26" s="49"/>
      <c r="AE26" s="49"/>
      <c r="AF26" s="52"/>
      <c r="AG26" s="52"/>
      <c r="AH26" s="52"/>
      <c r="AI26" s="52"/>
      <c r="AJ26" s="52"/>
      <c r="AK26" s="52"/>
      <c r="AL26" s="52"/>
      <c r="AM26" s="52"/>
      <c r="AN26" s="52"/>
      <c r="AO26" s="52"/>
      <c r="AP26" s="52"/>
      <c r="AQ26" s="52"/>
      <c r="AR26" s="52"/>
      <c r="AS26" s="52"/>
      <c r="AT26" s="52"/>
      <c r="AU26" s="52"/>
      <c r="AV26" s="52"/>
      <c r="AW26" s="52"/>
      <c r="AX26" s="52"/>
    </row>
    <row r="27" spans="1:50">
      <c r="A27" t="s">
        <v>64</v>
      </c>
      <c r="B27" s="49">
        <v>5.1159999999999997</v>
      </c>
      <c r="C27" s="49">
        <v>5.5069999999999997</v>
      </c>
      <c r="D27" s="49">
        <v>4.8439999999999994</v>
      </c>
      <c r="E27" s="49">
        <v>4.3380000000000001</v>
      </c>
      <c r="F27" s="49">
        <v>3.0750000000000002</v>
      </c>
      <c r="G27" s="49">
        <v>3.5720000000000001</v>
      </c>
      <c r="H27" s="49">
        <v>5.1839999999999993</v>
      </c>
      <c r="I27" s="49">
        <v>5.2540000000000004</v>
      </c>
      <c r="J27" s="49"/>
      <c r="K27" s="49"/>
      <c r="L27" s="49"/>
      <c r="M27" s="49"/>
      <c r="N27" s="49"/>
      <c r="O27" s="49">
        <v>10.824769973754901</v>
      </c>
      <c r="P27" s="49">
        <v>10.893464088439901</v>
      </c>
      <c r="Q27" s="49">
        <v>11.382042884826699</v>
      </c>
      <c r="R27" s="49">
        <v>11.461157798767101</v>
      </c>
      <c r="S27" s="49">
        <v>11.2180089950562</v>
      </c>
      <c r="T27" s="49">
        <v>11.0672397613525</v>
      </c>
      <c r="U27" s="49">
        <v>11.317114830017101</v>
      </c>
      <c r="V27" s="49">
        <v>11.5114297866821</v>
      </c>
      <c r="W27" s="49">
        <v>11.7576904296875</v>
      </c>
      <c r="X27" s="49">
        <v>12.054163524899501</v>
      </c>
      <c r="Y27" s="49">
        <v>12.3438321781183</v>
      </c>
      <c r="Z27" s="49"/>
      <c r="AA27" s="49"/>
      <c r="AB27" s="49"/>
      <c r="AC27" s="49"/>
      <c r="AD27" s="49"/>
      <c r="AE27" s="49"/>
      <c r="AF27" s="52"/>
      <c r="AG27" s="52"/>
      <c r="AH27" s="52"/>
      <c r="AI27" s="52"/>
      <c r="AJ27" s="52"/>
      <c r="AK27" s="52"/>
      <c r="AL27" s="52"/>
      <c r="AM27" s="52"/>
      <c r="AN27" s="52"/>
      <c r="AO27" s="52"/>
      <c r="AP27" s="52"/>
      <c r="AQ27" s="52"/>
      <c r="AR27" s="52"/>
      <c r="AS27" s="52"/>
      <c r="AT27" s="52"/>
      <c r="AU27" s="52"/>
      <c r="AV27" s="52"/>
      <c r="AW27" s="52"/>
      <c r="AX27" s="52"/>
    </row>
    <row r="28" spans="1:50">
      <c r="A28" t="s">
        <v>65</v>
      </c>
      <c r="B28" s="49" t="s">
        <v>56</v>
      </c>
      <c r="C28" s="49" t="s">
        <v>56</v>
      </c>
      <c r="D28" s="49">
        <v>2.222</v>
      </c>
      <c r="E28" s="49">
        <v>2.3959999999999999</v>
      </c>
      <c r="F28" s="49">
        <v>2.153</v>
      </c>
      <c r="G28" s="49">
        <v>1.897</v>
      </c>
      <c r="H28" s="49">
        <v>1.67</v>
      </c>
      <c r="I28" s="49">
        <v>2.137</v>
      </c>
      <c r="J28" s="49"/>
      <c r="K28" s="49"/>
      <c r="L28" s="49"/>
      <c r="M28" s="49"/>
      <c r="N28" s="49"/>
      <c r="O28" s="49">
        <v>8.6548681259155291</v>
      </c>
      <c r="P28" s="49">
        <v>8.6041593551635707</v>
      </c>
      <c r="Q28" s="49">
        <v>8.8751440048217791</v>
      </c>
      <c r="R28" s="49">
        <v>9.7206068038940394</v>
      </c>
      <c r="S28" s="49">
        <v>10.023078918456999</v>
      </c>
      <c r="T28" s="49">
        <v>10.168760299682599</v>
      </c>
      <c r="U28" s="49">
        <v>10.434886932373001</v>
      </c>
      <c r="V28" s="49">
        <v>10.4929819107056</v>
      </c>
      <c r="W28" s="49">
        <v>10.5409603118896</v>
      </c>
      <c r="X28" s="49">
        <v>10.722624588395099</v>
      </c>
      <c r="Y28" s="49">
        <v>10.796234313849199</v>
      </c>
      <c r="Z28" s="49"/>
      <c r="AA28" s="49"/>
      <c r="AB28" s="49"/>
      <c r="AC28" s="49"/>
      <c r="AD28" s="49"/>
      <c r="AE28" s="49"/>
      <c r="AF28" s="52"/>
      <c r="AG28" s="52"/>
      <c r="AH28" s="52"/>
      <c r="AI28" s="52"/>
      <c r="AJ28" s="52"/>
      <c r="AK28" s="52"/>
      <c r="AL28" s="52"/>
      <c r="AM28" s="52"/>
      <c r="AN28" s="52"/>
      <c r="AO28" s="52"/>
      <c r="AP28" s="52"/>
      <c r="AQ28" s="52"/>
      <c r="AR28" s="52"/>
      <c r="AS28" s="52"/>
      <c r="AT28" s="52"/>
      <c r="AU28" s="52"/>
      <c r="AV28" s="52"/>
      <c r="AW28" s="52"/>
      <c r="AX28" s="52"/>
    </row>
    <row r="29" spans="1:50">
      <c r="A29" t="s">
        <v>66</v>
      </c>
      <c r="B29" s="49">
        <v>8.86</v>
      </c>
      <c r="C29" s="49">
        <v>11.143000000000001</v>
      </c>
      <c r="D29" s="49">
        <v>11.713000000000001</v>
      </c>
      <c r="E29" s="49">
        <v>13.16</v>
      </c>
      <c r="F29" s="49">
        <v>13.718</v>
      </c>
      <c r="G29" s="49">
        <v>14.094999999999999</v>
      </c>
      <c r="H29" s="49">
        <v>15.762999999999998</v>
      </c>
      <c r="I29" s="49">
        <v>15.846</v>
      </c>
      <c r="J29" s="49"/>
      <c r="K29" s="49"/>
      <c r="L29" s="49"/>
      <c r="M29" s="49"/>
      <c r="N29" s="49"/>
      <c r="O29" s="49">
        <v>13.3638315200806</v>
      </c>
      <c r="P29" s="49">
        <v>13.142052650451699</v>
      </c>
      <c r="Q29" s="49">
        <v>14.932827949523899</v>
      </c>
      <c r="R29" s="49">
        <v>16.668903350830099</v>
      </c>
      <c r="S29" s="49">
        <v>18.260177612304702</v>
      </c>
      <c r="T29" s="49">
        <v>19.894163131713899</v>
      </c>
      <c r="U29" s="49">
        <v>20.292678833007798</v>
      </c>
      <c r="V29" s="49">
        <v>20.531078338623001</v>
      </c>
      <c r="W29" s="49">
        <v>20.8228759765625</v>
      </c>
      <c r="X29" s="49">
        <v>21.1336587305547</v>
      </c>
      <c r="Y29" s="49">
        <v>21.450250452659201</v>
      </c>
      <c r="Z29" s="49"/>
      <c r="AA29" s="49"/>
      <c r="AB29" s="49"/>
      <c r="AC29" s="49"/>
      <c r="AD29" s="49"/>
      <c r="AE29" s="49"/>
      <c r="AF29" s="52"/>
      <c r="AG29" s="52"/>
      <c r="AH29" s="52"/>
      <c r="AI29" s="52"/>
      <c r="AJ29" s="52"/>
      <c r="AK29" s="52"/>
      <c r="AL29" s="52"/>
      <c r="AM29" s="52"/>
      <c r="AN29" s="52"/>
      <c r="AO29" s="52"/>
      <c r="AP29" s="52"/>
      <c r="AQ29" s="52"/>
      <c r="AR29" s="52"/>
      <c r="AS29" s="52"/>
      <c r="AT29" s="52"/>
      <c r="AU29" s="52"/>
      <c r="AV29" s="52"/>
      <c r="AW29" s="52"/>
      <c r="AX29" s="52"/>
    </row>
    <row r="30" spans="1:50">
      <c r="A30" t="s">
        <v>67</v>
      </c>
      <c r="B30" s="49">
        <v>3.87</v>
      </c>
      <c r="C30" s="49">
        <v>4.6909999999999998</v>
      </c>
      <c r="D30" s="49">
        <v>4.8109999999999999</v>
      </c>
      <c r="E30" s="49">
        <v>6.0640000000000001</v>
      </c>
      <c r="F30" s="49">
        <v>7.2909999999999995</v>
      </c>
      <c r="G30" s="49">
        <v>8.7260000000000009</v>
      </c>
      <c r="H30" s="49">
        <v>10.043000000000001</v>
      </c>
      <c r="I30" s="49">
        <v>10.206</v>
      </c>
      <c r="J30" s="49"/>
      <c r="K30" s="49"/>
      <c r="L30" s="49"/>
      <c r="M30" s="49"/>
      <c r="N30" s="49"/>
      <c r="O30" s="49">
        <v>9.0457649230956996</v>
      </c>
      <c r="P30" s="49">
        <v>10.1986303329468</v>
      </c>
      <c r="Q30" s="49">
        <v>11.9481763839722</v>
      </c>
      <c r="R30" s="49">
        <v>14.393170356750501</v>
      </c>
      <c r="S30" s="49">
        <v>17.180372238159201</v>
      </c>
      <c r="T30" s="49">
        <v>21.020820617675799</v>
      </c>
      <c r="U30" s="49">
        <v>22.962150573730501</v>
      </c>
      <c r="V30" s="49">
        <v>23.668481826782202</v>
      </c>
      <c r="W30" s="49">
        <v>24.397699356079102</v>
      </c>
      <c r="X30" s="49">
        <v>25.077531836311302</v>
      </c>
      <c r="Y30" s="49">
        <v>25.788950011640999</v>
      </c>
      <c r="Z30" s="49"/>
      <c r="AA30" s="49"/>
      <c r="AB30" s="49"/>
      <c r="AC30" s="49"/>
      <c r="AD30" s="49"/>
      <c r="AE30" s="49"/>
      <c r="AF30" s="52"/>
      <c r="AG30" s="52"/>
      <c r="AH30" s="52"/>
      <c r="AI30" s="52"/>
      <c r="AJ30" s="52"/>
      <c r="AK30" s="52"/>
      <c r="AL30" s="52"/>
      <c r="AM30" s="52"/>
      <c r="AN30" s="52"/>
      <c r="AO30" s="52"/>
      <c r="AP30" s="52"/>
      <c r="AQ30" s="52"/>
      <c r="AR30" s="52"/>
      <c r="AS30" s="52"/>
      <c r="AT30" s="52"/>
      <c r="AU30" s="52"/>
      <c r="AV30" s="52"/>
      <c r="AW30" s="52"/>
      <c r="AX30" s="52"/>
    </row>
    <row r="31" spans="1:50">
      <c r="A31" t="s">
        <v>68</v>
      </c>
      <c r="B31" s="49" t="s">
        <v>56</v>
      </c>
      <c r="C31" s="49" t="s">
        <v>56</v>
      </c>
      <c r="D31" s="49">
        <v>0.73199999999999998</v>
      </c>
      <c r="E31" s="49">
        <v>1.171</v>
      </c>
      <c r="F31" s="49">
        <v>1.3840000000000001</v>
      </c>
      <c r="G31" s="49">
        <v>1.6870000000000001</v>
      </c>
      <c r="H31" s="49">
        <v>2.1859999999999999</v>
      </c>
      <c r="I31" s="49">
        <v>2.238</v>
      </c>
      <c r="J31" s="49"/>
      <c r="K31" s="49"/>
      <c r="L31" s="49"/>
      <c r="M31" s="49"/>
      <c r="N31" s="49"/>
      <c r="O31" s="49">
        <v>3.8617813587188698</v>
      </c>
      <c r="P31" s="49">
        <v>4.3324394226074201</v>
      </c>
      <c r="Q31" s="49">
        <v>4.9800434112548801</v>
      </c>
      <c r="R31" s="49">
        <v>5.9104638099670401</v>
      </c>
      <c r="S31" s="49">
        <v>7.3388228416442898</v>
      </c>
      <c r="T31" s="49">
        <v>10.0202379226685</v>
      </c>
      <c r="U31" s="49">
        <v>11.0778150558472</v>
      </c>
      <c r="V31" s="49">
        <v>11.440408706665</v>
      </c>
      <c r="W31" s="49">
        <v>11.8117942810059</v>
      </c>
      <c r="X31" s="49">
        <v>12.169824722145799</v>
      </c>
      <c r="Y31" s="49">
        <v>12.5766919737843</v>
      </c>
      <c r="Z31" s="49"/>
      <c r="AA31" s="49"/>
      <c r="AB31" s="49"/>
      <c r="AC31" s="49"/>
      <c r="AD31" s="49"/>
      <c r="AE31" s="49"/>
      <c r="AF31" s="52"/>
      <c r="AG31" s="52"/>
      <c r="AH31" s="52"/>
      <c r="AI31" s="52"/>
      <c r="AJ31" s="52"/>
      <c r="AK31" s="52"/>
      <c r="AL31" s="52"/>
      <c r="AM31" s="52"/>
      <c r="AN31" s="52"/>
      <c r="AO31" s="52"/>
      <c r="AP31" s="52"/>
      <c r="AQ31" s="52"/>
      <c r="AR31" s="52"/>
      <c r="AS31" s="52"/>
      <c r="AT31" s="52"/>
      <c r="AU31" s="52"/>
      <c r="AV31" s="52"/>
      <c r="AW31" s="52"/>
      <c r="AX31" s="52"/>
    </row>
    <row r="32" spans="1:50">
      <c r="A32" t="s">
        <v>69</v>
      </c>
      <c r="B32" s="49">
        <v>9.0640000000000001</v>
      </c>
      <c r="C32" s="49">
        <v>8.5229999999999997</v>
      </c>
      <c r="D32" s="49">
        <v>8.1539999999999999</v>
      </c>
      <c r="E32" s="49">
        <v>8.8109999999999999</v>
      </c>
      <c r="F32" s="49">
        <v>7.47</v>
      </c>
      <c r="G32" s="49">
        <v>6.5410000000000004</v>
      </c>
      <c r="H32" s="49">
        <v>7.6230000000000002</v>
      </c>
      <c r="I32" s="49">
        <v>7.7220000000000004</v>
      </c>
      <c r="J32" s="49"/>
      <c r="K32" s="49"/>
      <c r="L32" s="49"/>
      <c r="M32" s="49"/>
      <c r="N32" s="49"/>
      <c r="O32" s="49">
        <v>13.6429433822632</v>
      </c>
      <c r="P32" s="49">
        <v>13.2904319763184</v>
      </c>
      <c r="Q32" s="49">
        <v>13.3976793289185</v>
      </c>
      <c r="R32" s="49">
        <v>13.9114837646484</v>
      </c>
      <c r="S32" s="49">
        <v>14.075086593627899</v>
      </c>
      <c r="T32" s="49">
        <v>14.252961158752401</v>
      </c>
      <c r="U32" s="49">
        <v>13.992341041564901</v>
      </c>
      <c r="V32" s="49">
        <v>14.010705947876</v>
      </c>
      <c r="W32" s="49">
        <v>14.078634262085</v>
      </c>
      <c r="X32" s="49">
        <v>14.2226328292922</v>
      </c>
      <c r="Y32" s="49">
        <v>14.328723584612099</v>
      </c>
      <c r="Z32" s="49"/>
      <c r="AA32" s="49"/>
      <c r="AB32" s="49"/>
      <c r="AC32" s="49"/>
      <c r="AD32" s="49"/>
      <c r="AE32" s="49"/>
      <c r="AF32" s="52"/>
      <c r="AG32" s="52"/>
      <c r="AH32" s="52"/>
      <c r="AI32" s="52"/>
      <c r="AJ32" s="52"/>
      <c r="AK32" s="52"/>
      <c r="AL32" s="52"/>
      <c r="AM32" s="52"/>
      <c r="AN32" s="52"/>
      <c r="AO32" s="52"/>
      <c r="AP32" s="52"/>
      <c r="AQ32" s="52"/>
      <c r="AR32" s="52"/>
      <c r="AS32" s="52"/>
      <c r="AT32" s="52"/>
      <c r="AU32" s="52"/>
      <c r="AV32" s="52"/>
      <c r="AW32" s="52"/>
      <c r="AX32" s="52"/>
    </row>
    <row r="33" spans="1:50">
      <c r="A33" t="s">
        <v>70</v>
      </c>
      <c r="B33" s="49" t="s">
        <v>56</v>
      </c>
      <c r="C33" s="49">
        <v>0.17099999999999999</v>
      </c>
      <c r="D33" s="49">
        <v>0.44900000000000001</v>
      </c>
      <c r="E33" s="49">
        <v>0.67500000000000004</v>
      </c>
      <c r="F33" s="49">
        <v>0.84</v>
      </c>
      <c r="G33" s="49">
        <v>1.286</v>
      </c>
      <c r="H33" s="49">
        <v>1.774</v>
      </c>
      <c r="I33" s="49">
        <v>1.8380000000000001</v>
      </c>
      <c r="J33" s="49"/>
      <c r="K33" s="49"/>
      <c r="L33" s="49"/>
      <c r="M33" s="49"/>
      <c r="N33" s="49"/>
      <c r="O33" s="49">
        <v>3.8256983757018999</v>
      </c>
      <c r="P33" s="49">
        <v>3.9441187381744398</v>
      </c>
      <c r="Q33" s="49">
        <v>4.29799461364746</v>
      </c>
      <c r="R33" s="49">
        <v>4.5367574691772496</v>
      </c>
      <c r="S33" s="49">
        <v>4.9244222640991202</v>
      </c>
      <c r="T33" s="49">
        <v>5.5620064735412598</v>
      </c>
      <c r="U33" s="49">
        <v>5.9827475547790501</v>
      </c>
      <c r="V33" s="49">
        <v>6.1226820945739702</v>
      </c>
      <c r="W33" s="49">
        <v>6.2640180587768599</v>
      </c>
      <c r="X33" s="49">
        <v>6.4073418522594299</v>
      </c>
      <c r="Y33" s="49">
        <v>6.5821507834278297</v>
      </c>
      <c r="Z33" s="49"/>
      <c r="AA33" s="49"/>
      <c r="AB33" s="49"/>
      <c r="AC33" s="49"/>
      <c r="AD33" s="49"/>
      <c r="AE33" s="49"/>
      <c r="AF33" s="52"/>
      <c r="AG33" s="52"/>
      <c r="AH33" s="52"/>
      <c r="AI33" s="52"/>
      <c r="AJ33" s="52"/>
      <c r="AK33" s="52"/>
      <c r="AL33" s="52"/>
      <c r="AM33" s="52"/>
      <c r="AN33" s="52"/>
      <c r="AO33" s="52"/>
      <c r="AP33" s="52"/>
      <c r="AQ33" s="52"/>
      <c r="AR33" s="52"/>
      <c r="AS33" s="52"/>
      <c r="AT33" s="52"/>
      <c r="AU33" s="52"/>
      <c r="AV33" s="52"/>
      <c r="AW33" s="52"/>
      <c r="AX33" s="52"/>
    </row>
    <row r="34" spans="1:50">
      <c r="A34" t="s">
        <v>71</v>
      </c>
      <c r="B34" s="49">
        <v>6.3839999999999995</v>
      </c>
      <c r="C34" s="49">
        <v>6.19</v>
      </c>
      <c r="D34" s="49">
        <v>6.72</v>
      </c>
      <c r="E34" s="49">
        <v>5.7640000000000002</v>
      </c>
      <c r="F34" s="49">
        <v>4.9990000000000006</v>
      </c>
      <c r="G34" s="49">
        <v>4.8159999999999998</v>
      </c>
      <c r="H34" s="49">
        <v>5.3730000000000002</v>
      </c>
      <c r="I34" s="49">
        <v>5.4569999999999999</v>
      </c>
      <c r="J34" s="49"/>
      <c r="K34" s="49"/>
      <c r="L34" s="49"/>
      <c r="M34" s="49"/>
      <c r="N34" s="49"/>
      <c r="O34" s="49">
        <v>11.4471597671509</v>
      </c>
      <c r="P34" s="49">
        <v>11.962629318237299</v>
      </c>
      <c r="Q34" s="49">
        <v>12.791231155395501</v>
      </c>
      <c r="R34" s="49">
        <v>13.1740274429321</v>
      </c>
      <c r="S34" s="49">
        <v>13.562929153442401</v>
      </c>
      <c r="T34" s="49">
        <v>14.4445533752441</v>
      </c>
      <c r="U34" s="49">
        <v>15.4422960281372</v>
      </c>
      <c r="V34" s="49">
        <v>15.912121772766101</v>
      </c>
      <c r="W34" s="49">
        <v>16.445308685302699</v>
      </c>
      <c r="X34" s="49">
        <v>17.006540097996201</v>
      </c>
      <c r="Y34" s="49">
        <v>17.5619312478177</v>
      </c>
      <c r="Z34" s="49"/>
      <c r="AA34" s="49"/>
      <c r="AB34" s="49"/>
      <c r="AC34" s="49"/>
      <c r="AD34" s="49"/>
      <c r="AE34" s="49"/>
      <c r="AF34" s="52"/>
      <c r="AG34" s="52"/>
      <c r="AH34" s="52"/>
      <c r="AI34" s="52"/>
      <c r="AJ34" s="52"/>
      <c r="AK34" s="52"/>
      <c r="AL34" s="52"/>
      <c r="AM34" s="52"/>
      <c r="AN34" s="52"/>
      <c r="AO34" s="52"/>
      <c r="AP34" s="52"/>
      <c r="AQ34" s="52"/>
      <c r="AR34" s="52"/>
      <c r="AS34" s="52"/>
      <c r="AT34" s="52"/>
      <c r="AU34" s="52"/>
      <c r="AV34" s="52"/>
      <c r="AW34" s="52"/>
      <c r="AX34" s="52"/>
    </row>
    <row r="35" spans="1:50">
      <c r="A35" t="s">
        <v>72</v>
      </c>
      <c r="B35" s="49">
        <v>7.0289999999999999</v>
      </c>
      <c r="C35" s="49">
        <v>7.4809999999999999</v>
      </c>
      <c r="D35" s="49">
        <v>7.3140000000000001</v>
      </c>
      <c r="E35" s="49">
        <v>5.63</v>
      </c>
      <c r="F35" s="49">
        <v>4.9489999999999998</v>
      </c>
      <c r="G35" s="49">
        <v>4.2439999999999998</v>
      </c>
      <c r="H35" s="49">
        <v>4.6859999999999999</v>
      </c>
      <c r="I35" s="49">
        <v>4.8569999999999993</v>
      </c>
      <c r="J35" s="49"/>
      <c r="K35" s="49"/>
      <c r="L35" s="49"/>
      <c r="M35" s="49"/>
      <c r="N35" s="49"/>
      <c r="O35" s="49">
        <v>9.7503070831298793</v>
      </c>
      <c r="P35" s="49">
        <v>10.3125114440918</v>
      </c>
      <c r="Q35" s="49">
        <v>11.077748298645</v>
      </c>
      <c r="R35" s="49">
        <v>11.5216617584229</v>
      </c>
      <c r="S35" s="49">
        <v>11.7649879455566</v>
      </c>
      <c r="T35" s="49">
        <v>12.3110027313232</v>
      </c>
      <c r="U35" s="49">
        <v>13.005822181701699</v>
      </c>
      <c r="V35" s="49">
        <v>13.3043098449707</v>
      </c>
      <c r="W35" s="49">
        <v>13.6333227157593</v>
      </c>
      <c r="X35" s="49">
        <v>13.9524266821964</v>
      </c>
      <c r="Y35" s="49">
        <v>14.317271648471699</v>
      </c>
      <c r="Z35" s="49"/>
      <c r="AA35" s="49"/>
      <c r="AB35" s="49"/>
      <c r="AC35" s="49"/>
      <c r="AD35" s="49"/>
      <c r="AE35" s="49"/>
      <c r="AF35" s="52"/>
      <c r="AG35" s="52"/>
      <c r="AH35" s="52"/>
      <c r="AI35" s="52"/>
      <c r="AJ35" s="52"/>
      <c r="AK35" s="52"/>
      <c r="AL35" s="52"/>
      <c r="AM35" s="52"/>
      <c r="AN35" s="52"/>
      <c r="AO35" s="52"/>
      <c r="AP35" s="52"/>
      <c r="AQ35" s="52"/>
      <c r="AR35" s="52"/>
      <c r="AS35" s="52"/>
      <c r="AT35" s="52"/>
      <c r="AU35" s="52"/>
      <c r="AV35" s="52"/>
      <c r="AW35" s="52"/>
      <c r="AX35" s="52"/>
    </row>
    <row r="36" spans="1:50">
      <c r="A36" t="s">
        <v>73</v>
      </c>
      <c r="B36" s="49">
        <v>4.5249999999999995</v>
      </c>
      <c r="C36" s="49">
        <v>4.7139999999999995</v>
      </c>
      <c r="D36" s="49">
        <v>5.641</v>
      </c>
      <c r="E36" s="49">
        <v>5.5129999999999999</v>
      </c>
      <c r="F36" s="49">
        <v>4.7859999999999996</v>
      </c>
      <c r="G36" s="49">
        <v>4.6530000000000005</v>
      </c>
      <c r="H36" s="49">
        <v>5.2640000000000002</v>
      </c>
      <c r="I36" s="49">
        <v>5.431</v>
      </c>
      <c r="J36" s="49"/>
      <c r="K36" s="49"/>
      <c r="L36" s="49"/>
      <c r="M36" s="49"/>
      <c r="N36" s="49"/>
      <c r="O36" s="49">
        <v>14.6914472579956</v>
      </c>
      <c r="P36" s="49">
        <v>15.6373071670532</v>
      </c>
      <c r="Q36" s="49">
        <v>16.289573669433601</v>
      </c>
      <c r="R36" s="49">
        <v>15.946417808532701</v>
      </c>
      <c r="S36" s="49">
        <v>15.1707468032837</v>
      </c>
      <c r="T36" s="49">
        <v>14.7165269851685</v>
      </c>
      <c r="U36" s="49">
        <v>15.011599540710399</v>
      </c>
      <c r="V36" s="49">
        <v>15.229479789733899</v>
      </c>
      <c r="W36" s="49">
        <v>15.5014295578003</v>
      </c>
      <c r="X36" s="49">
        <v>15.8172127430086</v>
      </c>
      <c r="Y36" s="49">
        <v>16.113084170148699</v>
      </c>
      <c r="Z36" s="49"/>
      <c r="AA36" s="49"/>
      <c r="AB36" s="49"/>
      <c r="AC36" s="49"/>
      <c r="AD36" s="49"/>
      <c r="AE36" s="49"/>
      <c r="AF36" s="52"/>
      <c r="AG36" s="52"/>
      <c r="AH36" s="52"/>
      <c r="AI36" s="52"/>
      <c r="AJ36" s="52"/>
      <c r="AK36" s="52"/>
      <c r="AL36" s="52"/>
      <c r="AM36" s="52"/>
      <c r="AN36" s="52"/>
      <c r="AO36" s="52"/>
      <c r="AP36" s="52"/>
      <c r="AQ36" s="52"/>
      <c r="AR36" s="52"/>
      <c r="AS36" s="52"/>
      <c r="AT36" s="52"/>
      <c r="AU36" s="52"/>
      <c r="AV36" s="52"/>
      <c r="AW36" s="52"/>
      <c r="AX36" s="52"/>
    </row>
    <row r="37" spans="1:50">
      <c r="A37" t="s">
        <v>74</v>
      </c>
      <c r="B37" s="49" t="s">
        <v>56</v>
      </c>
      <c r="C37" s="49" t="s">
        <v>56</v>
      </c>
      <c r="D37" s="49">
        <v>5.1440000000000001</v>
      </c>
      <c r="E37" s="49">
        <v>9.4249999999999989</v>
      </c>
      <c r="F37" s="49">
        <v>10.507999999999999</v>
      </c>
      <c r="G37" s="49">
        <v>10.714</v>
      </c>
      <c r="H37" s="49">
        <v>11.277999999999999</v>
      </c>
      <c r="I37" s="49">
        <v>10.817</v>
      </c>
      <c r="J37" s="49"/>
      <c r="K37" s="49"/>
      <c r="L37" s="49"/>
      <c r="M37" s="49"/>
      <c r="N37" s="49"/>
      <c r="O37" s="49">
        <v>10.268282890319799</v>
      </c>
      <c r="P37" s="49">
        <v>9.3534355163574201</v>
      </c>
      <c r="Q37" s="49">
        <v>10.112743377685501</v>
      </c>
      <c r="R37" s="49">
        <v>11.140190124511699</v>
      </c>
      <c r="S37" s="49">
        <v>12.2825050354004</v>
      </c>
      <c r="T37" s="49">
        <v>13.3338212966919</v>
      </c>
      <c r="U37" s="49">
        <v>13.5270538330078</v>
      </c>
      <c r="V37" s="49">
        <v>13.7476148605347</v>
      </c>
      <c r="W37" s="49">
        <v>14.049131393432599</v>
      </c>
      <c r="X37" s="49">
        <v>14.433065600882999</v>
      </c>
      <c r="Y37" s="49">
        <v>14.862078228454299</v>
      </c>
      <c r="Z37" s="49"/>
      <c r="AA37" s="49"/>
      <c r="AB37" s="49"/>
      <c r="AC37" s="49"/>
      <c r="AD37" s="49"/>
      <c r="AE37" s="49"/>
      <c r="AF37" s="52"/>
      <c r="AG37" s="52"/>
      <c r="AH37" s="52"/>
      <c r="AI37" s="52"/>
      <c r="AJ37" s="52"/>
      <c r="AK37" s="52"/>
      <c r="AL37" s="52"/>
      <c r="AM37" s="52"/>
      <c r="AN37" s="52"/>
      <c r="AO37" s="52"/>
      <c r="AP37" s="52"/>
      <c r="AQ37" s="52"/>
      <c r="AR37" s="52"/>
      <c r="AS37" s="52"/>
      <c r="AT37" s="52"/>
      <c r="AU37" s="52"/>
      <c r="AV37" s="52"/>
      <c r="AW37" s="52"/>
      <c r="AX37" s="52"/>
    </row>
    <row r="38" spans="1:50">
      <c r="A38" t="s">
        <v>75</v>
      </c>
      <c r="B38" s="49">
        <v>3.7220000000000004</v>
      </c>
      <c r="C38" s="49">
        <v>4.069</v>
      </c>
      <c r="D38" s="49">
        <v>4.891</v>
      </c>
      <c r="E38" s="49">
        <v>7.1970000000000001</v>
      </c>
      <c r="F38" s="49">
        <v>7.891</v>
      </c>
      <c r="G38" s="49">
        <v>10.722000000000001</v>
      </c>
      <c r="H38" s="49">
        <v>12.48</v>
      </c>
      <c r="I38" s="49">
        <v>13.041</v>
      </c>
      <c r="J38" s="49"/>
      <c r="K38" s="49"/>
      <c r="L38" s="49"/>
      <c r="M38" s="49"/>
      <c r="N38" s="49"/>
      <c r="O38" s="49">
        <v>11.5027103424072</v>
      </c>
      <c r="P38" s="49">
        <v>12.160377502441399</v>
      </c>
      <c r="Q38" s="49">
        <v>13.6438989639282</v>
      </c>
      <c r="R38" s="49">
        <v>14.967413902282701</v>
      </c>
      <c r="S38" s="49">
        <v>16.221694946289102</v>
      </c>
      <c r="T38" s="49">
        <v>17.455837249755898</v>
      </c>
      <c r="U38" s="49">
        <v>18.014762878418001</v>
      </c>
      <c r="V38" s="49">
        <v>18.245477676391602</v>
      </c>
      <c r="W38" s="49">
        <v>18.5001430511475</v>
      </c>
      <c r="X38" s="49">
        <v>18.7704253217996</v>
      </c>
      <c r="Y38" s="49">
        <v>19.060028817270499</v>
      </c>
      <c r="Z38" s="49"/>
      <c r="AA38" s="49"/>
      <c r="AB38" s="49"/>
      <c r="AC38" s="49"/>
      <c r="AD38" s="49"/>
      <c r="AE38" s="49"/>
      <c r="AF38" s="52"/>
      <c r="AG38" s="52"/>
      <c r="AH38" s="52"/>
      <c r="AI38" s="52"/>
      <c r="AJ38" s="52"/>
      <c r="AK38" s="52"/>
      <c r="AL38" s="52"/>
      <c r="AM38" s="52"/>
      <c r="AN38" s="52"/>
      <c r="AO38" s="52"/>
      <c r="AP38" s="52"/>
      <c r="AQ38" s="52"/>
      <c r="AR38" s="52"/>
      <c r="AS38" s="52"/>
      <c r="AT38" s="52"/>
      <c r="AU38" s="52"/>
      <c r="AV38" s="52"/>
      <c r="AW38" s="52"/>
      <c r="AX38" s="52"/>
    </row>
    <row r="39" spans="1:50">
      <c r="A39" t="s">
        <v>76</v>
      </c>
      <c r="B39" s="49" t="s">
        <v>56</v>
      </c>
      <c r="C39" s="49" t="s">
        <v>56</v>
      </c>
      <c r="D39" s="49" t="s">
        <v>56</v>
      </c>
      <c r="E39" s="49">
        <v>6.2969999999999997</v>
      </c>
      <c r="F39" s="49">
        <v>6.343</v>
      </c>
      <c r="G39" s="49">
        <v>5.859</v>
      </c>
      <c r="H39" s="49">
        <v>6.9659999999999993</v>
      </c>
      <c r="I39" s="49">
        <v>6.9530000000000003</v>
      </c>
      <c r="J39" s="49"/>
      <c r="K39" s="49"/>
      <c r="L39" s="49"/>
      <c r="M39" s="49"/>
      <c r="N39" s="49"/>
      <c r="O39" s="49">
        <v>10.527188301086399</v>
      </c>
      <c r="P39" s="49">
        <v>9.1942958831787092</v>
      </c>
      <c r="Q39" s="49">
        <v>10.325275421142599</v>
      </c>
      <c r="R39" s="49">
        <v>10.835100173950201</v>
      </c>
      <c r="S39" s="49">
        <v>11.371787071228001</v>
      </c>
      <c r="T39" s="49">
        <v>11.8696537017822</v>
      </c>
      <c r="U39" s="49">
        <v>12.3072557449341</v>
      </c>
      <c r="V39" s="49">
        <v>12.493812561035201</v>
      </c>
      <c r="W39" s="49">
        <v>12.7032661437988</v>
      </c>
      <c r="X39" s="49">
        <v>12.9639649606998</v>
      </c>
      <c r="Y39" s="49">
        <v>13.2611583757994</v>
      </c>
      <c r="Z39" s="49"/>
      <c r="AA39" s="49"/>
      <c r="AB39" s="49"/>
      <c r="AC39" s="49"/>
      <c r="AD39" s="49"/>
      <c r="AE39" s="49"/>
      <c r="AF39" s="52"/>
      <c r="AG39" s="52"/>
      <c r="AH39" s="52"/>
      <c r="AI39" s="52"/>
      <c r="AJ39" s="52"/>
      <c r="AK39" s="52"/>
      <c r="AL39" s="52"/>
      <c r="AM39" s="52"/>
      <c r="AN39" s="52"/>
      <c r="AO39" s="52"/>
      <c r="AP39" s="52"/>
      <c r="AQ39" s="52"/>
      <c r="AR39" s="52"/>
      <c r="AS39" s="52"/>
      <c r="AT39" s="52"/>
      <c r="AU39" s="52"/>
      <c r="AV39" s="52"/>
      <c r="AW39" s="52"/>
      <c r="AX39" s="52"/>
    </row>
    <row r="40" spans="1:50">
      <c r="A40" t="s">
        <v>77</v>
      </c>
      <c r="B40" s="49" t="s">
        <v>56</v>
      </c>
      <c r="C40" s="49" t="s">
        <v>56</v>
      </c>
      <c r="D40" s="49" t="s">
        <v>56</v>
      </c>
      <c r="E40" s="49" t="s">
        <v>56</v>
      </c>
      <c r="F40" s="49">
        <v>10.512</v>
      </c>
      <c r="G40" s="49">
        <v>9.64</v>
      </c>
      <c r="H40" s="49">
        <v>11.204999999999998</v>
      </c>
      <c r="I40" s="49">
        <v>11.395</v>
      </c>
      <c r="J40" s="49"/>
      <c r="K40" s="49"/>
      <c r="L40" s="49"/>
      <c r="M40" s="49"/>
      <c r="N40" s="49"/>
      <c r="O40" s="49">
        <v>11.403806686401399</v>
      </c>
      <c r="P40" s="49">
        <v>9.8363418579101598</v>
      </c>
      <c r="Q40" s="49">
        <v>10.738697052001999</v>
      </c>
      <c r="R40" s="49">
        <v>12.281007766723601</v>
      </c>
      <c r="S40" s="49">
        <v>14.092368125915501</v>
      </c>
      <c r="T40" s="49">
        <v>16.003911972045898</v>
      </c>
      <c r="U40" s="49">
        <v>16.6602897644043</v>
      </c>
      <c r="V40" s="49">
        <v>16.857715606689499</v>
      </c>
      <c r="W40" s="49">
        <v>17.050495147705099</v>
      </c>
      <c r="X40" s="49">
        <v>17.2390693615869</v>
      </c>
      <c r="Y40" s="49">
        <v>17.515725633939599</v>
      </c>
      <c r="Z40" s="49"/>
      <c r="AA40" s="49"/>
      <c r="AB40" s="49"/>
      <c r="AC40" s="49"/>
      <c r="AD40" s="49"/>
      <c r="AE40" s="49"/>
      <c r="AF40" s="52"/>
      <c r="AG40" s="52"/>
      <c r="AH40" s="52"/>
      <c r="AI40" s="52"/>
      <c r="AJ40" s="52"/>
      <c r="AK40" s="52"/>
      <c r="AL40" s="52"/>
      <c r="AM40" s="52"/>
      <c r="AN40" s="52"/>
      <c r="AO40" s="52"/>
      <c r="AP40" s="52"/>
      <c r="AQ40" s="52"/>
      <c r="AR40" s="52"/>
      <c r="AS40" s="52"/>
      <c r="AT40" s="52"/>
      <c r="AU40" s="52"/>
      <c r="AV40" s="52"/>
      <c r="AW40" s="52"/>
      <c r="AX40" s="52"/>
    </row>
    <row r="41" spans="1:50">
      <c r="A41" t="s">
        <v>78</v>
      </c>
      <c r="B41" s="49">
        <v>6.2279999999999998</v>
      </c>
      <c r="C41" s="49">
        <v>7.5449999999999999</v>
      </c>
      <c r="D41" s="49">
        <v>7.9240000000000004</v>
      </c>
      <c r="E41" s="49">
        <v>9.016</v>
      </c>
      <c r="F41" s="49">
        <v>8.6370000000000005</v>
      </c>
      <c r="G41" s="49">
        <v>8.2769999999999992</v>
      </c>
      <c r="H41" s="49">
        <v>10.126999999999999</v>
      </c>
      <c r="I41" s="49">
        <v>10.488999999999999</v>
      </c>
      <c r="J41" s="49"/>
      <c r="K41" s="49"/>
      <c r="L41" s="49"/>
      <c r="M41" s="49"/>
      <c r="N41" s="49"/>
      <c r="O41" s="49">
        <v>11.159350395202599</v>
      </c>
      <c r="P41" s="49">
        <v>12.002276420593301</v>
      </c>
      <c r="Q41" s="49">
        <v>13.663490295410201</v>
      </c>
      <c r="R41" s="49">
        <v>15.383246421814</v>
      </c>
      <c r="S41" s="49">
        <v>16.8635578155518</v>
      </c>
      <c r="T41" s="49">
        <v>16.787721633911101</v>
      </c>
      <c r="U41" s="49">
        <v>17.104019165039102</v>
      </c>
      <c r="V41" s="49">
        <v>17.2862873077393</v>
      </c>
      <c r="W41" s="49">
        <v>17.510246276855501</v>
      </c>
      <c r="X41" s="49">
        <v>17.761066276545499</v>
      </c>
      <c r="Y41" s="49">
        <v>18.016359100489598</v>
      </c>
      <c r="Z41" s="49"/>
      <c r="AA41" s="49"/>
      <c r="AB41" s="49"/>
      <c r="AC41" s="49"/>
      <c r="AD41" s="49"/>
      <c r="AE41" s="49"/>
      <c r="AF41" s="52"/>
      <c r="AG41" s="52"/>
      <c r="AH41" s="52"/>
      <c r="AI41" s="52"/>
      <c r="AJ41" s="52"/>
      <c r="AK41" s="52"/>
      <c r="AL41" s="52"/>
      <c r="AM41" s="52"/>
      <c r="AN41" s="52"/>
      <c r="AO41" s="52"/>
      <c r="AP41" s="52"/>
      <c r="AQ41" s="52"/>
      <c r="AR41" s="52"/>
      <c r="AS41" s="52"/>
      <c r="AT41" s="52"/>
      <c r="AU41" s="52"/>
      <c r="AV41" s="52"/>
      <c r="AW41" s="52"/>
      <c r="AX41" s="52"/>
    </row>
    <row r="42" spans="1:50">
      <c r="A42" t="s">
        <v>79</v>
      </c>
      <c r="B42" s="49">
        <v>6.9459999999999997</v>
      </c>
      <c r="C42" s="49">
        <v>7.4730000000000008</v>
      </c>
      <c r="D42" s="49">
        <v>7.5780000000000003</v>
      </c>
      <c r="E42" s="49">
        <v>8.1720000000000006</v>
      </c>
      <c r="F42" s="49">
        <v>7.2349999999999994</v>
      </c>
      <c r="G42" s="49">
        <v>7.1769999999999996</v>
      </c>
      <c r="H42" s="49">
        <v>7.7050000000000001</v>
      </c>
      <c r="I42" s="49">
        <v>7.3770000000000007</v>
      </c>
      <c r="J42" s="49"/>
      <c r="K42" s="49"/>
      <c r="L42" s="49"/>
      <c r="M42" s="49"/>
      <c r="N42" s="49"/>
      <c r="O42" s="49">
        <v>16.2920322418213</v>
      </c>
      <c r="P42" s="49">
        <v>17.239240646362301</v>
      </c>
      <c r="Q42" s="49">
        <v>17.782474517822301</v>
      </c>
      <c r="R42" s="49">
        <v>17.4627494812012</v>
      </c>
      <c r="S42" s="49">
        <v>17.264472961425799</v>
      </c>
      <c r="T42" s="49">
        <v>17.5166931152344</v>
      </c>
      <c r="U42" s="49">
        <v>18.2032070159912</v>
      </c>
      <c r="V42" s="49">
        <v>18.535436630248999</v>
      </c>
      <c r="W42" s="49">
        <v>18.912130355835</v>
      </c>
      <c r="X42" s="49">
        <v>19.326524993718099</v>
      </c>
      <c r="Y42" s="49">
        <v>19.675834763485302</v>
      </c>
      <c r="Z42" s="49"/>
      <c r="AA42" s="49"/>
      <c r="AB42" s="49"/>
      <c r="AC42" s="49"/>
      <c r="AD42" s="49"/>
      <c r="AE42" s="49"/>
      <c r="AF42" s="52"/>
      <c r="AG42" s="52"/>
      <c r="AH42" s="52"/>
      <c r="AI42" s="52"/>
      <c r="AJ42" s="52"/>
      <c r="AK42" s="52"/>
      <c r="AL42" s="52"/>
      <c r="AM42" s="52"/>
      <c r="AN42" s="52"/>
      <c r="AO42" s="52"/>
      <c r="AP42" s="52"/>
      <c r="AQ42" s="52"/>
      <c r="AR42" s="52"/>
      <c r="AS42" s="52"/>
      <c r="AT42" s="52"/>
      <c r="AU42" s="52"/>
      <c r="AV42" s="52"/>
      <c r="AW42" s="52"/>
      <c r="AX42" s="52"/>
    </row>
    <row r="43" spans="1:50">
      <c r="A43" t="s">
        <v>80</v>
      </c>
      <c r="B43" s="49">
        <v>1.2389999999999999</v>
      </c>
      <c r="C43" s="49">
        <v>1.32</v>
      </c>
      <c r="D43" s="49">
        <v>2.3620000000000001</v>
      </c>
      <c r="E43" s="49">
        <v>2.7210000000000001</v>
      </c>
      <c r="F43" s="49">
        <v>0</v>
      </c>
      <c r="G43" s="49">
        <v>6.5830000000000002</v>
      </c>
      <c r="H43" s="49">
        <v>7.7</v>
      </c>
      <c r="I43" s="49">
        <v>7.5430000000000001</v>
      </c>
      <c r="J43" s="49"/>
      <c r="K43" s="49"/>
      <c r="L43" s="49"/>
      <c r="M43" s="49"/>
      <c r="N43" s="49"/>
      <c r="O43" s="49">
        <v>4.7022476196289098</v>
      </c>
      <c r="P43" s="49">
        <v>4.3925828933715803</v>
      </c>
      <c r="Q43" s="49">
        <v>4.5446095466613796</v>
      </c>
      <c r="R43" s="49">
        <v>5.1244006156921396</v>
      </c>
      <c r="S43" s="49">
        <v>5.9963116645812997</v>
      </c>
      <c r="T43" s="49">
        <v>6.75217485427856</v>
      </c>
      <c r="U43" s="49">
        <v>7.0502743721008301</v>
      </c>
      <c r="V43" s="49">
        <v>7.1524066925048801</v>
      </c>
      <c r="W43" s="49">
        <v>7.25919389724731</v>
      </c>
      <c r="X43" s="49">
        <v>7.37723097201392</v>
      </c>
      <c r="Y43" s="49">
        <v>7.5222655109602101</v>
      </c>
      <c r="Z43" s="49"/>
      <c r="AA43" s="49"/>
      <c r="AB43" s="49"/>
      <c r="AC43" s="49"/>
      <c r="AD43" s="49"/>
      <c r="AE43" s="49"/>
      <c r="AF43" s="52"/>
      <c r="AG43" s="52"/>
      <c r="AH43" s="52"/>
      <c r="AI43" s="52"/>
      <c r="AJ43" s="52"/>
      <c r="AK43" s="52"/>
      <c r="AL43" s="52"/>
      <c r="AM43" s="52"/>
      <c r="AN43" s="52"/>
      <c r="AO43" s="52"/>
      <c r="AP43" s="52"/>
      <c r="AQ43" s="52"/>
      <c r="AR43" s="52"/>
      <c r="AS43" s="52"/>
      <c r="AT43" s="52"/>
      <c r="AU43" s="52"/>
      <c r="AV43" s="52"/>
      <c r="AW43" s="52"/>
      <c r="AX43" s="52"/>
    </row>
    <row r="44" spans="1:50">
      <c r="A44" t="s">
        <v>81</v>
      </c>
      <c r="B44" s="49">
        <v>5.4859999999999998</v>
      </c>
      <c r="C44" s="49">
        <v>5.5629999999999997</v>
      </c>
      <c r="D44" s="49">
        <v>4.7959999999999994</v>
      </c>
      <c r="E44" s="49">
        <v>5.258</v>
      </c>
      <c r="F44" s="49">
        <v>5.2799999999999994</v>
      </c>
      <c r="G44" s="49">
        <v>5.3020000000000005</v>
      </c>
      <c r="H44" s="49">
        <v>5.58</v>
      </c>
      <c r="I44" s="49">
        <v>5.61</v>
      </c>
      <c r="J44" s="49"/>
      <c r="K44" s="49"/>
      <c r="L44" s="49"/>
      <c r="M44" s="49"/>
      <c r="N44" s="49"/>
      <c r="O44" s="49">
        <v>14.9274911880493</v>
      </c>
      <c r="P44" s="49">
        <v>15.113597869873001</v>
      </c>
      <c r="Q44" s="49">
        <v>15.703121185302701</v>
      </c>
      <c r="R44" s="49">
        <v>15.829195976257299</v>
      </c>
      <c r="S44" s="49">
        <v>15.8047142028809</v>
      </c>
      <c r="T44" s="49">
        <v>16.125425338745099</v>
      </c>
      <c r="U44" s="49">
        <v>16.589107513427699</v>
      </c>
      <c r="V44" s="49">
        <v>16.851636886596701</v>
      </c>
      <c r="W44" s="49">
        <v>17.1634006500244</v>
      </c>
      <c r="X44" s="49">
        <v>17.490646619656701</v>
      </c>
      <c r="Y44" s="49">
        <v>17.815154298443701</v>
      </c>
      <c r="Z44" s="49"/>
      <c r="AA44" s="49"/>
      <c r="AB44" s="49"/>
      <c r="AC44" s="49"/>
      <c r="AD44" s="49"/>
      <c r="AE44" s="49"/>
      <c r="AF44" s="52"/>
      <c r="AG44" s="52"/>
      <c r="AH44" s="52"/>
      <c r="AI44" s="52"/>
      <c r="AJ44" s="52"/>
      <c r="AK44" s="52"/>
      <c r="AL44" s="52"/>
      <c r="AM44" s="52"/>
      <c r="AN44" s="52"/>
      <c r="AO44" s="52"/>
      <c r="AP44" s="52"/>
      <c r="AQ44" s="52"/>
      <c r="AR44" s="52"/>
      <c r="AS44" s="52"/>
      <c r="AT44" s="52"/>
      <c r="AU44" s="52"/>
      <c r="AV44" s="52"/>
      <c r="AW44" s="52"/>
      <c r="AX44" s="52"/>
    </row>
    <row r="45" spans="1:50">
      <c r="A45" t="s">
        <v>82</v>
      </c>
      <c r="B45" s="49">
        <v>5.9559999999999995</v>
      </c>
      <c r="C45" s="49">
        <v>6.0179999999999998</v>
      </c>
      <c r="D45" s="49">
        <v>5.8249999999999993</v>
      </c>
      <c r="E45" s="49">
        <v>6.024</v>
      </c>
      <c r="F45" s="49">
        <v>5.6319999999999997</v>
      </c>
      <c r="G45" s="49">
        <v>5.7720000000000002</v>
      </c>
      <c r="H45" s="49">
        <v>6.6269999999999998</v>
      </c>
      <c r="I45" s="49">
        <v>6.7170000000000005</v>
      </c>
      <c r="J45" s="49"/>
      <c r="K45" s="49"/>
      <c r="L45" s="49"/>
      <c r="M45" s="49"/>
      <c r="N45" s="49"/>
      <c r="O45" s="49">
        <v>11.2883958816528</v>
      </c>
      <c r="P45" s="49">
        <v>11.915113449096699</v>
      </c>
      <c r="Q45" s="49">
        <v>12.4691247940063</v>
      </c>
      <c r="R45" s="49">
        <v>12.580818176269499</v>
      </c>
      <c r="S45" s="49">
        <v>12.3648567199707</v>
      </c>
      <c r="T45" s="49">
        <v>12.5232830047607</v>
      </c>
      <c r="U45" s="49">
        <v>13.0647430419922</v>
      </c>
      <c r="V45" s="49">
        <v>13.3274698257446</v>
      </c>
      <c r="W45" s="49">
        <v>13.6291246414185</v>
      </c>
      <c r="X45" s="49">
        <v>13.9614688442066</v>
      </c>
      <c r="Y45" s="49">
        <v>14.3104984271862</v>
      </c>
      <c r="Z45" s="49"/>
      <c r="AA45" s="49"/>
      <c r="AB45" s="49"/>
      <c r="AC45" s="49"/>
      <c r="AD45" s="49"/>
      <c r="AE45" s="49"/>
      <c r="AF45" s="52"/>
      <c r="AG45" s="52"/>
      <c r="AH45" s="52"/>
      <c r="AI45" s="52"/>
      <c r="AJ45" s="52"/>
      <c r="AK45" s="52"/>
      <c r="AL45" s="52"/>
      <c r="AM45" s="52"/>
      <c r="AN45" s="52"/>
      <c r="AO45" s="52"/>
      <c r="AP45" s="52"/>
      <c r="AQ45" s="52"/>
      <c r="AR45" s="52"/>
      <c r="AS45" s="52"/>
      <c r="AT45" s="52"/>
      <c r="AU45" s="52"/>
      <c r="AV45" s="52"/>
      <c r="AW45" s="52"/>
      <c r="AX45" s="52"/>
    </row>
    <row r="46" spans="1:50">
      <c r="A46" t="s">
        <v>24</v>
      </c>
      <c r="B46" s="49">
        <v>0.19460007018923012</v>
      </c>
      <c r="C46" s="49">
        <v>0.31133161217586303</v>
      </c>
      <c r="D46" s="49"/>
      <c r="E46" s="49"/>
      <c r="F46" s="49"/>
      <c r="G46" s="49"/>
      <c r="H46" s="49"/>
      <c r="I46" s="49"/>
      <c r="J46" s="49">
        <v>5.997036712946521</v>
      </c>
      <c r="K46" s="49">
        <v>5.997036712946521</v>
      </c>
      <c r="L46" s="49">
        <v>5.997036712946521</v>
      </c>
      <c r="M46" s="49">
        <v>0</v>
      </c>
      <c r="N46" s="49">
        <v>0</v>
      </c>
      <c r="O46" s="49"/>
      <c r="P46" s="49"/>
      <c r="Q46" s="49"/>
      <c r="R46" s="49"/>
      <c r="S46" s="49"/>
      <c r="T46" s="49"/>
      <c r="U46" s="49"/>
      <c r="V46" s="49"/>
      <c r="W46" s="49"/>
      <c r="X46" s="49"/>
      <c r="Y46" s="49">
        <v>16.560944706732151</v>
      </c>
      <c r="Z46" s="49">
        <v>11.216358518374376</v>
      </c>
      <c r="AA46" s="49">
        <v>10.705473227056766</v>
      </c>
      <c r="AB46" s="49"/>
      <c r="AC46" s="49"/>
      <c r="AD46" s="49"/>
      <c r="AE46" s="49"/>
      <c r="AF46" s="52"/>
      <c r="AG46" s="52"/>
      <c r="AH46" s="52"/>
      <c r="AI46" s="52"/>
      <c r="AJ46" s="52"/>
      <c r="AK46" s="52"/>
      <c r="AL46" s="52"/>
      <c r="AM46" s="52"/>
      <c r="AN46" s="52"/>
      <c r="AO46" s="52"/>
      <c r="AP46" s="52"/>
      <c r="AQ46" s="52"/>
      <c r="AR46" s="52"/>
      <c r="AS46" s="52"/>
      <c r="AT46" s="52"/>
      <c r="AU46" s="52"/>
      <c r="AV46" s="52"/>
      <c r="AW46" s="52"/>
      <c r="AX46" s="52"/>
    </row>
    <row r="47" spans="1:50">
      <c r="A47" t="s">
        <v>25</v>
      </c>
      <c r="B47" s="49">
        <v>0.12822525752507291</v>
      </c>
      <c r="C47" s="49">
        <v>0.30149518130543196</v>
      </c>
      <c r="D47" s="49"/>
      <c r="E47" s="49"/>
      <c r="F47" s="49"/>
      <c r="G47" s="49"/>
      <c r="H47" s="49"/>
      <c r="I47" s="49"/>
      <c r="J47" s="49">
        <v>3.2600066936491361</v>
      </c>
      <c r="K47" s="49">
        <v>8.8753349325577595</v>
      </c>
      <c r="L47" s="49">
        <v>5.0630589362122072</v>
      </c>
      <c r="M47" s="49">
        <v>1.8030522425630711</v>
      </c>
      <c r="N47" s="49">
        <v>3.8122759963455524</v>
      </c>
      <c r="O47" s="49"/>
      <c r="P47" s="49"/>
      <c r="Q47" s="49"/>
      <c r="R47" s="49"/>
      <c r="S47" s="49"/>
      <c r="T47" s="49"/>
      <c r="U47" s="49"/>
      <c r="V47" s="49"/>
      <c r="W47" s="49"/>
      <c r="X47" s="49"/>
      <c r="Y47" s="49"/>
      <c r="Z47" s="49">
        <v>5.2619261554312198</v>
      </c>
      <c r="AA47" s="49">
        <v>7.7159511497663607</v>
      </c>
      <c r="AB47" s="49"/>
      <c r="AC47" s="49"/>
      <c r="AD47" s="49"/>
      <c r="AE47" s="49"/>
      <c r="AF47" s="52"/>
      <c r="AG47" s="52"/>
      <c r="AH47" s="52"/>
      <c r="AI47" s="52"/>
      <c r="AJ47" s="52"/>
      <c r="AK47" s="52"/>
      <c r="AL47" s="52"/>
      <c r="AM47" s="52"/>
      <c r="AN47" s="52"/>
      <c r="AO47" s="52"/>
      <c r="AP47" s="52"/>
      <c r="AQ47" s="52"/>
      <c r="AR47" s="52"/>
      <c r="AS47" s="52"/>
      <c r="AT47" s="52"/>
      <c r="AU47" s="52"/>
      <c r="AV47" s="52"/>
      <c r="AW47" s="52"/>
      <c r="AX47" s="52"/>
    </row>
    <row r="48" spans="1:50">
      <c r="A48" t="s">
        <v>22</v>
      </c>
      <c r="B48" s="49">
        <v>0.2286461857577696</v>
      </c>
      <c r="C48" s="49">
        <v>0.30798453087940508</v>
      </c>
      <c r="D48" s="49"/>
      <c r="E48" s="49"/>
      <c r="F48" s="49"/>
      <c r="G48" s="49"/>
      <c r="H48" s="49"/>
      <c r="I48" s="49"/>
      <c r="J48" s="49">
        <v>8.4186541047443075</v>
      </c>
      <c r="K48" s="49">
        <v>8.4186541047443075</v>
      </c>
      <c r="L48" s="49">
        <v>8.4186541047443075</v>
      </c>
      <c r="M48" s="49">
        <v>0</v>
      </c>
      <c r="N48" s="49">
        <v>0</v>
      </c>
      <c r="O48" s="49"/>
      <c r="P48" s="49"/>
      <c r="Q48" s="49"/>
      <c r="R48" s="49"/>
      <c r="S48" s="49"/>
      <c r="T48" s="49"/>
      <c r="U48" s="49"/>
      <c r="V48" s="49"/>
      <c r="W48" s="49"/>
      <c r="X48" s="49"/>
      <c r="Y48" s="49"/>
      <c r="Z48" s="49">
        <v>8.0132042912054384</v>
      </c>
      <c r="AA48" s="49">
        <v>8.8863655480901382</v>
      </c>
      <c r="AB48" s="49"/>
      <c r="AC48" s="49"/>
      <c r="AD48" s="49"/>
      <c r="AE48" s="49"/>
      <c r="AF48" s="53" t="s">
        <v>165</v>
      </c>
      <c r="AG48" s="52"/>
      <c r="AH48" s="52"/>
      <c r="AI48" s="52"/>
      <c r="AJ48" s="52"/>
      <c r="AK48" s="52"/>
      <c r="AL48" s="52"/>
      <c r="AM48" s="52"/>
      <c r="AN48" s="52"/>
      <c r="AO48" s="52"/>
      <c r="AP48" s="52"/>
      <c r="AQ48" s="52"/>
      <c r="AR48" s="52"/>
      <c r="AS48" s="52"/>
      <c r="AT48" s="52"/>
      <c r="AU48" s="52"/>
      <c r="AV48" s="52"/>
      <c r="AW48" s="52"/>
      <c r="AX48" s="52"/>
    </row>
    <row r="49" spans="1:50">
      <c r="A49" t="s">
        <v>21</v>
      </c>
      <c r="B49" s="49">
        <v>0.2363570621298185</v>
      </c>
      <c r="C49" s="49">
        <v>0.31170981868122394</v>
      </c>
      <c r="D49" s="49"/>
      <c r="E49" s="49"/>
      <c r="F49" s="49"/>
      <c r="G49" s="49"/>
      <c r="H49" s="49"/>
      <c r="I49" s="49"/>
      <c r="J49" s="49">
        <v>3.0491553045791542</v>
      </c>
      <c r="K49" s="49">
        <v>3.5746527839082596</v>
      </c>
      <c r="L49" s="49">
        <v>3.3512752704959117</v>
      </c>
      <c r="M49" s="49">
        <v>0.30211996591675749</v>
      </c>
      <c r="N49" s="49">
        <v>0.22337751341234791</v>
      </c>
      <c r="O49" s="49"/>
      <c r="P49" s="49"/>
      <c r="Q49" s="49"/>
      <c r="R49" s="49"/>
      <c r="S49" s="49"/>
      <c r="T49" s="49"/>
      <c r="U49" s="49"/>
      <c r="V49" s="49"/>
      <c r="W49" s="49"/>
      <c r="X49" s="49"/>
      <c r="Y49" s="49"/>
      <c r="Z49" s="49">
        <v>10.491359992683673</v>
      </c>
      <c r="AA49" s="49">
        <v>11.990059466395092</v>
      </c>
      <c r="AB49" s="49"/>
      <c r="AC49" s="49"/>
      <c r="AD49" s="49"/>
      <c r="AE49" s="49"/>
      <c r="AF49" s="53" t="s">
        <v>170</v>
      </c>
      <c r="AG49" s="52"/>
      <c r="AH49" s="52"/>
      <c r="AI49" s="52"/>
      <c r="AJ49" s="52"/>
      <c r="AK49" s="52"/>
      <c r="AL49" s="52"/>
      <c r="AM49" s="52"/>
      <c r="AN49" s="52"/>
      <c r="AO49" s="52"/>
      <c r="AP49" s="52"/>
      <c r="AQ49" s="52"/>
      <c r="AR49" s="52"/>
      <c r="AS49" s="52"/>
      <c r="AT49" s="52"/>
      <c r="AU49" s="52"/>
      <c r="AV49" s="52"/>
      <c r="AW49" s="52"/>
      <c r="AX49" s="52"/>
    </row>
    <row r="50" spans="1:50">
      <c r="A50" t="s">
        <v>18</v>
      </c>
      <c r="B50" s="49">
        <v>0.1746616425204868</v>
      </c>
      <c r="C50" s="49">
        <v>0.28646238135873614</v>
      </c>
      <c r="D50" s="49"/>
      <c r="E50" s="49"/>
      <c r="F50" s="49"/>
      <c r="G50" s="49"/>
      <c r="H50" s="49"/>
      <c r="I50" s="49"/>
      <c r="J50" s="49">
        <v>3.52475574560783</v>
      </c>
      <c r="K50" s="49">
        <v>7.3943989185099284</v>
      </c>
      <c r="L50" s="49">
        <v>5.3709453696757725</v>
      </c>
      <c r="M50" s="49">
        <v>1.8461896240679425</v>
      </c>
      <c r="N50" s="49">
        <v>2.0234535488341558</v>
      </c>
      <c r="O50" s="49"/>
      <c r="P50" s="49"/>
      <c r="Q50" s="49"/>
      <c r="R50" s="49"/>
      <c r="S50" s="49"/>
      <c r="T50" s="49"/>
      <c r="U50" s="49"/>
      <c r="V50" s="49"/>
      <c r="W50" s="49"/>
      <c r="X50" s="49"/>
      <c r="Y50" s="49"/>
      <c r="Z50" s="49">
        <v>6.6280665334197328</v>
      </c>
      <c r="AA50" s="49">
        <v>7.5127440537084214</v>
      </c>
      <c r="AB50" s="49"/>
      <c r="AC50" s="49"/>
      <c r="AD50" s="49"/>
      <c r="AE50" s="49"/>
      <c r="AF50" s="49"/>
      <c r="AG50" s="49"/>
      <c r="AH50" s="49"/>
      <c r="AI50" s="49"/>
      <c r="AJ50" s="49"/>
      <c r="AK50" s="49"/>
      <c r="AL50" s="49"/>
      <c r="AM50" s="49"/>
      <c r="AN50" s="49"/>
      <c r="AO50" s="49"/>
      <c r="AP50" s="49"/>
      <c r="AQ50" s="49"/>
      <c r="AR50" s="49"/>
      <c r="AS50" s="49"/>
    </row>
    <row r="51" spans="1:50">
      <c r="A51" t="s">
        <v>19</v>
      </c>
      <c r="B51" s="49">
        <v>0.22191648519090351</v>
      </c>
      <c r="C51" s="49">
        <v>0.29818975216464927</v>
      </c>
      <c r="D51" s="49"/>
      <c r="E51" s="49"/>
      <c r="F51" s="49"/>
      <c r="G51" s="49"/>
      <c r="H51" s="49"/>
      <c r="I51" s="49"/>
      <c r="J51" s="49">
        <v>4.3699856840227689</v>
      </c>
      <c r="K51" s="49">
        <v>6.3778040759108503</v>
      </c>
      <c r="L51" s="49">
        <v>5.1510493430045194</v>
      </c>
      <c r="M51" s="49">
        <v>0.78106365898175056</v>
      </c>
      <c r="N51" s="49">
        <v>1.2267547329063309</v>
      </c>
      <c r="O51" s="49"/>
      <c r="P51" s="49"/>
      <c r="Q51" s="49"/>
      <c r="R51" s="49"/>
      <c r="S51" s="49"/>
      <c r="T51" s="49"/>
      <c r="U51" s="49"/>
      <c r="V51" s="49"/>
      <c r="W51" s="49"/>
      <c r="X51" s="49"/>
      <c r="Y51" s="49"/>
      <c r="Z51" s="49">
        <v>7.4870914294805555</v>
      </c>
      <c r="AA51" s="49">
        <v>9.2973221377197817</v>
      </c>
      <c r="AB51" s="49"/>
      <c r="AC51" s="49"/>
      <c r="AD51" s="49"/>
      <c r="AE51" s="49"/>
      <c r="AF51" s="49"/>
      <c r="AG51" s="49"/>
      <c r="AH51" s="49"/>
      <c r="AI51" s="49"/>
      <c r="AJ51" s="49"/>
      <c r="AK51" s="49"/>
      <c r="AL51" s="49"/>
      <c r="AM51" s="49"/>
      <c r="AN51" s="49"/>
      <c r="AO51" s="49"/>
      <c r="AP51" s="49"/>
      <c r="AQ51" s="49"/>
      <c r="AR51" s="49"/>
      <c r="AS51" s="49"/>
    </row>
    <row r="52" spans="1:50">
      <c r="A52" t="s">
        <v>11</v>
      </c>
      <c r="B52" s="49">
        <v>0.16441554440297887</v>
      </c>
      <c r="C52" s="49">
        <v>0.28253236519595637</v>
      </c>
      <c r="D52" s="49"/>
      <c r="E52" s="49"/>
      <c r="F52" s="49"/>
      <c r="G52" s="49"/>
      <c r="H52" s="49"/>
      <c r="I52" s="49"/>
      <c r="J52" s="49">
        <v>1.1215588348046648</v>
      </c>
      <c r="K52" s="49">
        <v>3.9251104089392079</v>
      </c>
      <c r="L52" s="49">
        <v>2.1638000956961418</v>
      </c>
      <c r="M52" s="49">
        <v>1.0422412608914771</v>
      </c>
      <c r="N52" s="49">
        <v>1.7613103132430661</v>
      </c>
      <c r="O52" s="49"/>
      <c r="P52" s="49"/>
      <c r="Q52" s="49"/>
      <c r="R52" s="49"/>
      <c r="S52" s="49"/>
      <c r="T52" s="49"/>
      <c r="U52" s="49"/>
      <c r="V52" s="49"/>
      <c r="W52" s="49"/>
      <c r="X52" s="49"/>
      <c r="Y52" s="49"/>
      <c r="Z52" s="49">
        <v>6.5772795498716796</v>
      </c>
      <c r="AA52" s="49">
        <v>7.5752232468120519</v>
      </c>
      <c r="AB52" s="49"/>
      <c r="AC52" s="49"/>
      <c r="AD52" s="49"/>
      <c r="AE52" s="49"/>
      <c r="AF52" s="49"/>
      <c r="AG52" s="49"/>
      <c r="AH52" s="49"/>
      <c r="AI52" s="49"/>
      <c r="AJ52" s="49"/>
      <c r="AK52" s="49"/>
      <c r="AL52" s="49"/>
      <c r="AM52" s="49"/>
      <c r="AN52" s="49"/>
      <c r="AO52" s="49"/>
      <c r="AP52" s="49"/>
      <c r="AQ52" s="49"/>
      <c r="AR52" s="49"/>
      <c r="AS52" s="49"/>
    </row>
    <row r="53" spans="1:50">
      <c r="A53" t="s">
        <v>20</v>
      </c>
      <c r="B53" s="49">
        <v>0.18730180961917328</v>
      </c>
      <c r="C53" s="49">
        <v>0.30214987469400439</v>
      </c>
      <c r="D53" s="49"/>
      <c r="E53" s="49"/>
      <c r="F53" s="49"/>
      <c r="G53" s="49"/>
      <c r="H53" s="49"/>
      <c r="I53" s="49"/>
      <c r="J53" s="49">
        <v>2.3712971273769812</v>
      </c>
      <c r="K53" s="49">
        <v>5.5047662796056551</v>
      </c>
      <c r="L53" s="49">
        <v>3.7404631929989067</v>
      </c>
      <c r="M53" s="49">
        <v>1.3691660656219256</v>
      </c>
      <c r="N53" s="49">
        <v>1.7643030866067484</v>
      </c>
      <c r="O53" s="49"/>
      <c r="P53" s="49"/>
      <c r="Q53" s="49"/>
      <c r="R53" s="49"/>
      <c r="S53" s="49"/>
      <c r="T53" s="49"/>
      <c r="U53" s="49"/>
      <c r="V53" s="49"/>
      <c r="W53" s="49"/>
      <c r="X53" s="49"/>
      <c r="Y53" s="49"/>
      <c r="Z53" s="49">
        <v>7.1280182820462308</v>
      </c>
      <c r="AA53" s="49">
        <v>8.3681742773285794</v>
      </c>
      <c r="AB53" s="49"/>
      <c r="AC53" s="49"/>
      <c r="AD53" s="49"/>
      <c r="AE53" s="49"/>
      <c r="AF53" s="49"/>
      <c r="AG53" s="49"/>
      <c r="AH53" s="49"/>
      <c r="AI53" s="49"/>
      <c r="AJ53" s="49"/>
      <c r="AK53" s="49"/>
      <c r="AL53" s="49"/>
      <c r="AM53" s="49"/>
      <c r="AN53" s="49"/>
      <c r="AO53" s="49"/>
      <c r="AP53" s="49"/>
      <c r="AQ53" s="49"/>
      <c r="AR53" s="49"/>
      <c r="AS53" s="49"/>
    </row>
    <row r="54" spans="1:50">
      <c r="A54" t="s">
        <v>9</v>
      </c>
      <c r="B54" s="49">
        <v>9.8932077414706374E-2</v>
      </c>
      <c r="C54" s="49">
        <v>0.28925287960830481</v>
      </c>
      <c r="D54" s="49"/>
      <c r="E54" s="49"/>
      <c r="F54" s="49"/>
      <c r="G54" s="49"/>
      <c r="H54" s="49"/>
      <c r="I54" s="49"/>
      <c r="J54" s="49">
        <v>0.71237075861493404</v>
      </c>
      <c r="K54" s="49">
        <v>2.6001351060670226</v>
      </c>
      <c r="L54" s="49">
        <v>1.1870601574828725</v>
      </c>
      <c r="M54" s="49">
        <v>0.47468939886793848</v>
      </c>
      <c r="N54" s="49">
        <v>1.4130749485841501</v>
      </c>
      <c r="O54" s="49"/>
      <c r="P54" s="49"/>
      <c r="Q54" s="49"/>
      <c r="R54" s="49"/>
      <c r="S54" s="49"/>
      <c r="T54" s="49"/>
      <c r="U54" s="49"/>
      <c r="V54" s="49"/>
      <c r="W54" s="49"/>
      <c r="X54" s="49"/>
      <c r="Y54" s="49"/>
      <c r="Z54" s="49">
        <v>4.7171272133813842</v>
      </c>
      <c r="AA54" s="49">
        <v>5.218285348902274</v>
      </c>
      <c r="AB54" s="49"/>
      <c r="AC54" s="49"/>
      <c r="AD54" s="49"/>
      <c r="AE54" s="49"/>
      <c r="AF54" s="49"/>
      <c r="AG54" s="49"/>
      <c r="AH54" s="49"/>
      <c r="AI54" s="49"/>
      <c r="AJ54" s="49"/>
      <c r="AK54" s="49"/>
      <c r="AL54" s="49"/>
      <c r="AM54" s="49"/>
      <c r="AN54" s="49"/>
      <c r="AO54" s="49"/>
      <c r="AP54" s="49"/>
      <c r="AQ54" s="49"/>
      <c r="AR54" s="49"/>
      <c r="AS54" s="49"/>
    </row>
    <row r="55" spans="1:50">
      <c r="A55" t="s">
        <v>7</v>
      </c>
      <c r="B55" s="49">
        <v>0.13314939581777627</v>
      </c>
      <c r="C55" s="49">
        <v>0.3052958567646315</v>
      </c>
      <c r="D55" s="49"/>
      <c r="E55" s="49"/>
      <c r="F55" s="49"/>
      <c r="G55" s="49"/>
      <c r="H55" s="49"/>
      <c r="I55" s="49"/>
      <c r="J55" s="49">
        <v>1.3262002172145424</v>
      </c>
      <c r="K55" s="49">
        <v>8.7253968155159356</v>
      </c>
      <c r="L55" s="49">
        <v>2.6923579322539215</v>
      </c>
      <c r="M55" s="49">
        <v>1.3661577150393791</v>
      </c>
      <c r="N55" s="49">
        <v>6.0330388832620141</v>
      </c>
      <c r="O55" s="49"/>
      <c r="P55" s="49"/>
      <c r="Q55" s="49"/>
      <c r="R55" s="49"/>
      <c r="S55" s="49"/>
      <c r="T55" s="49"/>
      <c r="U55" s="49"/>
      <c r="V55" s="49"/>
      <c r="W55" s="49"/>
      <c r="X55" s="49"/>
      <c r="Y55" s="49"/>
      <c r="Z55" s="49">
        <v>4.639184671118052</v>
      </c>
      <c r="AA55" s="49">
        <v>6.6462755810317296</v>
      </c>
      <c r="AB55" s="49"/>
      <c r="AC55" s="49"/>
      <c r="AD55" s="49"/>
      <c r="AE55" s="49"/>
      <c r="AF55" s="49"/>
      <c r="AG55" s="49"/>
      <c r="AH55" s="49"/>
      <c r="AI55" s="49"/>
      <c r="AJ55" s="49"/>
      <c r="AK55" s="49"/>
      <c r="AL55" s="49"/>
      <c r="AM55" s="49"/>
      <c r="AN55" s="49"/>
      <c r="AO55" s="49"/>
      <c r="AP55" s="49"/>
      <c r="AQ55" s="49"/>
      <c r="AR55" s="49"/>
      <c r="AS55" s="49"/>
    </row>
    <row r="56" spans="1:50">
      <c r="A56" t="s">
        <v>13</v>
      </c>
      <c r="B56" s="49">
        <v>0.21791738814902023</v>
      </c>
      <c r="C56" s="49">
        <v>0.29957956590257456</v>
      </c>
      <c r="D56" s="49"/>
      <c r="E56" s="49"/>
      <c r="F56" s="49"/>
      <c r="G56" s="49"/>
      <c r="H56" s="49"/>
      <c r="I56" s="49"/>
      <c r="J56" s="49">
        <v>2.140282735623201</v>
      </c>
      <c r="K56" s="49">
        <v>3.9564182320339016</v>
      </c>
      <c r="L56" s="49">
        <v>2.8817737626409228</v>
      </c>
      <c r="M56" s="49">
        <v>0.74149102701772174</v>
      </c>
      <c r="N56" s="49">
        <v>1.0746444693929789</v>
      </c>
      <c r="O56" s="49"/>
      <c r="P56" s="49"/>
      <c r="Q56" s="49"/>
      <c r="R56" s="49"/>
      <c r="S56" s="49"/>
      <c r="T56" s="49"/>
      <c r="U56" s="49"/>
      <c r="V56" s="49"/>
      <c r="W56" s="49"/>
      <c r="X56" s="49"/>
      <c r="Y56" s="49"/>
      <c r="Z56" s="49">
        <v>7.3068735755482814</v>
      </c>
      <c r="AA56" s="49">
        <v>7.2462285519473966</v>
      </c>
      <c r="AB56" s="49"/>
      <c r="AC56" s="49"/>
      <c r="AD56" s="49"/>
      <c r="AE56" s="49"/>
      <c r="AF56" s="49"/>
      <c r="AG56" s="49"/>
      <c r="AH56" s="49"/>
      <c r="AI56" s="49"/>
      <c r="AJ56" s="49"/>
      <c r="AK56" s="49"/>
      <c r="AL56" s="49"/>
      <c r="AM56" s="49"/>
      <c r="AN56" s="49"/>
      <c r="AO56" s="49"/>
      <c r="AP56" s="49"/>
      <c r="AQ56" s="49"/>
      <c r="AR56" s="49"/>
      <c r="AS56" s="49"/>
    </row>
    <row r="57" spans="1:50">
      <c r="A57" t="s">
        <v>14</v>
      </c>
      <c r="B57" s="49">
        <v>0.15228589601023862</v>
      </c>
      <c r="C57" s="49">
        <v>0.29349136833787537</v>
      </c>
      <c r="D57" s="49"/>
      <c r="E57" s="49"/>
      <c r="F57" s="49"/>
      <c r="G57" s="49"/>
      <c r="H57" s="49"/>
      <c r="I57" s="49"/>
      <c r="J57" s="49">
        <v>1.9979068055972236</v>
      </c>
      <c r="K57" s="49">
        <v>4.5557174701566785</v>
      </c>
      <c r="L57" s="49">
        <v>2.7541070749758285</v>
      </c>
      <c r="M57" s="49">
        <v>0.75620026937860496</v>
      </c>
      <c r="N57" s="49">
        <v>1.80161039518085</v>
      </c>
      <c r="O57" s="49"/>
      <c r="P57" s="49"/>
      <c r="Q57" s="49"/>
      <c r="R57" s="49"/>
      <c r="S57" s="49"/>
      <c r="T57" s="49"/>
      <c r="U57" s="49"/>
      <c r="V57" s="49"/>
      <c r="W57" s="49"/>
      <c r="X57" s="49"/>
      <c r="Y57" s="49"/>
      <c r="Z57" s="49">
        <v>4.6881717809080756</v>
      </c>
      <c r="AA57" s="49">
        <v>5.3321166707167391</v>
      </c>
      <c r="AB57" s="49"/>
      <c r="AC57" s="49"/>
      <c r="AD57" s="49"/>
      <c r="AE57" s="49"/>
      <c r="AF57" s="49"/>
      <c r="AG57" s="49"/>
      <c r="AH57" s="49"/>
      <c r="AI57" s="49"/>
      <c r="AJ57" s="49"/>
      <c r="AK57" s="49"/>
      <c r="AL57" s="49"/>
      <c r="AM57" s="49"/>
      <c r="AN57" s="49"/>
      <c r="AO57" s="49"/>
      <c r="AP57" s="49"/>
      <c r="AQ57" s="49"/>
      <c r="AR57" s="49"/>
      <c r="AS57" s="49"/>
    </row>
    <row r="58" spans="1:50">
      <c r="A58" t="s">
        <v>12</v>
      </c>
      <c r="B58" s="49">
        <v>0.17629482421360773</v>
      </c>
      <c r="C58" s="49">
        <v>0.29404867654659617</v>
      </c>
      <c r="D58" s="49"/>
      <c r="E58" s="49"/>
      <c r="F58" s="49"/>
      <c r="G58" s="49"/>
      <c r="H58" s="49"/>
      <c r="I58" s="49"/>
      <c r="J58" s="49">
        <v>3.5007432817873796</v>
      </c>
      <c r="K58" s="49">
        <v>4.9672633962509138</v>
      </c>
      <c r="L58" s="49">
        <v>3.9100772175922014</v>
      </c>
      <c r="M58" s="49">
        <v>0.4093339358048218</v>
      </c>
      <c r="N58" s="49">
        <v>1.0571861786587124</v>
      </c>
      <c r="O58" s="49"/>
      <c r="P58" s="49"/>
      <c r="Q58" s="49"/>
      <c r="R58" s="49"/>
      <c r="S58" s="49"/>
      <c r="T58" s="49"/>
      <c r="U58" s="49"/>
      <c r="V58" s="49"/>
      <c r="W58" s="49"/>
      <c r="X58" s="49"/>
      <c r="Y58" s="49"/>
      <c r="Z58" s="49">
        <v>7.6350239461604339</v>
      </c>
      <c r="AA58" s="49">
        <v>8.5480036288455938</v>
      </c>
      <c r="AB58" s="49"/>
      <c r="AC58" s="49"/>
      <c r="AD58" s="49"/>
      <c r="AE58" s="49"/>
      <c r="AF58" s="49"/>
      <c r="AG58" s="49"/>
      <c r="AH58" s="49"/>
      <c r="AI58" s="49"/>
      <c r="AJ58" s="49"/>
      <c r="AK58" s="49"/>
      <c r="AL58" s="49"/>
      <c r="AM58" s="49"/>
      <c r="AN58" s="49"/>
      <c r="AO58" s="49"/>
      <c r="AP58" s="49"/>
      <c r="AQ58" s="49"/>
      <c r="AR58" s="49"/>
      <c r="AS58" s="49"/>
    </row>
    <row r="59" spans="1:50">
      <c r="A59" t="s">
        <v>23</v>
      </c>
      <c r="B59" s="49">
        <v>0.17101863243365567</v>
      </c>
      <c r="C59" s="49">
        <v>0.29890758076638324</v>
      </c>
      <c r="D59" s="49"/>
      <c r="E59" s="49"/>
      <c r="F59" s="49"/>
      <c r="G59" s="49"/>
      <c r="H59" s="49"/>
      <c r="I59" s="49"/>
      <c r="J59" s="49">
        <v>1.7423466297723758</v>
      </c>
      <c r="K59" s="49">
        <v>4.0968394827518644</v>
      </c>
      <c r="L59" s="49">
        <v>3.0255406677122356</v>
      </c>
      <c r="M59" s="49">
        <v>1.2831940379398599</v>
      </c>
      <c r="N59" s="49">
        <v>1.0712988150396288</v>
      </c>
      <c r="O59" s="49"/>
      <c r="P59" s="49"/>
      <c r="Q59" s="49"/>
      <c r="R59" s="49"/>
      <c r="S59" s="49"/>
      <c r="T59" s="49"/>
      <c r="U59" s="49"/>
      <c r="V59" s="49"/>
      <c r="W59" s="49"/>
      <c r="X59" s="49"/>
      <c r="Y59" s="49"/>
      <c r="Z59" s="49">
        <v>6.7405214759110157</v>
      </c>
      <c r="AA59" s="49">
        <v>9.7103530203397987</v>
      </c>
      <c r="AB59" s="49"/>
      <c r="AC59" s="49"/>
      <c r="AD59" s="49"/>
      <c r="AE59" s="49"/>
      <c r="AF59" s="49"/>
      <c r="AG59" s="49"/>
      <c r="AH59" s="49"/>
      <c r="AI59" s="49"/>
      <c r="AJ59" s="49"/>
      <c r="AK59" s="49"/>
      <c r="AL59" s="49"/>
      <c r="AM59" s="49"/>
      <c r="AN59" s="49"/>
      <c r="AO59" s="49"/>
      <c r="AP59" s="49"/>
      <c r="AQ59" s="49"/>
      <c r="AR59" s="49"/>
      <c r="AS59" s="49"/>
    </row>
    <row r="60" spans="1:50">
      <c r="A60" t="s">
        <v>17</v>
      </c>
      <c r="B60" s="49">
        <v>0.14047398650319484</v>
      </c>
      <c r="C60" s="49">
        <v>0.28846130317888047</v>
      </c>
      <c r="D60" s="49"/>
      <c r="E60" s="49"/>
      <c r="F60" s="49"/>
      <c r="G60" s="49"/>
      <c r="H60" s="49"/>
      <c r="I60" s="49"/>
      <c r="J60" s="49">
        <v>2.3377765682048821</v>
      </c>
      <c r="K60" s="49">
        <v>8.4600106980608771</v>
      </c>
      <c r="L60" s="49">
        <v>3.8943542501095383</v>
      </c>
      <c r="M60" s="49">
        <v>1.5565776819046562</v>
      </c>
      <c r="N60" s="49">
        <v>4.5656564479513388</v>
      </c>
      <c r="O60" s="49"/>
      <c r="P60" s="49"/>
      <c r="Q60" s="49"/>
      <c r="R60" s="49"/>
      <c r="S60" s="49"/>
      <c r="T60" s="49"/>
      <c r="U60" s="49"/>
      <c r="V60" s="49"/>
      <c r="W60" s="49"/>
      <c r="X60" s="49"/>
      <c r="Y60" s="49"/>
      <c r="Z60" s="49">
        <v>5.7828249569673682</v>
      </c>
      <c r="AA60" s="49">
        <v>7.179823047743997</v>
      </c>
      <c r="AB60" s="49"/>
      <c r="AC60" s="49"/>
      <c r="AD60" s="49"/>
      <c r="AE60" s="49"/>
      <c r="AF60" s="49"/>
      <c r="AG60" s="49"/>
      <c r="AH60" s="49"/>
      <c r="AI60" s="49"/>
      <c r="AJ60" s="49"/>
      <c r="AK60" s="49"/>
      <c r="AL60" s="49"/>
      <c r="AM60" s="49"/>
      <c r="AN60" s="49"/>
      <c r="AO60" s="49"/>
      <c r="AP60" s="49"/>
      <c r="AQ60" s="49"/>
      <c r="AR60" s="49"/>
      <c r="AS60" s="49"/>
    </row>
    <row r="61" spans="1:50">
      <c r="A61" t="s">
        <v>10</v>
      </c>
      <c r="B61" s="49">
        <v>0.1562116325584065</v>
      </c>
      <c r="C61" s="49">
        <v>0.28839195002662604</v>
      </c>
      <c r="D61" s="49"/>
      <c r="E61" s="49"/>
      <c r="F61" s="49"/>
      <c r="G61" s="49"/>
      <c r="H61" s="49"/>
      <c r="I61" s="49"/>
      <c r="J61" s="49">
        <v>1.3281510443459916</v>
      </c>
      <c r="K61" s="49">
        <v>6.1064777129026773</v>
      </c>
      <c r="L61" s="49">
        <v>4.5420253268956667</v>
      </c>
      <c r="M61" s="49">
        <v>3.2138742825496749</v>
      </c>
      <c r="N61" s="49">
        <v>1.5644523860070105</v>
      </c>
      <c r="O61" s="49"/>
      <c r="P61" s="49"/>
      <c r="Q61" s="49"/>
      <c r="R61" s="49"/>
      <c r="S61" s="49"/>
      <c r="T61" s="49"/>
      <c r="U61" s="49"/>
      <c r="V61" s="49"/>
      <c r="W61" s="49"/>
      <c r="X61" s="49"/>
      <c r="Y61" s="49"/>
      <c r="Z61" s="49">
        <v>7.3187449422485384</v>
      </c>
      <c r="AA61" s="49">
        <v>7.8550080916695544</v>
      </c>
      <c r="AB61" s="49"/>
      <c r="AC61" s="49"/>
      <c r="AD61" s="49"/>
      <c r="AE61" s="49"/>
      <c r="AF61" s="49"/>
      <c r="AG61" s="49"/>
      <c r="AH61" s="49"/>
      <c r="AI61" s="49"/>
      <c r="AJ61" s="49"/>
      <c r="AK61" s="49"/>
      <c r="AL61" s="49"/>
      <c r="AM61" s="49"/>
      <c r="AN61" s="49"/>
      <c r="AO61" s="49"/>
      <c r="AP61" s="49"/>
      <c r="AQ61" s="49"/>
      <c r="AR61" s="49"/>
      <c r="AS61" s="49"/>
    </row>
    <row r="62" spans="1:50">
      <c r="A62" t="s">
        <v>8</v>
      </c>
      <c r="B62" s="49">
        <v>0.21424672489082969</v>
      </c>
      <c r="C62" s="49">
        <v>0.28150765606595995</v>
      </c>
      <c r="D62" s="49"/>
      <c r="E62" s="49"/>
      <c r="F62" s="49"/>
      <c r="G62" s="49"/>
      <c r="H62" s="49"/>
      <c r="I62" s="49"/>
      <c r="J62" s="49">
        <v>8.4850903998383806</v>
      </c>
      <c r="K62" s="49">
        <v>8.4850903998383806</v>
      </c>
      <c r="L62" s="49">
        <v>8.4850903998383806</v>
      </c>
      <c r="M62" s="49">
        <v>0</v>
      </c>
      <c r="N62" s="49">
        <v>0</v>
      </c>
      <c r="O62" s="49"/>
      <c r="P62" s="49"/>
      <c r="Q62" s="49"/>
      <c r="R62" s="49"/>
      <c r="S62" s="49"/>
      <c r="T62" s="49"/>
      <c r="U62" s="49"/>
      <c r="V62" s="49"/>
      <c r="W62" s="49"/>
      <c r="X62" s="49"/>
      <c r="Y62" s="49"/>
      <c r="Z62" s="49">
        <v>14.439883426323879</v>
      </c>
      <c r="AA62" s="49">
        <v>13.985888093864792</v>
      </c>
      <c r="AB62" s="49"/>
      <c r="AC62" s="49"/>
      <c r="AD62" s="49"/>
      <c r="AE62" s="49"/>
      <c r="AF62" s="49"/>
      <c r="AG62" s="49"/>
      <c r="AH62" s="49"/>
      <c r="AI62" s="49"/>
      <c r="AJ62" s="49"/>
      <c r="AK62" s="49"/>
      <c r="AL62" s="49"/>
      <c r="AM62" s="49"/>
      <c r="AN62" s="49"/>
      <c r="AO62" s="49"/>
      <c r="AP62" s="49"/>
      <c r="AQ62" s="49"/>
      <c r="AR62" s="49"/>
      <c r="AS62" s="49"/>
    </row>
    <row r="63" spans="1:50">
      <c r="A63" t="s">
        <v>16</v>
      </c>
      <c r="B63" s="49">
        <v>0.16835638860803473</v>
      </c>
      <c r="C63" s="49">
        <v>0.29630692685606236</v>
      </c>
      <c r="D63" s="49"/>
      <c r="E63" s="49"/>
      <c r="F63" s="49"/>
      <c r="G63" s="49"/>
      <c r="H63" s="49"/>
      <c r="I63" s="49"/>
      <c r="J63" s="49">
        <v>3.322523183788173</v>
      </c>
      <c r="K63" s="49">
        <v>4.4634665809577561</v>
      </c>
      <c r="L63" s="49">
        <v>4.1130664772726657</v>
      </c>
      <c r="M63" s="49">
        <v>0.7905432934844927</v>
      </c>
      <c r="N63" s="49">
        <v>0.35040010368509034</v>
      </c>
      <c r="O63" s="49"/>
      <c r="P63" s="49"/>
      <c r="Q63" s="49"/>
      <c r="R63" s="49"/>
      <c r="S63" s="49"/>
      <c r="T63" s="49"/>
      <c r="U63" s="49"/>
      <c r="V63" s="49"/>
      <c r="W63" s="49"/>
      <c r="X63" s="49"/>
      <c r="Y63" s="49"/>
      <c r="Z63" s="49">
        <v>6.6373529469991768</v>
      </c>
      <c r="AA63" s="49">
        <v>6.3805019661183486</v>
      </c>
      <c r="AB63" s="49"/>
      <c r="AC63" s="49"/>
      <c r="AD63" s="49"/>
      <c r="AE63" s="49"/>
      <c r="AF63" s="49"/>
      <c r="AG63" s="49"/>
      <c r="AH63" s="49"/>
      <c r="AI63" s="49"/>
      <c r="AJ63" s="49"/>
      <c r="AK63" s="49"/>
      <c r="AL63" s="49"/>
      <c r="AM63" s="49"/>
      <c r="AN63" s="49"/>
      <c r="AO63" s="49"/>
      <c r="AP63" s="49"/>
      <c r="AQ63" s="49"/>
      <c r="AR63" s="49"/>
      <c r="AS63" s="49"/>
    </row>
    <row r="64" spans="1:50">
      <c r="A64" t="s">
        <v>42</v>
      </c>
      <c r="B64" s="49"/>
      <c r="C64" s="49"/>
      <c r="D64" s="49"/>
      <c r="E64" s="49"/>
      <c r="F64" s="49"/>
      <c r="G64" s="49"/>
      <c r="H64" s="49"/>
      <c r="I64" s="49"/>
      <c r="J64" s="49">
        <v>4.3129999999999997</v>
      </c>
      <c r="K64" s="49"/>
      <c r="L64" s="49"/>
      <c r="M64" s="49"/>
      <c r="N64" s="49"/>
      <c r="O64" s="49"/>
      <c r="P64" s="49"/>
      <c r="Q64" s="49"/>
      <c r="R64" s="49"/>
      <c r="S64" s="49"/>
      <c r="T64" s="49"/>
      <c r="U64" s="49"/>
      <c r="V64" s="49"/>
      <c r="W64" s="49"/>
      <c r="X64" s="49"/>
      <c r="Y64" s="49"/>
      <c r="Z64" s="49"/>
      <c r="AA64" s="49"/>
      <c r="AB64" s="49"/>
      <c r="AC64" s="49"/>
      <c r="AD64" s="49"/>
      <c r="AE64" s="49"/>
      <c r="AF64" s="49"/>
      <c r="AG64" s="49"/>
      <c r="AH64" s="49"/>
      <c r="AI64" s="49"/>
      <c r="AJ64" s="49"/>
      <c r="AK64" s="49"/>
      <c r="AL64" s="49"/>
      <c r="AM64" s="49"/>
      <c r="AN64" s="49"/>
      <c r="AO64" s="49"/>
      <c r="AP64" s="49"/>
      <c r="AQ64" s="49"/>
      <c r="AR64" s="49"/>
      <c r="AS64" s="49"/>
    </row>
    <row r="65" spans="1:45">
      <c r="A65" t="s">
        <v>43</v>
      </c>
      <c r="B65" s="49"/>
      <c r="C65" s="49"/>
      <c r="D65" s="49"/>
      <c r="E65" s="49"/>
      <c r="F65" s="49"/>
      <c r="G65" s="49"/>
      <c r="H65" s="49"/>
      <c r="I65" s="49"/>
      <c r="J65" s="49">
        <v>5.61</v>
      </c>
      <c r="K65" s="49"/>
      <c r="L65" s="49"/>
      <c r="M65" s="49"/>
      <c r="N65" s="49"/>
      <c r="O65" s="49"/>
      <c r="P65" s="49"/>
      <c r="Q65" s="49"/>
      <c r="R65" s="49"/>
      <c r="S65" s="49"/>
      <c r="T65" s="49"/>
      <c r="U65" s="49"/>
      <c r="V65" s="49"/>
      <c r="W65" s="49"/>
      <c r="X65" s="49"/>
      <c r="Y65" s="49"/>
      <c r="Z65" s="49"/>
      <c r="AA65" s="49"/>
      <c r="AB65" s="49"/>
      <c r="AC65" s="49"/>
      <c r="AD65" s="49"/>
      <c r="AE65" s="49"/>
      <c r="AF65" s="49"/>
      <c r="AG65" s="49"/>
      <c r="AH65" s="49"/>
      <c r="AI65" s="49"/>
      <c r="AJ65" s="49"/>
      <c r="AK65" s="49"/>
      <c r="AL65" s="49"/>
      <c r="AM65" s="49"/>
      <c r="AN65" s="49"/>
      <c r="AO65" s="49"/>
      <c r="AP65" s="49"/>
      <c r="AQ65" s="49"/>
      <c r="AR65" s="49"/>
      <c r="AS65" s="49"/>
    </row>
    <row r="66" spans="1:45">
      <c r="A66" t="s">
        <v>44</v>
      </c>
      <c r="B66" s="49"/>
      <c r="C66" s="49"/>
      <c r="D66" s="49"/>
      <c r="E66" s="49"/>
      <c r="F66" s="49"/>
      <c r="G66" s="49"/>
      <c r="H66" s="49"/>
      <c r="I66" s="49"/>
      <c r="J66" s="49">
        <v>6.7170000000000005</v>
      </c>
      <c r="K66" s="49"/>
      <c r="L66" s="49"/>
      <c r="M66" s="49"/>
      <c r="N66" s="49"/>
      <c r="O66" s="49"/>
      <c r="P66" s="49"/>
      <c r="Q66" s="49"/>
      <c r="R66" s="49"/>
      <c r="S66" s="49"/>
      <c r="T66" s="49"/>
      <c r="U66" s="49"/>
      <c r="V66" s="49"/>
      <c r="W66" s="49"/>
      <c r="X66" s="49"/>
      <c r="Y66" s="49"/>
      <c r="Z66" s="49"/>
      <c r="AA66" s="49"/>
      <c r="AB66" s="49"/>
      <c r="AC66" s="49"/>
      <c r="AD66" s="49"/>
      <c r="AE66" s="49"/>
      <c r="AF66" s="49"/>
      <c r="AG66" s="49"/>
      <c r="AH66" s="49"/>
      <c r="AI66" s="49"/>
      <c r="AJ66" s="49"/>
      <c r="AK66" s="49"/>
      <c r="AL66" s="49"/>
      <c r="AM66" s="49"/>
      <c r="AN66" s="49"/>
      <c r="AO66" s="49"/>
      <c r="AP66" s="49"/>
      <c r="AQ66" s="49"/>
      <c r="AR66" s="49"/>
      <c r="AS66" s="49"/>
    </row>
    <row r="67" spans="1:45">
      <c r="A67" t="s">
        <v>45</v>
      </c>
      <c r="B67" s="49"/>
      <c r="C67" s="49"/>
      <c r="D67" s="49"/>
      <c r="E67" s="49"/>
      <c r="F67" s="49"/>
      <c r="G67" s="49"/>
      <c r="H67" s="49"/>
      <c r="I67" s="49"/>
      <c r="J67" s="49">
        <v>14.548</v>
      </c>
      <c r="K67" s="49"/>
      <c r="L67" s="49"/>
      <c r="M67" s="49"/>
      <c r="N67" s="49"/>
      <c r="O67" s="49"/>
      <c r="P67" s="49"/>
      <c r="Q67" s="49"/>
      <c r="R67" s="49"/>
      <c r="S67" s="49">
        <v>10.753952337299392</v>
      </c>
      <c r="T67" s="49">
        <v>10.854963629171435</v>
      </c>
      <c r="U67" s="49">
        <v>11.13993719958812</v>
      </c>
      <c r="V67" s="49">
        <v>11.491108734024603</v>
      </c>
      <c r="W67" s="49">
        <v>11.882118578853156</v>
      </c>
      <c r="X67" s="49">
        <v>12.253132490255334</v>
      </c>
      <c r="Y67" s="49">
        <v>12.573225094037474</v>
      </c>
      <c r="Z67" s="49">
        <v>12.857433600828401</v>
      </c>
      <c r="AA67" s="49">
        <v>13.074060634855062</v>
      </c>
      <c r="AB67" s="49">
        <v>13.227218739259724</v>
      </c>
      <c r="AC67" s="49">
        <v>13.187207899788378</v>
      </c>
      <c r="AD67" s="49"/>
      <c r="AE67" s="49"/>
      <c r="AF67" s="49"/>
      <c r="AG67" s="49"/>
      <c r="AH67" s="49"/>
      <c r="AI67" s="49"/>
      <c r="AJ67" s="49"/>
      <c r="AK67" s="49"/>
      <c r="AL67" s="49"/>
      <c r="AM67" s="49"/>
      <c r="AN67" s="49"/>
      <c r="AO67" s="49"/>
      <c r="AP67" s="49"/>
      <c r="AQ67" s="49"/>
      <c r="AR67" s="49"/>
      <c r="AS67" s="49"/>
    </row>
    <row r="68" spans="1:45">
      <c r="A68" t="s">
        <v>46</v>
      </c>
      <c r="B68" s="49"/>
      <c r="C68" s="49"/>
      <c r="D68" s="49"/>
      <c r="E68" s="49"/>
      <c r="F68" s="49"/>
      <c r="G68" s="49"/>
      <c r="H68" s="49"/>
      <c r="I68" s="49"/>
      <c r="J68" s="49">
        <v>10.488999999999999</v>
      </c>
      <c r="K68" s="49"/>
      <c r="L68" s="49"/>
      <c r="M68" s="49"/>
      <c r="N68" s="49"/>
      <c r="O68" s="49"/>
      <c r="P68" s="49"/>
      <c r="Q68" s="49"/>
      <c r="R68" s="49"/>
      <c r="S68" s="49"/>
      <c r="T68" s="49"/>
      <c r="U68" s="49"/>
      <c r="V68" s="49"/>
      <c r="W68" s="49"/>
      <c r="X68" s="49"/>
      <c r="Y68" s="49"/>
      <c r="Z68" s="49"/>
      <c r="AA68" s="49"/>
      <c r="AB68" s="49"/>
      <c r="AC68" s="49"/>
      <c r="AD68" s="49"/>
      <c r="AE68" s="49"/>
      <c r="AF68" s="49"/>
      <c r="AG68" s="49"/>
      <c r="AH68" s="49"/>
      <c r="AI68" s="49"/>
      <c r="AJ68" s="49"/>
      <c r="AK68" s="49"/>
      <c r="AL68" s="49"/>
      <c r="AM68" s="49"/>
      <c r="AN68" s="49"/>
      <c r="AO68" s="49"/>
      <c r="AP68" s="49"/>
      <c r="AQ68" s="49"/>
      <c r="AR68" s="49"/>
      <c r="AS68" s="49"/>
    </row>
    <row r="69" spans="1:45">
      <c r="A69" t="s">
        <v>47</v>
      </c>
      <c r="B69" s="49"/>
      <c r="C69" s="49"/>
      <c r="D69" s="49"/>
      <c r="E69" s="49"/>
      <c r="F69" s="49"/>
      <c r="G69" s="49"/>
      <c r="H69" s="49"/>
      <c r="I69" s="49"/>
      <c r="J69" s="49">
        <v>15.846</v>
      </c>
      <c r="K69" s="49"/>
      <c r="L69" s="49"/>
      <c r="M69" s="49"/>
      <c r="N69" s="49"/>
      <c r="O69" s="49"/>
      <c r="P69" s="49"/>
      <c r="Q69" s="49"/>
      <c r="R69" s="49"/>
      <c r="S69" s="49"/>
      <c r="T69" s="49"/>
      <c r="U69" s="49"/>
      <c r="V69" s="49"/>
      <c r="W69" s="49"/>
      <c r="X69" s="49"/>
      <c r="Y69" s="49"/>
      <c r="Z69" s="49"/>
      <c r="AA69" s="49"/>
      <c r="AB69" s="49"/>
      <c r="AC69" s="49"/>
      <c r="AD69" s="49"/>
      <c r="AE69" s="49"/>
      <c r="AF69" s="49"/>
      <c r="AG69" s="49"/>
      <c r="AH69" s="49"/>
      <c r="AI69" s="49"/>
      <c r="AJ69" s="49"/>
      <c r="AK69" s="49"/>
      <c r="AL69" s="49"/>
      <c r="AM69" s="49"/>
      <c r="AN69" s="49"/>
      <c r="AO69" s="49"/>
      <c r="AP69" s="49"/>
      <c r="AQ69" s="49"/>
      <c r="AR69" s="49"/>
      <c r="AS69" s="49"/>
    </row>
    <row r="70" spans="1:45">
      <c r="A70" t="s">
        <v>48</v>
      </c>
      <c r="B70" s="49"/>
      <c r="C70" s="49"/>
      <c r="D70" s="49"/>
      <c r="E70" s="49"/>
      <c r="F70" s="49"/>
      <c r="G70" s="49"/>
      <c r="H70" s="49"/>
      <c r="I70" s="49"/>
      <c r="J70" s="49">
        <v>13.769449656885</v>
      </c>
      <c r="K70" s="49"/>
      <c r="L70" s="49"/>
      <c r="M70" s="49"/>
      <c r="N70" s="49"/>
      <c r="O70" s="49"/>
      <c r="P70" s="49"/>
      <c r="Q70" s="49"/>
      <c r="R70" s="49"/>
      <c r="S70" s="49"/>
      <c r="T70" s="49"/>
      <c r="U70" s="49"/>
      <c r="V70" s="49"/>
      <c r="W70" s="49"/>
      <c r="X70" s="49"/>
      <c r="Y70" s="49"/>
      <c r="Z70" s="49"/>
      <c r="AA70" s="49"/>
      <c r="AB70" s="49"/>
      <c r="AC70" s="49"/>
      <c r="AD70" s="49"/>
      <c r="AE70" s="49"/>
      <c r="AF70" s="49"/>
      <c r="AG70" s="49"/>
      <c r="AH70" s="49"/>
      <c r="AI70" s="49"/>
      <c r="AJ70" s="49"/>
      <c r="AK70" s="49"/>
      <c r="AL70" s="49"/>
      <c r="AM70" s="49"/>
      <c r="AN70" s="49"/>
      <c r="AO70" s="49"/>
      <c r="AP70" s="49"/>
      <c r="AQ70" s="49"/>
      <c r="AR70" s="49"/>
      <c r="AS70" s="49"/>
    </row>
    <row r="71" spans="1:45">
      <c r="A71" t="s">
        <v>49</v>
      </c>
      <c r="B71" s="49"/>
      <c r="C71" s="49"/>
      <c r="D71" s="49"/>
      <c r="E71" s="49"/>
      <c r="F71" s="49"/>
      <c r="G71" s="49"/>
      <c r="H71" s="49"/>
      <c r="I71" s="49"/>
      <c r="J71" s="49">
        <v>13.041</v>
      </c>
      <c r="K71" s="49"/>
      <c r="L71" s="49"/>
      <c r="M71" s="49"/>
      <c r="N71" s="49"/>
      <c r="O71" s="49"/>
      <c r="P71" s="49"/>
      <c r="Q71" s="49"/>
      <c r="R71" s="49"/>
      <c r="S71" s="49"/>
      <c r="T71" s="49"/>
      <c r="U71" s="49"/>
      <c r="V71" s="49"/>
      <c r="W71" s="49"/>
      <c r="X71" s="49"/>
      <c r="Y71" s="49"/>
      <c r="Z71" s="49"/>
      <c r="AA71" s="49"/>
      <c r="AB71" s="49"/>
      <c r="AC71" s="49"/>
      <c r="AD71" s="49"/>
      <c r="AE71" s="49"/>
      <c r="AF71" s="49"/>
      <c r="AG71" s="49"/>
      <c r="AH71" s="49"/>
      <c r="AI71" s="49"/>
      <c r="AJ71" s="49"/>
      <c r="AK71" s="49"/>
      <c r="AL71" s="49"/>
      <c r="AM71" s="49"/>
      <c r="AN71" s="49"/>
      <c r="AO71" s="49"/>
      <c r="AP71" s="49"/>
      <c r="AQ71" s="49"/>
      <c r="AR71" s="49"/>
      <c r="AS71" s="49"/>
    </row>
    <row r="72" spans="1:45">
      <c r="B72" s="49"/>
      <c r="C72" s="49"/>
      <c r="D72" s="49"/>
      <c r="E72" s="49"/>
      <c r="F72" s="49"/>
      <c r="G72" s="49"/>
      <c r="H72" s="49"/>
      <c r="I72" s="49"/>
      <c r="J72" s="49"/>
      <c r="K72" s="49"/>
      <c r="L72" s="49"/>
      <c r="M72" s="49"/>
      <c r="N72" s="49"/>
      <c r="O72" s="49"/>
      <c r="P72" s="49"/>
      <c r="Q72" s="49"/>
      <c r="R72" s="49"/>
      <c r="S72" s="49"/>
      <c r="T72" s="49"/>
      <c r="U72" s="49"/>
      <c r="V72" s="49"/>
      <c r="W72" s="49"/>
      <c r="X72" s="49"/>
      <c r="Y72" s="49"/>
      <c r="Z72" s="49"/>
      <c r="AA72" s="49"/>
      <c r="AB72" s="49"/>
      <c r="AC72" s="49"/>
      <c r="AD72" s="49"/>
      <c r="AE72" s="49"/>
      <c r="AF72" s="49"/>
      <c r="AG72" s="49"/>
      <c r="AH72" s="49"/>
      <c r="AI72" s="49"/>
      <c r="AJ72" s="49"/>
      <c r="AK72" s="49"/>
      <c r="AL72" s="49"/>
      <c r="AM72" s="49"/>
      <c r="AN72" s="49"/>
      <c r="AO72" s="49"/>
      <c r="AP72" s="49"/>
      <c r="AQ72" s="49"/>
      <c r="AR72" s="49"/>
      <c r="AS72" s="49"/>
    </row>
    <row r="73" spans="1:45">
      <c r="B73" s="49"/>
      <c r="C73" s="49"/>
      <c r="D73" s="49"/>
      <c r="E73" s="49"/>
      <c r="F73" s="49"/>
      <c r="G73" s="49"/>
      <c r="H73" s="49"/>
      <c r="I73" s="49"/>
      <c r="J73" s="49"/>
      <c r="K73" s="49"/>
      <c r="L73" s="49"/>
      <c r="M73" s="49"/>
      <c r="N73" s="49"/>
      <c r="O73" s="49"/>
      <c r="P73" s="49"/>
      <c r="Q73" s="49"/>
      <c r="R73" s="49"/>
      <c r="S73" s="49"/>
      <c r="T73" s="49"/>
      <c r="U73" s="49"/>
      <c r="V73" s="49"/>
      <c r="W73" s="49"/>
      <c r="X73" s="49"/>
      <c r="Y73" s="49"/>
      <c r="Z73" s="49"/>
      <c r="AA73" s="49"/>
      <c r="AB73" s="49"/>
      <c r="AC73" s="49"/>
      <c r="AD73" s="49"/>
      <c r="AE73" s="49"/>
      <c r="AF73" s="49"/>
      <c r="AG73" s="49"/>
      <c r="AH73" s="49"/>
      <c r="AI73" s="49"/>
      <c r="AJ73" s="49"/>
      <c r="AK73" s="49"/>
      <c r="AL73" s="49"/>
      <c r="AM73" s="49"/>
      <c r="AN73" s="49"/>
      <c r="AO73" s="49"/>
      <c r="AP73" s="49"/>
      <c r="AQ73" s="49"/>
      <c r="AR73" s="49"/>
      <c r="AS73" s="49"/>
    </row>
    <row r="74" spans="1:45">
      <c r="B74" s="49"/>
      <c r="C74" s="49"/>
      <c r="D74" s="49"/>
      <c r="E74" s="49"/>
      <c r="F74" s="49"/>
      <c r="G74" s="49"/>
      <c r="H74" s="49"/>
      <c r="I74" s="49"/>
      <c r="J74" s="49"/>
      <c r="K74" s="49"/>
      <c r="L74" s="49"/>
      <c r="M74" s="49"/>
      <c r="N74" s="49"/>
      <c r="O74" s="49"/>
      <c r="P74" s="49"/>
      <c r="Q74" s="49"/>
      <c r="R74" s="49"/>
      <c r="S74" s="49"/>
      <c r="T74" s="49"/>
      <c r="U74" s="49"/>
      <c r="V74" s="49"/>
      <c r="W74" s="49"/>
      <c r="X74" s="49"/>
      <c r="Y74" s="49"/>
      <c r="Z74" s="49"/>
      <c r="AA74" s="49"/>
      <c r="AB74" s="49"/>
      <c r="AC74" s="49"/>
      <c r="AD74" s="49"/>
      <c r="AE74" s="49"/>
      <c r="AF74" s="49"/>
      <c r="AG74" s="49"/>
      <c r="AH74" s="49"/>
      <c r="AI74" s="49"/>
      <c r="AJ74" s="49"/>
      <c r="AK74" s="49"/>
      <c r="AL74" s="49"/>
      <c r="AM74" s="49"/>
      <c r="AN74" s="49"/>
      <c r="AO74" s="49"/>
      <c r="AP74" s="49"/>
      <c r="AQ74" s="49"/>
      <c r="AR74" s="49"/>
      <c r="AS74" s="49"/>
    </row>
    <row r="75" spans="1:45">
      <c r="B75" s="49"/>
      <c r="C75" s="49"/>
      <c r="D75" s="49"/>
      <c r="E75" s="49"/>
      <c r="F75" s="49"/>
      <c r="G75" s="49"/>
      <c r="H75" s="49"/>
      <c r="I75" s="49"/>
      <c r="J75" s="49"/>
      <c r="K75" s="49"/>
      <c r="L75" s="49"/>
      <c r="M75" s="49"/>
      <c r="N75" s="49"/>
      <c r="O75" s="49"/>
      <c r="P75" s="49"/>
      <c r="Q75" s="49"/>
      <c r="R75" s="49"/>
      <c r="S75" s="49"/>
      <c r="T75" s="49"/>
      <c r="U75" s="49"/>
      <c r="V75" s="49"/>
      <c r="W75" s="49"/>
      <c r="X75" s="49"/>
      <c r="Y75" s="49"/>
      <c r="Z75" s="49"/>
      <c r="AA75" s="49"/>
      <c r="AB75" s="49"/>
      <c r="AC75" s="49"/>
      <c r="AD75" s="49"/>
      <c r="AE75" s="49"/>
      <c r="AF75" s="49"/>
      <c r="AG75" s="49"/>
      <c r="AH75" s="49"/>
      <c r="AI75" s="49"/>
      <c r="AJ75" s="49"/>
      <c r="AK75" s="49"/>
      <c r="AL75" s="49"/>
      <c r="AM75" s="49"/>
      <c r="AN75" s="49"/>
      <c r="AO75" s="49"/>
      <c r="AP75" s="49"/>
      <c r="AQ75" s="49"/>
      <c r="AR75" s="49"/>
      <c r="AS75" s="49"/>
    </row>
  </sheetData>
  <pageMargins left="0.7" right="0.7" top="0.75" bottom="0.75" header="0.3" footer="0.3"/>
  <pageSetup orientation="portrait" verticalDpi="0"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5"/>
  <dimension ref="A1:J14"/>
  <sheetViews>
    <sheetView showGridLines="0" zoomScale="85" zoomScaleNormal="85" workbookViewId="0"/>
  </sheetViews>
  <sheetFormatPr defaultRowHeight="15"/>
  <cols>
    <col min="1" max="1" width="23.42578125" customWidth="1"/>
  </cols>
  <sheetData>
    <row r="1" spans="1:10">
      <c r="A1" s="57" t="s">
        <v>99</v>
      </c>
      <c r="B1" s="57" t="s">
        <v>88</v>
      </c>
      <c r="C1" s="57" t="s">
        <v>100</v>
      </c>
      <c r="D1" s="57" t="s">
        <v>101</v>
      </c>
      <c r="E1" s="57" t="s">
        <v>102</v>
      </c>
    </row>
    <row r="2" spans="1:10">
      <c r="A2" s="58" t="s">
        <v>160</v>
      </c>
      <c r="B2" s="19">
        <v>2013</v>
      </c>
      <c r="C2" s="20">
        <v>5.4</v>
      </c>
      <c r="D2" s="20">
        <v>1.7</v>
      </c>
      <c r="E2" s="21">
        <v>-3.7</v>
      </c>
      <c r="F2" t="s">
        <v>103</v>
      </c>
    </row>
    <row r="3" spans="1:10">
      <c r="A3" s="58" t="s">
        <v>159</v>
      </c>
      <c r="B3" s="19">
        <v>2012</v>
      </c>
      <c r="C3" s="22"/>
      <c r="D3" s="22"/>
      <c r="E3">
        <v>-2.7</v>
      </c>
      <c r="F3" t="s">
        <v>104</v>
      </c>
    </row>
    <row r="4" spans="1:10">
      <c r="A4" s="58" t="s">
        <v>161</v>
      </c>
      <c r="B4" s="15">
        <v>2012</v>
      </c>
      <c r="C4" s="23">
        <v>9.65</v>
      </c>
      <c r="D4" s="24">
        <v>7.4</v>
      </c>
      <c r="E4" s="21">
        <v>-2.25</v>
      </c>
      <c r="F4" t="s">
        <v>105</v>
      </c>
    </row>
    <row r="5" spans="1:10">
      <c r="A5" s="58" t="s">
        <v>97</v>
      </c>
      <c r="B5" s="15">
        <v>2012</v>
      </c>
      <c r="C5" s="24">
        <v>8.7186633837079075</v>
      </c>
      <c r="D5" s="24">
        <v>6.6206908999122698</v>
      </c>
      <c r="E5" s="21">
        <v>-2.0979724837956377</v>
      </c>
      <c r="F5" t="s">
        <v>106</v>
      </c>
    </row>
    <row r="6" spans="1:10" ht="15.75" thickBot="1">
      <c r="A6" s="58" t="s">
        <v>107</v>
      </c>
      <c r="C6" s="25">
        <v>2</v>
      </c>
      <c r="D6" s="25">
        <v>0</v>
      </c>
      <c r="E6" s="17">
        <v>-2</v>
      </c>
    </row>
    <row r="7" spans="1:10" ht="15.75" thickTop="1">
      <c r="A7" s="58" t="s">
        <v>115</v>
      </c>
      <c r="B7" s="15">
        <v>2013</v>
      </c>
      <c r="C7" s="26">
        <v>1.25</v>
      </c>
      <c r="D7" s="27">
        <v>6.1264071150740333E-2</v>
      </c>
      <c r="E7" s="17">
        <v>-1.1887359288492596</v>
      </c>
      <c r="F7" t="s">
        <v>105</v>
      </c>
    </row>
    <row r="8" spans="1:10">
      <c r="A8" s="58" t="s">
        <v>89</v>
      </c>
      <c r="B8" s="15">
        <v>2012</v>
      </c>
      <c r="C8" s="24">
        <v>9.4544294748225202</v>
      </c>
      <c r="D8" s="24">
        <v>8.2805759461532755</v>
      </c>
      <c r="E8" s="28">
        <v>-1.1738535286692446</v>
      </c>
      <c r="F8" t="s">
        <v>108</v>
      </c>
    </row>
    <row r="9" spans="1:10">
      <c r="A9" s="58" t="s">
        <v>162</v>
      </c>
      <c r="B9" s="15">
        <v>2013</v>
      </c>
      <c r="C9" s="24">
        <v>7.37</v>
      </c>
      <c r="D9" s="24">
        <v>6.34</v>
      </c>
      <c r="E9" s="15">
        <v>-1.0300000000000002</v>
      </c>
      <c r="F9" t="s">
        <v>109</v>
      </c>
    </row>
    <row r="10" spans="1:10">
      <c r="A10" s="58" t="s">
        <v>163</v>
      </c>
      <c r="B10">
        <v>2013</v>
      </c>
      <c r="C10" s="22">
        <v>0.92</v>
      </c>
      <c r="D10" s="22">
        <v>0.71</v>
      </c>
      <c r="E10" s="11">
        <v>-0.21000000000000008</v>
      </c>
    </row>
    <row r="11" spans="1:10">
      <c r="A11" s="58" t="s">
        <v>110</v>
      </c>
      <c r="B11">
        <v>2013</v>
      </c>
      <c r="C11" s="22">
        <v>1.1100000000000001</v>
      </c>
      <c r="D11" s="22">
        <v>1.5753722224011151</v>
      </c>
      <c r="E11" s="11">
        <v>0.46537222240111498</v>
      </c>
      <c r="F11" t="s">
        <v>105</v>
      </c>
      <c r="I11" s="3"/>
    </row>
    <row r="12" spans="1:10">
      <c r="A12" s="58" t="s">
        <v>111</v>
      </c>
      <c r="B12">
        <v>2013</v>
      </c>
      <c r="C12" s="22">
        <v>1.0694999999999999</v>
      </c>
      <c r="D12" s="22">
        <v>1.6872771684222385</v>
      </c>
      <c r="E12" s="11">
        <v>0.61777716842223862</v>
      </c>
      <c r="F12" t="s">
        <v>105</v>
      </c>
      <c r="I12" s="3"/>
    </row>
    <row r="13" spans="1:10">
      <c r="A13" s="58" t="s">
        <v>164</v>
      </c>
      <c r="B13" s="15">
        <v>2011</v>
      </c>
      <c r="C13" s="29">
        <v>6.4</v>
      </c>
      <c r="D13" s="29">
        <v>7.4</v>
      </c>
      <c r="E13" s="18">
        <v>1</v>
      </c>
      <c r="F13" t="s">
        <v>105</v>
      </c>
    </row>
    <row r="14" spans="1:10">
      <c r="A14" s="58" t="s">
        <v>96</v>
      </c>
      <c r="B14" s="19">
        <v>2012</v>
      </c>
      <c r="C14" s="20">
        <v>2.5931108541544474</v>
      </c>
      <c r="D14" s="20">
        <v>4.4486143518550394</v>
      </c>
      <c r="E14" s="17">
        <v>1.855503497700592</v>
      </c>
      <c r="F14" t="s">
        <v>112</v>
      </c>
      <c r="J14" s="47"/>
    </row>
  </sheetData>
  <pageMargins left="0.7" right="0.7" top="0.75" bottom="0.75" header="0.3" footer="0.3"/>
  <pageSetup orientation="portrait" verticalDpi="0" r:id="rId1"/>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G12"/>
  <sheetViews>
    <sheetView showGridLines="0" zoomScale="85" zoomScaleNormal="85" workbookViewId="0"/>
  </sheetViews>
  <sheetFormatPr defaultRowHeight="15"/>
  <cols>
    <col min="1" max="1" width="18.7109375" style="46" customWidth="1"/>
    <col min="2" max="2" width="15.85546875" style="46" customWidth="1"/>
    <col min="3" max="3" width="13.7109375" style="46" customWidth="1"/>
    <col min="4" max="4" width="15.28515625" style="46" customWidth="1"/>
    <col min="5" max="5" width="13.28515625" style="46" customWidth="1"/>
    <col min="6" max="6" width="13.85546875" style="46" customWidth="1"/>
    <col min="7" max="7" width="16.7109375" style="46" customWidth="1"/>
    <col min="8" max="16384" width="9.140625" style="46"/>
  </cols>
  <sheetData>
    <row r="1" spans="1:7">
      <c r="A1" s="57" t="s">
        <v>120</v>
      </c>
      <c r="B1" s="57"/>
      <c r="C1" s="57" t="s">
        <v>0</v>
      </c>
      <c r="D1" s="57"/>
      <c r="E1" s="57"/>
      <c r="F1" s="57"/>
      <c r="G1" s="60" t="s">
        <v>126</v>
      </c>
    </row>
    <row r="2" spans="1:7">
      <c r="A2" s="59"/>
      <c r="B2" s="59" t="s">
        <v>143</v>
      </c>
      <c r="C2" s="59" t="s">
        <v>121</v>
      </c>
      <c r="D2" s="59" t="s">
        <v>122</v>
      </c>
      <c r="E2" s="59" t="s">
        <v>123</v>
      </c>
      <c r="F2" s="59" t="s">
        <v>124</v>
      </c>
      <c r="G2" s="59" t="s">
        <v>125</v>
      </c>
    </row>
    <row r="3" spans="1:7">
      <c r="A3" s="59" t="s">
        <v>93</v>
      </c>
      <c r="B3" s="11">
        <v>17.888153534454652</v>
      </c>
      <c r="C3" s="11">
        <v>27.339735200835513</v>
      </c>
      <c r="D3" s="11">
        <v>14.178542606052883</v>
      </c>
      <c r="E3" s="11">
        <v>40.053572825241673</v>
      </c>
      <c r="F3" s="11">
        <v>0.53999583341526924</v>
      </c>
      <c r="G3" s="11">
        <v>0</v>
      </c>
    </row>
    <row r="4" spans="1:7">
      <c r="A4" s="59" t="s">
        <v>92</v>
      </c>
      <c r="B4" s="11">
        <v>21.383702857636049</v>
      </c>
      <c r="C4" s="11">
        <v>16.835193077764554</v>
      </c>
      <c r="D4" s="11">
        <v>17.76092341575734</v>
      </c>
      <c r="E4" s="11">
        <v>43.824676051487209</v>
      </c>
      <c r="F4" s="11">
        <v>0.19550459735485187</v>
      </c>
      <c r="G4" s="11">
        <v>0</v>
      </c>
    </row>
    <row r="5" spans="1:7">
      <c r="A5" s="59" t="s">
        <v>90</v>
      </c>
      <c r="B5" s="11">
        <v>35.309179257970158</v>
      </c>
      <c r="C5" s="11">
        <v>11.191639487649491</v>
      </c>
      <c r="D5" s="11">
        <v>51.379857426224405</v>
      </c>
      <c r="E5" s="11">
        <v>0</v>
      </c>
      <c r="F5" s="11">
        <v>0</v>
      </c>
      <c r="G5" s="11">
        <v>2.1193238281559337</v>
      </c>
    </row>
    <row r="6" spans="1:7">
      <c r="A6" s="59" t="s">
        <v>94</v>
      </c>
      <c r="B6" s="11">
        <v>36.318850619497994</v>
      </c>
      <c r="C6" s="11">
        <v>17.295583018149586</v>
      </c>
      <c r="D6" s="11">
        <v>17.398480324490816</v>
      </c>
      <c r="E6" s="11">
        <v>24.031945647459377</v>
      </c>
      <c r="F6" s="11">
        <v>1.9122079542718207</v>
      </c>
      <c r="G6" s="11">
        <v>3.0429324361304197</v>
      </c>
    </row>
    <row r="7" spans="1:7">
      <c r="A7" s="59" t="s">
        <v>70</v>
      </c>
      <c r="B7" s="11">
        <v>46.21580259626333</v>
      </c>
      <c r="C7" s="11">
        <v>30.918424594619058</v>
      </c>
      <c r="D7" s="11">
        <v>1.3935827893247792</v>
      </c>
      <c r="E7" s="11">
        <v>17.417775127674073</v>
      </c>
      <c r="F7" s="11">
        <v>0</v>
      </c>
      <c r="G7" s="11">
        <v>4.054414892118742</v>
      </c>
    </row>
    <row r="8" spans="1:7">
      <c r="A8" s="59" t="s">
        <v>115</v>
      </c>
      <c r="B8" s="11">
        <v>66.215278801756739</v>
      </c>
      <c r="C8" s="11">
        <v>1.5415606402272941</v>
      </c>
      <c r="D8" s="11">
        <v>32.243160558015958</v>
      </c>
      <c r="E8" s="11">
        <v>0</v>
      </c>
      <c r="F8" s="11">
        <v>0</v>
      </c>
      <c r="G8" s="11">
        <v>0</v>
      </c>
    </row>
    <row r="9" spans="1:7">
      <c r="A9" s="59" t="s">
        <v>97</v>
      </c>
      <c r="B9" s="11">
        <v>66.722271955145814</v>
      </c>
      <c r="C9" s="11">
        <v>11.091459701762911</v>
      </c>
      <c r="D9" s="11">
        <v>3.4211222847585696</v>
      </c>
      <c r="E9" s="11">
        <v>10.582461880952478</v>
      </c>
      <c r="F9" s="11">
        <v>0</v>
      </c>
      <c r="G9" s="11">
        <v>8.1826841773802297</v>
      </c>
    </row>
    <row r="10" spans="1:7">
      <c r="A10" s="59" t="s">
        <v>95</v>
      </c>
      <c r="B10" s="11">
        <v>71.774561497474465</v>
      </c>
      <c r="C10" s="11">
        <v>5.9907457017039789</v>
      </c>
      <c r="D10" s="11">
        <v>14.654443698206595</v>
      </c>
      <c r="E10" s="11">
        <v>4.137558205782069</v>
      </c>
      <c r="F10" s="11">
        <v>0</v>
      </c>
      <c r="G10" s="11">
        <v>3.442690896832886</v>
      </c>
    </row>
    <row r="11" spans="1:7">
      <c r="A11" s="59" t="s">
        <v>107</v>
      </c>
      <c r="B11" s="11">
        <v>79.321680366967485</v>
      </c>
      <c r="C11" s="11">
        <v>5.7758632039659581</v>
      </c>
      <c r="D11" s="11">
        <v>5.5901430009846447</v>
      </c>
      <c r="E11" s="11">
        <v>8.5122088940432903</v>
      </c>
      <c r="F11" s="11">
        <v>0</v>
      </c>
      <c r="G11" s="11">
        <v>0.80010453403864013</v>
      </c>
    </row>
    <row r="12" spans="1:7">
      <c r="B12" s="2"/>
    </row>
  </sheetData>
  <sortState ref="A3:G12">
    <sortCondition ref="B3"/>
  </sortState>
  <pageMargins left="0.7" right="0.7" top="0.75" bottom="0.75" header="0.3" footer="0.3"/>
  <drawing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9"/>
  <dimension ref="A1:L40"/>
  <sheetViews>
    <sheetView showGridLines="0" zoomScale="85" zoomScaleNormal="85" workbookViewId="0"/>
  </sheetViews>
  <sheetFormatPr defaultRowHeight="15"/>
  <cols>
    <col min="1" max="1" width="32.85546875" style="46" customWidth="1"/>
    <col min="2" max="16384" width="9.140625" style="46"/>
  </cols>
  <sheetData>
    <row r="1" spans="1:12">
      <c r="A1" s="3" t="s">
        <v>1</v>
      </c>
      <c r="C1" s="3" t="s">
        <v>2</v>
      </c>
    </row>
    <row r="2" spans="1:12" ht="15.75" thickBot="1"/>
    <row r="3" spans="1:12">
      <c r="A3" s="61" t="s">
        <v>114</v>
      </c>
      <c r="B3" s="62">
        <v>2004</v>
      </c>
      <c r="C3" s="62">
        <v>2005</v>
      </c>
      <c r="D3" s="62">
        <v>2006</v>
      </c>
      <c r="E3" s="62">
        <v>2007</v>
      </c>
      <c r="F3" s="62">
        <v>2008</v>
      </c>
      <c r="G3" s="62">
        <v>2009</v>
      </c>
      <c r="H3" s="62">
        <v>2010</v>
      </c>
      <c r="I3" s="62">
        <v>2011</v>
      </c>
      <c r="J3" s="62">
        <v>2012</v>
      </c>
      <c r="K3" s="62">
        <v>2013</v>
      </c>
      <c r="L3" s="63">
        <v>2014</v>
      </c>
    </row>
    <row r="4" spans="1:12">
      <c r="A4" s="64" t="s">
        <v>90</v>
      </c>
      <c r="B4" s="67">
        <v>5.13</v>
      </c>
      <c r="C4" s="67">
        <v>3.47</v>
      </c>
      <c r="D4" s="67">
        <v>2.85</v>
      </c>
      <c r="E4" s="67">
        <v>-0.30789508831524509</v>
      </c>
      <c r="F4" s="67">
        <v>-4.6399999999999997</v>
      </c>
      <c r="G4" s="67">
        <v>7.32</v>
      </c>
      <c r="H4" s="67">
        <v>6.0699999999999994</v>
      </c>
      <c r="I4" s="67">
        <v>-2.0500000000000003</v>
      </c>
      <c r="J4" s="67">
        <v>1.7999999999999998</v>
      </c>
      <c r="K4" s="67">
        <v>-0.85000000000000009</v>
      </c>
      <c r="L4" s="68">
        <v>1.0900000000000001</v>
      </c>
    </row>
    <row r="5" spans="1:12">
      <c r="A5" s="65" t="s">
        <v>168</v>
      </c>
      <c r="B5" s="67">
        <v>9.1</v>
      </c>
      <c r="C5" s="67">
        <v>5.7</v>
      </c>
      <c r="D5" s="67">
        <v>17.04</v>
      </c>
      <c r="E5" s="67">
        <v>6.5</v>
      </c>
      <c r="F5" s="67">
        <v>-21.97</v>
      </c>
      <c r="G5" s="67">
        <v>27.73</v>
      </c>
      <c r="H5" s="67">
        <v>9.34</v>
      </c>
      <c r="I5" s="67">
        <v>-3.7900000000000005</v>
      </c>
      <c r="J5" s="67">
        <v>4.6100000000000003</v>
      </c>
      <c r="K5" s="67">
        <v>5.16</v>
      </c>
      <c r="L5" s="68">
        <v>8.4</v>
      </c>
    </row>
    <row r="6" spans="1:12">
      <c r="A6" s="64" t="s">
        <v>169</v>
      </c>
      <c r="B6" s="67">
        <v>10.4</v>
      </c>
      <c r="C6" s="67">
        <v>13.23</v>
      </c>
      <c r="D6" s="67">
        <v>6.63</v>
      </c>
      <c r="E6" s="67">
        <v>6.68</v>
      </c>
      <c r="F6" s="67">
        <v>0.2</v>
      </c>
      <c r="G6" s="67">
        <v>11.372549019607847</v>
      </c>
      <c r="H6" s="67">
        <v>15.523999999999999</v>
      </c>
      <c r="I6" s="67">
        <v>-4.0329999999999995</v>
      </c>
      <c r="J6" s="67">
        <v>13.206000000000001</v>
      </c>
      <c r="K6" s="67">
        <v>-2.3780000000000001</v>
      </c>
      <c r="L6" s="68">
        <v>6.9388888055600617</v>
      </c>
    </row>
    <row r="7" spans="1:12">
      <c r="A7" s="64" t="s">
        <v>95</v>
      </c>
      <c r="B7" s="67">
        <v>4.5470469700859795</v>
      </c>
      <c r="C7" s="67">
        <v>3.8292499295904801</v>
      </c>
      <c r="D7" s="67">
        <v>7.1789596054818992</v>
      </c>
      <c r="E7" s="67">
        <v>7.05758185335202</v>
      </c>
      <c r="F7" s="67">
        <v>-6.1887367659116208</v>
      </c>
      <c r="G7" s="67">
        <v>-0.21212046388414502</v>
      </c>
      <c r="H7" s="67">
        <v>4.2964743399912697</v>
      </c>
      <c r="I7" s="67">
        <v>4.1421172493734701</v>
      </c>
      <c r="J7" s="67">
        <v>2.26949868180139</v>
      </c>
      <c r="K7" s="67">
        <v>10.6240772106684</v>
      </c>
      <c r="L7" s="68">
        <v>2.6722391068751601</v>
      </c>
    </row>
    <row r="8" spans="1:12">
      <c r="A8" s="65" t="s">
        <v>115</v>
      </c>
      <c r="B8" s="67">
        <v>-4.47</v>
      </c>
      <c r="C8" s="67">
        <v>8.98</v>
      </c>
      <c r="D8" s="67">
        <v>6.16</v>
      </c>
      <c r="E8" s="67">
        <v>-0.37</v>
      </c>
      <c r="F8" s="67">
        <v>7.23</v>
      </c>
      <c r="G8" s="67">
        <v>7.8299999999999992</v>
      </c>
      <c r="H8" s="67">
        <v>4.3324212949611907</v>
      </c>
      <c r="I8" s="67">
        <v>4.3823960044377639</v>
      </c>
      <c r="J8" s="67">
        <v>9.9714810160149128</v>
      </c>
      <c r="K8" s="67">
        <v>9</v>
      </c>
      <c r="L8" s="68">
        <v>10.280000000000001</v>
      </c>
    </row>
    <row r="9" spans="1:12">
      <c r="A9" s="64" t="s">
        <v>107</v>
      </c>
      <c r="B9" s="67">
        <v>2.2800000000000002</v>
      </c>
      <c r="C9" s="67">
        <v>1.46</v>
      </c>
      <c r="D9" s="67">
        <v>1.2</v>
      </c>
      <c r="E9" s="67">
        <v>1.43</v>
      </c>
      <c r="F9" s="67">
        <v>-2.3558078299999998</v>
      </c>
      <c r="G9" s="67">
        <v>5.55</v>
      </c>
      <c r="H9" s="67">
        <v>2.42170657005776</v>
      </c>
      <c r="I9" s="67">
        <v>-2.1180469047809898</v>
      </c>
      <c r="J9" s="67">
        <v>4.37</v>
      </c>
      <c r="K9" s="67">
        <v>1.53</v>
      </c>
      <c r="L9" s="68">
        <v>4.3900000000000006</v>
      </c>
    </row>
    <row r="10" spans="1:12">
      <c r="A10" s="64" t="s">
        <v>144</v>
      </c>
      <c r="B10" s="67">
        <v>1.83</v>
      </c>
      <c r="C10" s="67">
        <v>7.99</v>
      </c>
      <c r="D10" s="67">
        <v>8.59</v>
      </c>
      <c r="E10" s="67">
        <v>2.5100000000000002</v>
      </c>
      <c r="F10" s="67">
        <v>-6.4399999999999995</v>
      </c>
      <c r="G10" s="67">
        <v>10.321450107609985</v>
      </c>
      <c r="H10" s="67">
        <v>8.8428253501540812</v>
      </c>
      <c r="I10" s="67">
        <v>2.7615863233464752</v>
      </c>
      <c r="J10" s="67">
        <v>11.424999012401331</v>
      </c>
      <c r="K10" s="67">
        <v>0.3</v>
      </c>
      <c r="L10" s="68">
        <v>5</v>
      </c>
    </row>
    <row r="11" spans="1:12">
      <c r="A11" s="65" t="s">
        <v>145</v>
      </c>
      <c r="B11" s="67">
        <v>5.58</v>
      </c>
      <c r="C11" s="67">
        <v>18.43</v>
      </c>
      <c r="D11" s="67">
        <v>26.82</v>
      </c>
      <c r="E11" s="67">
        <v>20.239999999999998</v>
      </c>
      <c r="F11" s="67">
        <v>-26.740300000000001</v>
      </c>
      <c r="G11" s="67">
        <v>32.879999999999995</v>
      </c>
      <c r="H11" s="67">
        <v>16.03</v>
      </c>
      <c r="I11" s="67">
        <v>-11.26</v>
      </c>
      <c r="J11" s="67">
        <v>8.8938000000000006</v>
      </c>
      <c r="K11" s="67">
        <v>-2.8180000000000001</v>
      </c>
      <c r="L11" s="68">
        <v>5.5169999999999995</v>
      </c>
    </row>
    <row r="12" spans="1:12" ht="15.75" thickBot="1">
      <c r="A12" s="66" t="s">
        <v>97</v>
      </c>
      <c r="B12" s="69">
        <v>5.6800000000000006</v>
      </c>
      <c r="C12" s="69">
        <v>4.7699999999999996</v>
      </c>
      <c r="D12" s="69">
        <v>9.7799999999999994</v>
      </c>
      <c r="E12" s="69">
        <v>0.24</v>
      </c>
      <c r="F12" s="69">
        <v>-20.813906270815</v>
      </c>
      <c r="G12" s="69">
        <v>29.331990260475127</v>
      </c>
      <c r="H12" s="69">
        <v>17.003793534303323</v>
      </c>
      <c r="I12" s="69">
        <v>-0.34441031887798568</v>
      </c>
      <c r="J12" s="69">
        <v>9.4700000000000006</v>
      </c>
      <c r="K12" s="69">
        <v>-2.8021742812373018</v>
      </c>
      <c r="L12" s="70">
        <v>4.7533734151003593</v>
      </c>
    </row>
    <row r="39" spans="1:1">
      <c r="A39" s="46" t="s">
        <v>142</v>
      </c>
    </row>
    <row r="40" spans="1:1">
      <c r="A40" s="46" t="s">
        <v>127</v>
      </c>
    </row>
  </sheetData>
  <sortState ref="A4:M13">
    <sortCondition ref="A4"/>
  </sortState>
  <pageMargins left="0.7" right="0.7" top="0.75" bottom="0.75" header="0.3" footer="0.3"/>
  <drawing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5"/>
  <dimension ref="A1:E30"/>
  <sheetViews>
    <sheetView zoomScale="85" zoomScaleNormal="85" workbookViewId="0">
      <pane xSplit="2" ySplit="2" topLeftCell="C3" activePane="bottomRight" state="frozen"/>
      <selection pane="topRight" activeCell="D1" sqref="D1"/>
      <selection pane="bottomLeft" activeCell="A3" sqref="A3"/>
      <selection pane="bottomRight"/>
    </sheetView>
  </sheetViews>
  <sheetFormatPr defaultRowHeight="12.75"/>
  <cols>
    <col min="1" max="1" width="9.140625" style="5"/>
    <col min="2" max="2" width="8.140625" style="5" bestFit="1" customWidth="1"/>
    <col min="3" max="5" width="15.140625" style="5" customWidth="1"/>
    <col min="6" max="16384" width="9.140625" style="5"/>
  </cols>
  <sheetData>
    <row r="1" spans="1:5" ht="15">
      <c r="A1" s="3" t="s">
        <v>3</v>
      </c>
    </row>
    <row r="2" spans="1:5" ht="13.5" thickBot="1">
      <c r="A2" s="6" t="s">
        <v>4</v>
      </c>
      <c r="B2" s="6" t="s">
        <v>5</v>
      </c>
      <c r="C2" s="7" t="s">
        <v>6</v>
      </c>
      <c r="D2" s="7" t="s">
        <v>146</v>
      </c>
      <c r="E2" s="7" t="s">
        <v>147</v>
      </c>
    </row>
    <row r="3" spans="1:5" ht="13.5" customHeight="1" thickTop="1">
      <c r="A3" s="5" t="s">
        <v>110</v>
      </c>
      <c r="B3" s="5">
        <v>2013</v>
      </c>
      <c r="C3" s="71">
        <v>9.4700287730741231</v>
      </c>
      <c r="D3" s="71">
        <v>8.689613396131648</v>
      </c>
      <c r="E3" s="71">
        <v>0.80327081227940544</v>
      </c>
    </row>
    <row r="4" spans="1:5">
      <c r="A4" s="5" t="s">
        <v>111</v>
      </c>
      <c r="B4" s="5">
        <v>2013</v>
      </c>
      <c r="C4" s="71">
        <v>14.015089468421399</v>
      </c>
      <c r="D4" s="71">
        <v>14.015089468421399</v>
      </c>
      <c r="E4" s="71">
        <v>0</v>
      </c>
    </row>
    <row r="5" spans="1:5">
      <c r="A5" s="5" t="s">
        <v>115</v>
      </c>
      <c r="B5" s="5">
        <v>2013</v>
      </c>
      <c r="C5" s="71">
        <v>14.765732315668798</v>
      </c>
      <c r="D5" s="71">
        <v>14.765732315668798</v>
      </c>
      <c r="E5" s="71">
        <v>0</v>
      </c>
    </row>
    <row r="6" spans="1:5">
      <c r="A6" s="5" t="s">
        <v>107</v>
      </c>
      <c r="B6" s="5">
        <v>2013</v>
      </c>
      <c r="C6" s="71">
        <v>17.016957659482753</v>
      </c>
      <c r="D6" s="71">
        <v>12.161185801628372</v>
      </c>
      <c r="E6" s="71">
        <v>4.8752006120057558</v>
      </c>
    </row>
    <row r="7" spans="1:5">
      <c r="A7" s="5" t="s">
        <v>96</v>
      </c>
      <c r="B7" s="5">
        <v>2012</v>
      </c>
      <c r="C7" s="71">
        <v>21.199401301582853</v>
      </c>
      <c r="D7" s="71">
        <v>21.199401301582853</v>
      </c>
      <c r="E7" s="71">
        <v>0</v>
      </c>
    </row>
    <row r="8" spans="1:5">
      <c r="A8" s="5" t="s">
        <v>93</v>
      </c>
      <c r="B8" s="5">
        <v>2013</v>
      </c>
      <c r="C8" s="71">
        <v>27.606157727251361</v>
      </c>
      <c r="D8" s="71">
        <v>27.606157727251361</v>
      </c>
      <c r="E8" s="71">
        <v>0</v>
      </c>
    </row>
    <row r="9" spans="1:5">
      <c r="A9" s="5" t="s">
        <v>136</v>
      </c>
      <c r="B9" s="5">
        <v>2013</v>
      </c>
      <c r="C9" s="71">
        <v>30.4188154885213</v>
      </c>
      <c r="D9" s="71">
        <v>14.401720301674889</v>
      </c>
      <c r="E9" s="71">
        <v>16.126169280504975</v>
      </c>
    </row>
    <row r="10" spans="1:5">
      <c r="A10" s="5" t="s">
        <v>98</v>
      </c>
      <c r="B10" s="5">
        <v>2012</v>
      </c>
      <c r="C10" s="71">
        <v>31.6</v>
      </c>
      <c r="D10" s="71">
        <v>31.6</v>
      </c>
      <c r="E10" s="71" t="s">
        <v>15</v>
      </c>
    </row>
    <row r="11" spans="1:5">
      <c r="A11" s="5" t="s">
        <v>139</v>
      </c>
      <c r="B11" s="5">
        <v>2013</v>
      </c>
      <c r="C11" s="71">
        <v>46.782500976263627</v>
      </c>
      <c r="D11" s="71">
        <v>46.782500976263627</v>
      </c>
      <c r="E11" s="71">
        <v>0</v>
      </c>
    </row>
    <row r="12" spans="1:5">
      <c r="A12" s="5" t="s">
        <v>94</v>
      </c>
      <c r="B12" s="5">
        <v>2013</v>
      </c>
      <c r="C12" s="71">
        <v>47.132477999999999</v>
      </c>
      <c r="D12" s="71">
        <v>23.063320000000001</v>
      </c>
      <c r="E12" s="71">
        <v>24.069157999999998</v>
      </c>
    </row>
    <row r="13" spans="1:5">
      <c r="A13" s="5" t="s">
        <v>70</v>
      </c>
      <c r="B13" s="5">
        <v>2012</v>
      </c>
      <c r="C13" s="71">
        <v>56.81179037608085</v>
      </c>
      <c r="D13" s="71">
        <v>26.07140213402705</v>
      </c>
      <c r="E13" s="71">
        <v>35.852982197641317</v>
      </c>
    </row>
    <row r="14" spans="1:5">
      <c r="A14" s="5" t="s">
        <v>95</v>
      </c>
      <c r="B14" s="5">
        <v>2012</v>
      </c>
      <c r="C14" s="71">
        <v>62.316045521674923</v>
      </c>
      <c r="D14" s="71">
        <v>45.453169018454396</v>
      </c>
      <c r="E14" s="71">
        <v>16.862876503220523</v>
      </c>
    </row>
    <row r="15" spans="1:5">
      <c r="A15" s="5" t="s">
        <v>91</v>
      </c>
      <c r="B15" s="5">
        <v>2013</v>
      </c>
      <c r="C15" s="71">
        <v>65.935793438012269</v>
      </c>
      <c r="D15" s="71">
        <v>23.523726390515261</v>
      </c>
      <c r="E15" s="71">
        <v>43.960406279682282</v>
      </c>
    </row>
    <row r="16" spans="1:5">
      <c r="A16" s="5" t="s">
        <v>135</v>
      </c>
      <c r="B16" s="5">
        <v>2013</v>
      </c>
      <c r="C16" s="71">
        <v>71.104906784493465</v>
      </c>
      <c r="D16" s="71">
        <v>44.852815161269213</v>
      </c>
      <c r="E16" s="71">
        <v>26.287614162898887</v>
      </c>
    </row>
    <row r="17" spans="1:5">
      <c r="A17" s="5" t="s">
        <v>92</v>
      </c>
      <c r="B17" s="5">
        <v>2011</v>
      </c>
      <c r="C17" s="71">
        <v>82.811309273990773</v>
      </c>
      <c r="D17" s="71">
        <v>60.718313922638444</v>
      </c>
      <c r="E17" s="71">
        <v>24.576504837697296</v>
      </c>
    </row>
    <row r="18" spans="1:5">
      <c r="A18" s="5" t="s">
        <v>133</v>
      </c>
      <c r="B18" s="5">
        <v>2013</v>
      </c>
      <c r="C18" s="71">
        <v>84.346529044335398</v>
      </c>
      <c r="D18" s="71">
        <v>45.832648916386489</v>
      </c>
      <c r="E18" s="71">
        <v>30.364750455960742</v>
      </c>
    </row>
    <row r="19" spans="1:5">
      <c r="A19" s="5" t="s">
        <v>97</v>
      </c>
      <c r="B19" s="5">
        <v>2013</v>
      </c>
      <c r="C19" s="71">
        <v>86.903149535202601</v>
      </c>
      <c r="D19" s="71">
        <v>77.453829172760052</v>
      </c>
      <c r="E19" s="71">
        <v>9.4493203624425508</v>
      </c>
    </row>
    <row r="20" spans="1:5">
      <c r="A20" s="5" t="s">
        <v>89</v>
      </c>
      <c r="B20" s="5">
        <v>2013</v>
      </c>
      <c r="C20" s="71">
        <v>89.495508172114626</v>
      </c>
      <c r="D20" s="71">
        <v>67.121631129085969</v>
      </c>
      <c r="E20" s="71">
        <v>22.373877043028656</v>
      </c>
    </row>
    <row r="21" spans="1:5">
      <c r="A21" s="5" t="s">
        <v>90</v>
      </c>
      <c r="B21" s="5">
        <v>2012</v>
      </c>
      <c r="C21" s="71">
        <v>97.489939344453518</v>
      </c>
      <c r="D21" s="71">
        <v>19.464452350402425</v>
      </c>
      <c r="E21" s="71">
        <v>96.704479178817209</v>
      </c>
    </row>
    <row r="22" spans="1:5">
      <c r="A22" s="5" t="s">
        <v>26</v>
      </c>
      <c r="B22" s="5">
        <v>2010</v>
      </c>
      <c r="C22" s="71">
        <v>423.50592450222672</v>
      </c>
      <c r="D22" s="71">
        <v>0</v>
      </c>
      <c r="E22" s="71">
        <v>0</v>
      </c>
    </row>
    <row r="23" spans="1:5">
      <c r="A23" s="8" t="s">
        <v>134</v>
      </c>
      <c r="B23" s="8"/>
      <c r="C23" s="71">
        <v>9727.7121834360023</v>
      </c>
      <c r="D23" s="71">
        <v>75.876155030800817</v>
      </c>
      <c r="E23" s="71">
        <v>21.400966803559204</v>
      </c>
    </row>
    <row r="24" spans="1:5">
      <c r="A24" s="10" t="s">
        <v>138</v>
      </c>
      <c r="B24" s="10"/>
      <c r="C24" s="71">
        <v>77.401176122330853</v>
      </c>
      <c r="D24" s="71">
        <v>77.401176122330853</v>
      </c>
      <c r="E24" s="71">
        <v>0</v>
      </c>
    </row>
    <row r="25" spans="1:5">
      <c r="C25" s="9">
        <v>50.380112273717089</v>
      </c>
      <c r="D25" s="9">
        <v>32.882984709692749</v>
      </c>
      <c r="E25" s="9">
        <v>19.572589429232199</v>
      </c>
    </row>
    <row r="26" spans="1:5">
      <c r="C26" s="9"/>
      <c r="D26" s="9"/>
      <c r="E26" s="9"/>
    </row>
    <row r="27" spans="1:5">
      <c r="A27" s="5" t="s">
        <v>27</v>
      </c>
    </row>
    <row r="28" spans="1:5">
      <c r="A28" s="5" t="s">
        <v>129</v>
      </c>
    </row>
    <row r="29" spans="1:5">
      <c r="A29" s="4" t="s">
        <v>28</v>
      </c>
    </row>
    <row r="30" spans="1:5">
      <c r="A30" s="5" t="s">
        <v>130</v>
      </c>
    </row>
  </sheetData>
  <pageMargins left="0.7" right="0.7" top="0.75" bottom="0.75" header="0.3" footer="0.3"/>
  <pageSetup orientation="portrait" r:id="rId1"/>
  <drawing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7"/>
  <dimension ref="A1:G210"/>
  <sheetViews>
    <sheetView showGridLines="0" topLeftCell="C1" zoomScale="90" zoomScaleNormal="90" workbookViewId="0">
      <selection activeCell="C1" sqref="C1"/>
    </sheetView>
  </sheetViews>
  <sheetFormatPr defaultRowHeight="12"/>
  <cols>
    <col min="1" max="1" width="3.85546875" style="30" customWidth="1"/>
    <col min="2" max="2" width="18" style="30" customWidth="1"/>
    <col min="3" max="3" width="9.85546875" style="31" customWidth="1"/>
    <col min="4" max="6" width="11.85546875" style="30" bestFit="1" customWidth="1"/>
    <col min="7" max="7" width="10.85546875" style="30" bestFit="1" customWidth="1"/>
    <col min="8" max="9" width="11.85546875" style="30" bestFit="1" customWidth="1"/>
    <col min="10" max="240" width="9.140625" style="30"/>
    <col min="241" max="241" width="3.85546875" style="30" customWidth="1"/>
    <col min="242" max="242" width="18" style="30" customWidth="1"/>
    <col min="243" max="243" width="32.5703125" style="30" customWidth="1"/>
    <col min="244" max="244" width="22.7109375" style="30" customWidth="1"/>
    <col min="245" max="245" width="13.42578125" style="30" customWidth="1"/>
    <col min="246" max="246" width="14.140625" style="30" customWidth="1"/>
    <col min="247" max="247" width="11.140625" style="30" customWidth="1"/>
    <col min="248" max="249" width="10.85546875" style="30" customWidth="1"/>
    <col min="250" max="250" width="11.140625" style="30" customWidth="1"/>
    <col min="251" max="251" width="13" style="30" customWidth="1"/>
    <col min="252" max="252" width="22.42578125" style="30" customWidth="1"/>
    <col min="253" max="253" width="11.5703125" style="30" customWidth="1"/>
    <col min="254" max="254" width="11.7109375" style="30" customWidth="1"/>
    <col min="255" max="255" width="14" style="30" customWidth="1"/>
    <col min="256" max="256" width="9.85546875" style="30" customWidth="1"/>
    <col min="257" max="259" width="9.140625" style="30"/>
    <col min="260" max="262" width="11.85546875" style="30" bestFit="1" customWidth="1"/>
    <col min="263" max="263" width="10.85546875" style="30" bestFit="1" customWidth="1"/>
    <col min="264" max="265" width="11.85546875" style="30" bestFit="1" customWidth="1"/>
    <col min="266" max="496" width="9.140625" style="30"/>
    <col min="497" max="497" width="3.85546875" style="30" customWidth="1"/>
    <col min="498" max="498" width="18" style="30" customWidth="1"/>
    <col min="499" max="499" width="32.5703125" style="30" customWidth="1"/>
    <col min="500" max="500" width="22.7109375" style="30" customWidth="1"/>
    <col min="501" max="501" width="13.42578125" style="30" customWidth="1"/>
    <col min="502" max="502" width="14.140625" style="30" customWidth="1"/>
    <col min="503" max="503" width="11.140625" style="30" customWidth="1"/>
    <col min="504" max="505" width="10.85546875" style="30" customWidth="1"/>
    <col min="506" max="506" width="11.140625" style="30" customWidth="1"/>
    <col min="507" max="507" width="13" style="30" customWidth="1"/>
    <col min="508" max="508" width="22.42578125" style="30" customWidth="1"/>
    <col min="509" max="509" width="11.5703125" style="30" customWidth="1"/>
    <col min="510" max="510" width="11.7109375" style="30" customWidth="1"/>
    <col min="511" max="511" width="14" style="30" customWidth="1"/>
    <col min="512" max="512" width="9.85546875" style="30" customWidth="1"/>
    <col min="513" max="515" width="9.140625" style="30"/>
    <col min="516" max="518" width="11.85546875" style="30" bestFit="1" customWidth="1"/>
    <col min="519" max="519" width="10.85546875" style="30" bestFit="1" customWidth="1"/>
    <col min="520" max="521" width="11.85546875" style="30" bestFit="1" customWidth="1"/>
    <col min="522" max="752" width="9.140625" style="30"/>
    <col min="753" max="753" width="3.85546875" style="30" customWidth="1"/>
    <col min="754" max="754" width="18" style="30" customWidth="1"/>
    <col min="755" max="755" width="32.5703125" style="30" customWidth="1"/>
    <col min="756" max="756" width="22.7109375" style="30" customWidth="1"/>
    <col min="757" max="757" width="13.42578125" style="30" customWidth="1"/>
    <col min="758" max="758" width="14.140625" style="30" customWidth="1"/>
    <col min="759" max="759" width="11.140625" style="30" customWidth="1"/>
    <col min="760" max="761" width="10.85546875" style="30" customWidth="1"/>
    <col min="762" max="762" width="11.140625" style="30" customWidth="1"/>
    <col min="763" max="763" width="13" style="30" customWidth="1"/>
    <col min="764" max="764" width="22.42578125" style="30" customWidth="1"/>
    <col min="765" max="765" width="11.5703125" style="30" customWidth="1"/>
    <col min="766" max="766" width="11.7109375" style="30" customWidth="1"/>
    <col min="767" max="767" width="14" style="30" customWidth="1"/>
    <col min="768" max="768" width="9.85546875" style="30" customWidth="1"/>
    <col min="769" max="771" width="9.140625" style="30"/>
    <col min="772" max="774" width="11.85546875" style="30" bestFit="1" customWidth="1"/>
    <col min="775" max="775" width="10.85546875" style="30" bestFit="1" customWidth="1"/>
    <col min="776" max="777" width="11.85546875" style="30" bestFit="1" customWidth="1"/>
    <col min="778" max="1008" width="9.140625" style="30"/>
    <col min="1009" max="1009" width="3.85546875" style="30" customWidth="1"/>
    <col min="1010" max="1010" width="18" style="30" customWidth="1"/>
    <col min="1011" max="1011" width="32.5703125" style="30" customWidth="1"/>
    <col min="1012" max="1012" width="22.7109375" style="30" customWidth="1"/>
    <col min="1013" max="1013" width="13.42578125" style="30" customWidth="1"/>
    <col min="1014" max="1014" width="14.140625" style="30" customWidth="1"/>
    <col min="1015" max="1015" width="11.140625" style="30" customWidth="1"/>
    <col min="1016" max="1017" width="10.85546875" style="30" customWidth="1"/>
    <col min="1018" max="1018" width="11.140625" style="30" customWidth="1"/>
    <col min="1019" max="1019" width="13" style="30" customWidth="1"/>
    <col min="1020" max="1020" width="22.42578125" style="30" customWidth="1"/>
    <col min="1021" max="1021" width="11.5703125" style="30" customWidth="1"/>
    <col min="1022" max="1022" width="11.7109375" style="30" customWidth="1"/>
    <col min="1023" max="1023" width="14" style="30" customWidth="1"/>
    <col min="1024" max="1024" width="9.85546875" style="30" customWidth="1"/>
    <col min="1025" max="1027" width="9.140625" style="30"/>
    <col min="1028" max="1030" width="11.85546875" style="30" bestFit="1" customWidth="1"/>
    <col min="1031" max="1031" width="10.85546875" style="30" bestFit="1" customWidth="1"/>
    <col min="1032" max="1033" width="11.85546875" style="30" bestFit="1" customWidth="1"/>
    <col min="1034" max="1264" width="9.140625" style="30"/>
    <col min="1265" max="1265" width="3.85546875" style="30" customWidth="1"/>
    <col min="1266" max="1266" width="18" style="30" customWidth="1"/>
    <col min="1267" max="1267" width="32.5703125" style="30" customWidth="1"/>
    <col min="1268" max="1268" width="22.7109375" style="30" customWidth="1"/>
    <col min="1269" max="1269" width="13.42578125" style="30" customWidth="1"/>
    <col min="1270" max="1270" width="14.140625" style="30" customWidth="1"/>
    <col min="1271" max="1271" width="11.140625" style="30" customWidth="1"/>
    <col min="1272" max="1273" width="10.85546875" style="30" customWidth="1"/>
    <col min="1274" max="1274" width="11.140625" style="30" customWidth="1"/>
    <col min="1275" max="1275" width="13" style="30" customWidth="1"/>
    <col min="1276" max="1276" width="22.42578125" style="30" customWidth="1"/>
    <col min="1277" max="1277" width="11.5703125" style="30" customWidth="1"/>
    <col min="1278" max="1278" width="11.7109375" style="30" customWidth="1"/>
    <col min="1279" max="1279" width="14" style="30" customWidth="1"/>
    <col min="1280" max="1280" width="9.85546875" style="30" customWidth="1"/>
    <col min="1281" max="1283" width="9.140625" style="30"/>
    <col min="1284" max="1286" width="11.85546875" style="30" bestFit="1" customWidth="1"/>
    <col min="1287" max="1287" width="10.85546875" style="30" bestFit="1" customWidth="1"/>
    <col min="1288" max="1289" width="11.85546875" style="30" bestFit="1" customWidth="1"/>
    <col min="1290" max="1520" width="9.140625" style="30"/>
    <col min="1521" max="1521" width="3.85546875" style="30" customWidth="1"/>
    <col min="1522" max="1522" width="18" style="30" customWidth="1"/>
    <col min="1523" max="1523" width="32.5703125" style="30" customWidth="1"/>
    <col min="1524" max="1524" width="22.7109375" style="30" customWidth="1"/>
    <col min="1525" max="1525" width="13.42578125" style="30" customWidth="1"/>
    <col min="1526" max="1526" width="14.140625" style="30" customWidth="1"/>
    <col min="1527" max="1527" width="11.140625" style="30" customWidth="1"/>
    <col min="1528" max="1529" width="10.85546875" style="30" customWidth="1"/>
    <col min="1530" max="1530" width="11.140625" style="30" customWidth="1"/>
    <col min="1531" max="1531" width="13" style="30" customWidth="1"/>
    <col min="1532" max="1532" width="22.42578125" style="30" customWidth="1"/>
    <col min="1533" max="1533" width="11.5703125" style="30" customWidth="1"/>
    <col min="1534" max="1534" width="11.7109375" style="30" customWidth="1"/>
    <col min="1535" max="1535" width="14" style="30" customWidth="1"/>
    <col min="1536" max="1536" width="9.85546875" style="30" customWidth="1"/>
    <col min="1537" max="1539" width="9.140625" style="30"/>
    <col min="1540" max="1542" width="11.85546875" style="30" bestFit="1" customWidth="1"/>
    <col min="1543" max="1543" width="10.85546875" style="30" bestFit="1" customWidth="1"/>
    <col min="1544" max="1545" width="11.85546875" style="30" bestFit="1" customWidth="1"/>
    <col min="1546" max="1776" width="9.140625" style="30"/>
    <col min="1777" max="1777" width="3.85546875" style="30" customWidth="1"/>
    <col min="1778" max="1778" width="18" style="30" customWidth="1"/>
    <col min="1779" max="1779" width="32.5703125" style="30" customWidth="1"/>
    <col min="1780" max="1780" width="22.7109375" style="30" customWidth="1"/>
    <col min="1781" max="1781" width="13.42578125" style="30" customWidth="1"/>
    <col min="1782" max="1782" width="14.140625" style="30" customWidth="1"/>
    <col min="1783" max="1783" width="11.140625" style="30" customWidth="1"/>
    <col min="1784" max="1785" width="10.85546875" style="30" customWidth="1"/>
    <col min="1786" max="1786" width="11.140625" style="30" customWidth="1"/>
    <col min="1787" max="1787" width="13" style="30" customWidth="1"/>
    <col min="1788" max="1788" width="22.42578125" style="30" customWidth="1"/>
    <col min="1789" max="1789" width="11.5703125" style="30" customWidth="1"/>
    <col min="1790" max="1790" width="11.7109375" style="30" customWidth="1"/>
    <col min="1791" max="1791" width="14" style="30" customWidth="1"/>
    <col min="1792" max="1792" width="9.85546875" style="30" customWidth="1"/>
    <col min="1793" max="1795" width="9.140625" style="30"/>
    <col min="1796" max="1798" width="11.85546875" style="30" bestFit="1" customWidth="1"/>
    <col min="1799" max="1799" width="10.85546875" style="30" bestFit="1" customWidth="1"/>
    <col min="1800" max="1801" width="11.85546875" style="30" bestFit="1" customWidth="1"/>
    <col min="1802" max="2032" width="9.140625" style="30"/>
    <col min="2033" max="2033" width="3.85546875" style="30" customWidth="1"/>
    <col min="2034" max="2034" width="18" style="30" customWidth="1"/>
    <col min="2035" max="2035" width="32.5703125" style="30" customWidth="1"/>
    <col min="2036" max="2036" width="22.7109375" style="30" customWidth="1"/>
    <col min="2037" max="2037" width="13.42578125" style="30" customWidth="1"/>
    <col min="2038" max="2038" width="14.140625" style="30" customWidth="1"/>
    <col min="2039" max="2039" width="11.140625" style="30" customWidth="1"/>
    <col min="2040" max="2041" width="10.85546875" style="30" customWidth="1"/>
    <col min="2042" max="2042" width="11.140625" style="30" customWidth="1"/>
    <col min="2043" max="2043" width="13" style="30" customWidth="1"/>
    <col min="2044" max="2044" width="22.42578125" style="30" customWidth="1"/>
    <col min="2045" max="2045" width="11.5703125" style="30" customWidth="1"/>
    <col min="2046" max="2046" width="11.7109375" style="30" customWidth="1"/>
    <col min="2047" max="2047" width="14" style="30" customWidth="1"/>
    <col min="2048" max="2048" width="9.85546875" style="30" customWidth="1"/>
    <col min="2049" max="2051" width="9.140625" style="30"/>
    <col min="2052" max="2054" width="11.85546875" style="30" bestFit="1" customWidth="1"/>
    <col min="2055" max="2055" width="10.85546875" style="30" bestFit="1" customWidth="1"/>
    <col min="2056" max="2057" width="11.85546875" style="30" bestFit="1" customWidth="1"/>
    <col min="2058" max="2288" width="9.140625" style="30"/>
    <col min="2289" max="2289" width="3.85546875" style="30" customWidth="1"/>
    <col min="2290" max="2290" width="18" style="30" customWidth="1"/>
    <col min="2291" max="2291" width="32.5703125" style="30" customWidth="1"/>
    <col min="2292" max="2292" width="22.7109375" style="30" customWidth="1"/>
    <col min="2293" max="2293" width="13.42578125" style="30" customWidth="1"/>
    <col min="2294" max="2294" width="14.140625" style="30" customWidth="1"/>
    <col min="2295" max="2295" width="11.140625" style="30" customWidth="1"/>
    <col min="2296" max="2297" width="10.85546875" style="30" customWidth="1"/>
    <col min="2298" max="2298" width="11.140625" style="30" customWidth="1"/>
    <col min="2299" max="2299" width="13" style="30" customWidth="1"/>
    <col min="2300" max="2300" width="22.42578125" style="30" customWidth="1"/>
    <col min="2301" max="2301" width="11.5703125" style="30" customWidth="1"/>
    <col min="2302" max="2302" width="11.7109375" style="30" customWidth="1"/>
    <col min="2303" max="2303" width="14" style="30" customWidth="1"/>
    <col min="2304" max="2304" width="9.85546875" style="30" customWidth="1"/>
    <col min="2305" max="2307" width="9.140625" style="30"/>
    <col min="2308" max="2310" width="11.85546875" style="30" bestFit="1" customWidth="1"/>
    <col min="2311" max="2311" width="10.85546875" style="30" bestFit="1" customWidth="1"/>
    <col min="2312" max="2313" width="11.85546875" style="30" bestFit="1" customWidth="1"/>
    <col min="2314" max="2544" width="9.140625" style="30"/>
    <col min="2545" max="2545" width="3.85546875" style="30" customWidth="1"/>
    <col min="2546" max="2546" width="18" style="30" customWidth="1"/>
    <col min="2547" max="2547" width="32.5703125" style="30" customWidth="1"/>
    <col min="2548" max="2548" width="22.7109375" style="30" customWidth="1"/>
    <col min="2549" max="2549" width="13.42578125" style="30" customWidth="1"/>
    <col min="2550" max="2550" width="14.140625" style="30" customWidth="1"/>
    <col min="2551" max="2551" width="11.140625" style="30" customWidth="1"/>
    <col min="2552" max="2553" width="10.85546875" style="30" customWidth="1"/>
    <col min="2554" max="2554" width="11.140625" style="30" customWidth="1"/>
    <col min="2555" max="2555" width="13" style="30" customWidth="1"/>
    <col min="2556" max="2556" width="22.42578125" style="30" customWidth="1"/>
    <col min="2557" max="2557" width="11.5703125" style="30" customWidth="1"/>
    <col min="2558" max="2558" width="11.7109375" style="30" customWidth="1"/>
    <col min="2559" max="2559" width="14" style="30" customWidth="1"/>
    <col min="2560" max="2560" width="9.85546875" style="30" customWidth="1"/>
    <col min="2561" max="2563" width="9.140625" style="30"/>
    <col min="2564" max="2566" width="11.85546875" style="30" bestFit="1" customWidth="1"/>
    <col min="2567" max="2567" width="10.85546875" style="30" bestFit="1" customWidth="1"/>
    <col min="2568" max="2569" width="11.85546875" style="30" bestFit="1" customWidth="1"/>
    <col min="2570" max="2800" width="9.140625" style="30"/>
    <col min="2801" max="2801" width="3.85546875" style="30" customWidth="1"/>
    <col min="2802" max="2802" width="18" style="30" customWidth="1"/>
    <col min="2803" max="2803" width="32.5703125" style="30" customWidth="1"/>
    <col min="2804" max="2804" width="22.7109375" style="30" customWidth="1"/>
    <col min="2805" max="2805" width="13.42578125" style="30" customWidth="1"/>
    <col min="2806" max="2806" width="14.140625" style="30" customWidth="1"/>
    <col min="2807" max="2807" width="11.140625" style="30" customWidth="1"/>
    <col min="2808" max="2809" width="10.85546875" style="30" customWidth="1"/>
    <col min="2810" max="2810" width="11.140625" style="30" customWidth="1"/>
    <col min="2811" max="2811" width="13" style="30" customWidth="1"/>
    <col min="2812" max="2812" width="22.42578125" style="30" customWidth="1"/>
    <col min="2813" max="2813" width="11.5703125" style="30" customWidth="1"/>
    <col min="2814" max="2814" width="11.7109375" style="30" customWidth="1"/>
    <col min="2815" max="2815" width="14" style="30" customWidth="1"/>
    <col min="2816" max="2816" width="9.85546875" style="30" customWidth="1"/>
    <col min="2817" max="2819" width="9.140625" style="30"/>
    <col min="2820" max="2822" width="11.85546875" style="30" bestFit="1" customWidth="1"/>
    <col min="2823" max="2823" width="10.85546875" style="30" bestFit="1" customWidth="1"/>
    <col min="2824" max="2825" width="11.85546875" style="30" bestFit="1" customWidth="1"/>
    <col min="2826" max="3056" width="9.140625" style="30"/>
    <col min="3057" max="3057" width="3.85546875" style="30" customWidth="1"/>
    <col min="3058" max="3058" width="18" style="30" customWidth="1"/>
    <col min="3059" max="3059" width="32.5703125" style="30" customWidth="1"/>
    <col min="3060" max="3060" width="22.7109375" style="30" customWidth="1"/>
    <col min="3061" max="3061" width="13.42578125" style="30" customWidth="1"/>
    <col min="3062" max="3062" width="14.140625" style="30" customWidth="1"/>
    <col min="3063" max="3063" width="11.140625" style="30" customWidth="1"/>
    <col min="3064" max="3065" width="10.85546875" style="30" customWidth="1"/>
    <col min="3066" max="3066" width="11.140625" style="30" customWidth="1"/>
    <col min="3067" max="3067" width="13" style="30" customWidth="1"/>
    <col min="3068" max="3068" width="22.42578125" style="30" customWidth="1"/>
    <col min="3069" max="3069" width="11.5703125" style="30" customWidth="1"/>
    <col min="3070" max="3070" width="11.7109375" style="30" customWidth="1"/>
    <col min="3071" max="3071" width="14" style="30" customWidth="1"/>
    <col min="3072" max="3072" width="9.85546875" style="30" customWidth="1"/>
    <col min="3073" max="3075" width="9.140625" style="30"/>
    <col min="3076" max="3078" width="11.85546875" style="30" bestFit="1" customWidth="1"/>
    <col min="3079" max="3079" width="10.85546875" style="30" bestFit="1" customWidth="1"/>
    <col min="3080" max="3081" width="11.85546875" style="30" bestFit="1" customWidth="1"/>
    <col min="3082" max="3312" width="9.140625" style="30"/>
    <col min="3313" max="3313" width="3.85546875" style="30" customWidth="1"/>
    <col min="3314" max="3314" width="18" style="30" customWidth="1"/>
    <col min="3315" max="3315" width="32.5703125" style="30" customWidth="1"/>
    <col min="3316" max="3316" width="22.7109375" style="30" customWidth="1"/>
    <col min="3317" max="3317" width="13.42578125" style="30" customWidth="1"/>
    <col min="3318" max="3318" width="14.140625" style="30" customWidth="1"/>
    <col min="3319" max="3319" width="11.140625" style="30" customWidth="1"/>
    <col min="3320" max="3321" width="10.85546875" style="30" customWidth="1"/>
    <col min="3322" max="3322" width="11.140625" style="30" customWidth="1"/>
    <col min="3323" max="3323" width="13" style="30" customWidth="1"/>
    <col min="3324" max="3324" width="22.42578125" style="30" customWidth="1"/>
    <col min="3325" max="3325" width="11.5703125" style="30" customWidth="1"/>
    <col min="3326" max="3326" width="11.7109375" style="30" customWidth="1"/>
    <col min="3327" max="3327" width="14" style="30" customWidth="1"/>
    <col min="3328" max="3328" width="9.85546875" style="30" customWidth="1"/>
    <col min="3329" max="3331" width="9.140625" style="30"/>
    <col min="3332" max="3334" width="11.85546875" style="30" bestFit="1" customWidth="1"/>
    <col min="3335" max="3335" width="10.85546875" style="30" bestFit="1" customWidth="1"/>
    <col min="3336" max="3337" width="11.85546875" style="30" bestFit="1" customWidth="1"/>
    <col min="3338" max="3568" width="9.140625" style="30"/>
    <col min="3569" max="3569" width="3.85546875" style="30" customWidth="1"/>
    <col min="3570" max="3570" width="18" style="30" customWidth="1"/>
    <col min="3571" max="3571" width="32.5703125" style="30" customWidth="1"/>
    <col min="3572" max="3572" width="22.7109375" style="30" customWidth="1"/>
    <col min="3573" max="3573" width="13.42578125" style="30" customWidth="1"/>
    <col min="3574" max="3574" width="14.140625" style="30" customWidth="1"/>
    <col min="3575" max="3575" width="11.140625" style="30" customWidth="1"/>
    <col min="3576" max="3577" width="10.85546875" style="30" customWidth="1"/>
    <col min="3578" max="3578" width="11.140625" style="30" customWidth="1"/>
    <col min="3579" max="3579" width="13" style="30" customWidth="1"/>
    <col min="3580" max="3580" width="22.42578125" style="30" customWidth="1"/>
    <col min="3581" max="3581" width="11.5703125" style="30" customWidth="1"/>
    <col min="3582" max="3582" width="11.7109375" style="30" customWidth="1"/>
    <col min="3583" max="3583" width="14" style="30" customWidth="1"/>
    <col min="3584" max="3584" width="9.85546875" style="30" customWidth="1"/>
    <col min="3585" max="3587" width="9.140625" style="30"/>
    <col min="3588" max="3590" width="11.85546875" style="30" bestFit="1" customWidth="1"/>
    <col min="3591" max="3591" width="10.85546875" style="30" bestFit="1" customWidth="1"/>
    <col min="3592" max="3593" width="11.85546875" style="30" bestFit="1" customWidth="1"/>
    <col min="3594" max="3824" width="9.140625" style="30"/>
    <col min="3825" max="3825" width="3.85546875" style="30" customWidth="1"/>
    <col min="3826" max="3826" width="18" style="30" customWidth="1"/>
    <col min="3827" max="3827" width="32.5703125" style="30" customWidth="1"/>
    <col min="3828" max="3828" width="22.7109375" style="30" customWidth="1"/>
    <col min="3829" max="3829" width="13.42578125" style="30" customWidth="1"/>
    <col min="3830" max="3830" width="14.140625" style="30" customWidth="1"/>
    <col min="3831" max="3831" width="11.140625" style="30" customWidth="1"/>
    <col min="3832" max="3833" width="10.85546875" style="30" customWidth="1"/>
    <col min="3834" max="3834" width="11.140625" style="30" customWidth="1"/>
    <col min="3835" max="3835" width="13" style="30" customWidth="1"/>
    <col min="3836" max="3836" width="22.42578125" style="30" customWidth="1"/>
    <col min="3837" max="3837" width="11.5703125" style="30" customWidth="1"/>
    <col min="3838" max="3838" width="11.7109375" style="30" customWidth="1"/>
    <col min="3839" max="3839" width="14" style="30" customWidth="1"/>
    <col min="3840" max="3840" width="9.85546875" style="30" customWidth="1"/>
    <col min="3841" max="3843" width="9.140625" style="30"/>
    <col min="3844" max="3846" width="11.85546875" style="30" bestFit="1" customWidth="1"/>
    <col min="3847" max="3847" width="10.85546875" style="30" bestFit="1" customWidth="1"/>
    <col min="3848" max="3849" width="11.85546875" style="30" bestFit="1" customWidth="1"/>
    <col min="3850" max="4080" width="9.140625" style="30"/>
    <col min="4081" max="4081" width="3.85546875" style="30" customWidth="1"/>
    <col min="4082" max="4082" width="18" style="30" customWidth="1"/>
    <col min="4083" max="4083" width="32.5703125" style="30" customWidth="1"/>
    <col min="4084" max="4084" width="22.7109375" style="30" customWidth="1"/>
    <col min="4085" max="4085" width="13.42578125" style="30" customWidth="1"/>
    <col min="4086" max="4086" width="14.140625" style="30" customWidth="1"/>
    <col min="4087" max="4087" width="11.140625" style="30" customWidth="1"/>
    <col min="4088" max="4089" width="10.85546875" style="30" customWidth="1"/>
    <col min="4090" max="4090" width="11.140625" style="30" customWidth="1"/>
    <col min="4091" max="4091" width="13" style="30" customWidth="1"/>
    <col min="4092" max="4092" width="22.42578125" style="30" customWidth="1"/>
    <col min="4093" max="4093" width="11.5703125" style="30" customWidth="1"/>
    <col min="4094" max="4094" width="11.7109375" style="30" customWidth="1"/>
    <col min="4095" max="4095" width="14" style="30" customWidth="1"/>
    <col min="4096" max="4096" width="9.85546875" style="30" customWidth="1"/>
    <col min="4097" max="4099" width="9.140625" style="30"/>
    <col min="4100" max="4102" width="11.85546875" style="30" bestFit="1" customWidth="1"/>
    <col min="4103" max="4103" width="10.85546875" style="30" bestFit="1" customWidth="1"/>
    <col min="4104" max="4105" width="11.85546875" style="30" bestFit="1" customWidth="1"/>
    <col min="4106" max="4336" width="9.140625" style="30"/>
    <col min="4337" max="4337" width="3.85546875" style="30" customWidth="1"/>
    <col min="4338" max="4338" width="18" style="30" customWidth="1"/>
    <col min="4339" max="4339" width="32.5703125" style="30" customWidth="1"/>
    <col min="4340" max="4340" width="22.7109375" style="30" customWidth="1"/>
    <col min="4341" max="4341" width="13.42578125" style="30" customWidth="1"/>
    <col min="4342" max="4342" width="14.140625" style="30" customWidth="1"/>
    <col min="4343" max="4343" width="11.140625" style="30" customWidth="1"/>
    <col min="4344" max="4345" width="10.85546875" style="30" customWidth="1"/>
    <col min="4346" max="4346" width="11.140625" style="30" customWidth="1"/>
    <col min="4347" max="4347" width="13" style="30" customWidth="1"/>
    <col min="4348" max="4348" width="22.42578125" style="30" customWidth="1"/>
    <col min="4349" max="4349" width="11.5703125" style="30" customWidth="1"/>
    <col min="4350" max="4350" width="11.7109375" style="30" customWidth="1"/>
    <col min="4351" max="4351" width="14" style="30" customWidth="1"/>
    <col min="4352" max="4352" width="9.85546875" style="30" customWidth="1"/>
    <col min="4353" max="4355" width="9.140625" style="30"/>
    <col min="4356" max="4358" width="11.85546875" style="30" bestFit="1" customWidth="1"/>
    <col min="4359" max="4359" width="10.85546875" style="30" bestFit="1" customWidth="1"/>
    <col min="4360" max="4361" width="11.85546875" style="30" bestFit="1" customWidth="1"/>
    <col min="4362" max="4592" width="9.140625" style="30"/>
    <col min="4593" max="4593" width="3.85546875" style="30" customWidth="1"/>
    <col min="4594" max="4594" width="18" style="30" customWidth="1"/>
    <col min="4595" max="4595" width="32.5703125" style="30" customWidth="1"/>
    <col min="4596" max="4596" width="22.7109375" style="30" customWidth="1"/>
    <col min="4597" max="4597" width="13.42578125" style="30" customWidth="1"/>
    <col min="4598" max="4598" width="14.140625" style="30" customWidth="1"/>
    <col min="4599" max="4599" width="11.140625" style="30" customWidth="1"/>
    <col min="4600" max="4601" width="10.85546875" style="30" customWidth="1"/>
    <col min="4602" max="4602" width="11.140625" style="30" customWidth="1"/>
    <col min="4603" max="4603" width="13" style="30" customWidth="1"/>
    <col min="4604" max="4604" width="22.42578125" style="30" customWidth="1"/>
    <col min="4605" max="4605" width="11.5703125" style="30" customWidth="1"/>
    <col min="4606" max="4606" width="11.7109375" style="30" customWidth="1"/>
    <col min="4607" max="4607" width="14" style="30" customWidth="1"/>
    <col min="4608" max="4608" width="9.85546875" style="30" customWidth="1"/>
    <col min="4609" max="4611" width="9.140625" style="30"/>
    <col min="4612" max="4614" width="11.85546875" style="30" bestFit="1" customWidth="1"/>
    <col min="4615" max="4615" width="10.85546875" style="30" bestFit="1" customWidth="1"/>
    <col min="4616" max="4617" width="11.85546875" style="30" bestFit="1" customWidth="1"/>
    <col min="4618" max="4848" width="9.140625" style="30"/>
    <col min="4849" max="4849" width="3.85546875" style="30" customWidth="1"/>
    <col min="4850" max="4850" width="18" style="30" customWidth="1"/>
    <col min="4851" max="4851" width="32.5703125" style="30" customWidth="1"/>
    <col min="4852" max="4852" width="22.7109375" style="30" customWidth="1"/>
    <col min="4853" max="4853" width="13.42578125" style="30" customWidth="1"/>
    <col min="4854" max="4854" width="14.140625" style="30" customWidth="1"/>
    <col min="4855" max="4855" width="11.140625" style="30" customWidth="1"/>
    <col min="4856" max="4857" width="10.85546875" style="30" customWidth="1"/>
    <col min="4858" max="4858" width="11.140625" style="30" customWidth="1"/>
    <col min="4859" max="4859" width="13" style="30" customWidth="1"/>
    <col min="4860" max="4860" width="22.42578125" style="30" customWidth="1"/>
    <col min="4861" max="4861" width="11.5703125" style="30" customWidth="1"/>
    <col min="4862" max="4862" width="11.7109375" style="30" customWidth="1"/>
    <col min="4863" max="4863" width="14" style="30" customWidth="1"/>
    <col min="4864" max="4864" width="9.85546875" style="30" customWidth="1"/>
    <col min="4865" max="4867" width="9.140625" style="30"/>
    <col min="4868" max="4870" width="11.85546875" style="30" bestFit="1" customWidth="1"/>
    <col min="4871" max="4871" width="10.85546875" style="30" bestFit="1" customWidth="1"/>
    <col min="4872" max="4873" width="11.85546875" style="30" bestFit="1" customWidth="1"/>
    <col min="4874" max="5104" width="9.140625" style="30"/>
    <col min="5105" max="5105" width="3.85546875" style="30" customWidth="1"/>
    <col min="5106" max="5106" width="18" style="30" customWidth="1"/>
    <col min="5107" max="5107" width="32.5703125" style="30" customWidth="1"/>
    <col min="5108" max="5108" width="22.7109375" style="30" customWidth="1"/>
    <col min="5109" max="5109" width="13.42578125" style="30" customWidth="1"/>
    <col min="5110" max="5110" width="14.140625" style="30" customWidth="1"/>
    <col min="5111" max="5111" width="11.140625" style="30" customWidth="1"/>
    <col min="5112" max="5113" width="10.85546875" style="30" customWidth="1"/>
    <col min="5114" max="5114" width="11.140625" style="30" customWidth="1"/>
    <col min="5115" max="5115" width="13" style="30" customWidth="1"/>
    <col min="5116" max="5116" width="22.42578125" style="30" customWidth="1"/>
    <col min="5117" max="5117" width="11.5703125" style="30" customWidth="1"/>
    <col min="5118" max="5118" width="11.7109375" style="30" customWidth="1"/>
    <col min="5119" max="5119" width="14" style="30" customWidth="1"/>
    <col min="5120" max="5120" width="9.85546875" style="30" customWidth="1"/>
    <col min="5121" max="5123" width="9.140625" style="30"/>
    <col min="5124" max="5126" width="11.85546875" style="30" bestFit="1" customWidth="1"/>
    <col min="5127" max="5127" width="10.85546875" style="30" bestFit="1" customWidth="1"/>
    <col min="5128" max="5129" width="11.85546875" style="30" bestFit="1" customWidth="1"/>
    <col min="5130" max="5360" width="9.140625" style="30"/>
    <col min="5361" max="5361" width="3.85546875" style="30" customWidth="1"/>
    <col min="5362" max="5362" width="18" style="30" customWidth="1"/>
    <col min="5363" max="5363" width="32.5703125" style="30" customWidth="1"/>
    <col min="5364" max="5364" width="22.7109375" style="30" customWidth="1"/>
    <col min="5365" max="5365" width="13.42578125" style="30" customWidth="1"/>
    <col min="5366" max="5366" width="14.140625" style="30" customWidth="1"/>
    <col min="5367" max="5367" width="11.140625" style="30" customWidth="1"/>
    <col min="5368" max="5369" width="10.85546875" style="30" customWidth="1"/>
    <col min="5370" max="5370" width="11.140625" style="30" customWidth="1"/>
    <col min="5371" max="5371" width="13" style="30" customWidth="1"/>
    <col min="5372" max="5372" width="22.42578125" style="30" customWidth="1"/>
    <col min="5373" max="5373" width="11.5703125" style="30" customWidth="1"/>
    <col min="5374" max="5374" width="11.7109375" style="30" customWidth="1"/>
    <col min="5375" max="5375" width="14" style="30" customWidth="1"/>
    <col min="5376" max="5376" width="9.85546875" style="30" customWidth="1"/>
    <col min="5377" max="5379" width="9.140625" style="30"/>
    <col min="5380" max="5382" width="11.85546875" style="30" bestFit="1" customWidth="1"/>
    <col min="5383" max="5383" width="10.85546875" style="30" bestFit="1" customWidth="1"/>
    <col min="5384" max="5385" width="11.85546875" style="30" bestFit="1" customWidth="1"/>
    <col min="5386" max="5616" width="9.140625" style="30"/>
    <col min="5617" max="5617" width="3.85546875" style="30" customWidth="1"/>
    <col min="5618" max="5618" width="18" style="30" customWidth="1"/>
    <col min="5619" max="5619" width="32.5703125" style="30" customWidth="1"/>
    <col min="5620" max="5620" width="22.7109375" style="30" customWidth="1"/>
    <col min="5621" max="5621" width="13.42578125" style="30" customWidth="1"/>
    <col min="5622" max="5622" width="14.140625" style="30" customWidth="1"/>
    <col min="5623" max="5623" width="11.140625" style="30" customWidth="1"/>
    <col min="5624" max="5625" width="10.85546875" style="30" customWidth="1"/>
    <col min="5626" max="5626" width="11.140625" style="30" customWidth="1"/>
    <col min="5627" max="5627" width="13" style="30" customWidth="1"/>
    <col min="5628" max="5628" width="22.42578125" style="30" customWidth="1"/>
    <col min="5629" max="5629" width="11.5703125" style="30" customWidth="1"/>
    <col min="5630" max="5630" width="11.7109375" style="30" customWidth="1"/>
    <col min="5631" max="5631" width="14" style="30" customWidth="1"/>
    <col min="5632" max="5632" width="9.85546875" style="30" customWidth="1"/>
    <col min="5633" max="5635" width="9.140625" style="30"/>
    <col min="5636" max="5638" width="11.85546875" style="30" bestFit="1" customWidth="1"/>
    <col min="5639" max="5639" width="10.85546875" style="30" bestFit="1" customWidth="1"/>
    <col min="5640" max="5641" width="11.85546875" style="30" bestFit="1" customWidth="1"/>
    <col min="5642" max="5872" width="9.140625" style="30"/>
    <col min="5873" max="5873" width="3.85546875" style="30" customWidth="1"/>
    <col min="5874" max="5874" width="18" style="30" customWidth="1"/>
    <col min="5875" max="5875" width="32.5703125" style="30" customWidth="1"/>
    <col min="5876" max="5876" width="22.7109375" style="30" customWidth="1"/>
    <col min="5877" max="5877" width="13.42578125" style="30" customWidth="1"/>
    <col min="5878" max="5878" width="14.140625" style="30" customWidth="1"/>
    <col min="5879" max="5879" width="11.140625" style="30" customWidth="1"/>
    <col min="5880" max="5881" width="10.85546875" style="30" customWidth="1"/>
    <col min="5882" max="5882" width="11.140625" style="30" customWidth="1"/>
    <col min="5883" max="5883" width="13" style="30" customWidth="1"/>
    <col min="5884" max="5884" width="22.42578125" style="30" customWidth="1"/>
    <col min="5885" max="5885" width="11.5703125" style="30" customWidth="1"/>
    <col min="5886" max="5886" width="11.7109375" style="30" customWidth="1"/>
    <col min="5887" max="5887" width="14" style="30" customWidth="1"/>
    <col min="5888" max="5888" width="9.85546875" style="30" customWidth="1"/>
    <col min="5889" max="5891" width="9.140625" style="30"/>
    <col min="5892" max="5894" width="11.85546875" style="30" bestFit="1" customWidth="1"/>
    <col min="5895" max="5895" width="10.85546875" style="30" bestFit="1" customWidth="1"/>
    <col min="5896" max="5897" width="11.85546875" style="30" bestFit="1" customWidth="1"/>
    <col min="5898" max="6128" width="9.140625" style="30"/>
    <col min="6129" max="6129" width="3.85546875" style="30" customWidth="1"/>
    <col min="6130" max="6130" width="18" style="30" customWidth="1"/>
    <col min="6131" max="6131" width="32.5703125" style="30" customWidth="1"/>
    <col min="6132" max="6132" width="22.7109375" style="30" customWidth="1"/>
    <col min="6133" max="6133" width="13.42578125" style="30" customWidth="1"/>
    <col min="6134" max="6134" width="14.140625" style="30" customWidth="1"/>
    <col min="6135" max="6135" width="11.140625" style="30" customWidth="1"/>
    <col min="6136" max="6137" width="10.85546875" style="30" customWidth="1"/>
    <col min="6138" max="6138" width="11.140625" style="30" customWidth="1"/>
    <col min="6139" max="6139" width="13" style="30" customWidth="1"/>
    <col min="6140" max="6140" width="22.42578125" style="30" customWidth="1"/>
    <col min="6141" max="6141" width="11.5703125" style="30" customWidth="1"/>
    <col min="6142" max="6142" width="11.7109375" style="30" customWidth="1"/>
    <col min="6143" max="6143" width="14" style="30" customWidth="1"/>
    <col min="6144" max="6144" width="9.85546875" style="30" customWidth="1"/>
    <col min="6145" max="6147" width="9.140625" style="30"/>
    <col min="6148" max="6150" width="11.85546875" style="30" bestFit="1" customWidth="1"/>
    <col min="6151" max="6151" width="10.85546875" style="30" bestFit="1" customWidth="1"/>
    <col min="6152" max="6153" width="11.85546875" style="30" bestFit="1" customWidth="1"/>
    <col min="6154" max="6384" width="9.140625" style="30"/>
    <col min="6385" max="6385" width="3.85546875" style="30" customWidth="1"/>
    <col min="6386" max="6386" width="18" style="30" customWidth="1"/>
    <col min="6387" max="6387" width="32.5703125" style="30" customWidth="1"/>
    <col min="6388" max="6388" width="22.7109375" style="30" customWidth="1"/>
    <col min="6389" max="6389" width="13.42578125" style="30" customWidth="1"/>
    <col min="6390" max="6390" width="14.140625" style="30" customWidth="1"/>
    <col min="6391" max="6391" width="11.140625" style="30" customWidth="1"/>
    <col min="6392" max="6393" width="10.85546875" style="30" customWidth="1"/>
    <col min="6394" max="6394" width="11.140625" style="30" customWidth="1"/>
    <col min="6395" max="6395" width="13" style="30" customWidth="1"/>
    <col min="6396" max="6396" width="22.42578125" style="30" customWidth="1"/>
    <col min="6397" max="6397" width="11.5703125" style="30" customWidth="1"/>
    <col min="6398" max="6398" width="11.7109375" style="30" customWidth="1"/>
    <col min="6399" max="6399" width="14" style="30" customWidth="1"/>
    <col min="6400" max="6400" width="9.85546875" style="30" customWidth="1"/>
    <col min="6401" max="6403" width="9.140625" style="30"/>
    <col min="6404" max="6406" width="11.85546875" style="30" bestFit="1" customWidth="1"/>
    <col min="6407" max="6407" width="10.85546875" style="30" bestFit="1" customWidth="1"/>
    <col min="6408" max="6409" width="11.85546875" style="30" bestFit="1" customWidth="1"/>
    <col min="6410" max="6640" width="9.140625" style="30"/>
    <col min="6641" max="6641" width="3.85546875" style="30" customWidth="1"/>
    <col min="6642" max="6642" width="18" style="30" customWidth="1"/>
    <col min="6643" max="6643" width="32.5703125" style="30" customWidth="1"/>
    <col min="6644" max="6644" width="22.7109375" style="30" customWidth="1"/>
    <col min="6645" max="6645" width="13.42578125" style="30" customWidth="1"/>
    <col min="6646" max="6646" width="14.140625" style="30" customWidth="1"/>
    <col min="6647" max="6647" width="11.140625" style="30" customWidth="1"/>
    <col min="6648" max="6649" width="10.85546875" style="30" customWidth="1"/>
    <col min="6650" max="6650" width="11.140625" style="30" customWidth="1"/>
    <col min="6651" max="6651" width="13" style="30" customWidth="1"/>
    <col min="6652" max="6652" width="22.42578125" style="30" customWidth="1"/>
    <col min="6653" max="6653" width="11.5703125" style="30" customWidth="1"/>
    <col min="6654" max="6654" width="11.7109375" style="30" customWidth="1"/>
    <col min="6655" max="6655" width="14" style="30" customWidth="1"/>
    <col min="6656" max="6656" width="9.85546875" style="30" customWidth="1"/>
    <col min="6657" max="6659" width="9.140625" style="30"/>
    <col min="6660" max="6662" width="11.85546875" style="30" bestFit="1" customWidth="1"/>
    <col min="6663" max="6663" width="10.85546875" style="30" bestFit="1" customWidth="1"/>
    <col min="6664" max="6665" width="11.85546875" style="30" bestFit="1" customWidth="1"/>
    <col min="6666" max="6896" width="9.140625" style="30"/>
    <col min="6897" max="6897" width="3.85546875" style="30" customWidth="1"/>
    <col min="6898" max="6898" width="18" style="30" customWidth="1"/>
    <col min="6899" max="6899" width="32.5703125" style="30" customWidth="1"/>
    <col min="6900" max="6900" width="22.7109375" style="30" customWidth="1"/>
    <col min="6901" max="6901" width="13.42578125" style="30" customWidth="1"/>
    <col min="6902" max="6902" width="14.140625" style="30" customWidth="1"/>
    <col min="6903" max="6903" width="11.140625" style="30" customWidth="1"/>
    <col min="6904" max="6905" width="10.85546875" style="30" customWidth="1"/>
    <col min="6906" max="6906" width="11.140625" style="30" customWidth="1"/>
    <col min="6907" max="6907" width="13" style="30" customWidth="1"/>
    <col min="6908" max="6908" width="22.42578125" style="30" customWidth="1"/>
    <col min="6909" max="6909" width="11.5703125" style="30" customWidth="1"/>
    <col min="6910" max="6910" width="11.7109375" style="30" customWidth="1"/>
    <col min="6911" max="6911" width="14" style="30" customWidth="1"/>
    <col min="6912" max="6912" width="9.85546875" style="30" customWidth="1"/>
    <col min="6913" max="6915" width="9.140625" style="30"/>
    <col min="6916" max="6918" width="11.85546875" style="30" bestFit="1" customWidth="1"/>
    <col min="6919" max="6919" width="10.85546875" style="30" bestFit="1" customWidth="1"/>
    <col min="6920" max="6921" width="11.85546875" style="30" bestFit="1" customWidth="1"/>
    <col min="6922" max="7152" width="9.140625" style="30"/>
    <col min="7153" max="7153" width="3.85546875" style="30" customWidth="1"/>
    <col min="7154" max="7154" width="18" style="30" customWidth="1"/>
    <col min="7155" max="7155" width="32.5703125" style="30" customWidth="1"/>
    <col min="7156" max="7156" width="22.7109375" style="30" customWidth="1"/>
    <col min="7157" max="7157" width="13.42578125" style="30" customWidth="1"/>
    <col min="7158" max="7158" width="14.140625" style="30" customWidth="1"/>
    <col min="7159" max="7159" width="11.140625" style="30" customWidth="1"/>
    <col min="7160" max="7161" width="10.85546875" style="30" customWidth="1"/>
    <col min="7162" max="7162" width="11.140625" style="30" customWidth="1"/>
    <col min="7163" max="7163" width="13" style="30" customWidth="1"/>
    <col min="7164" max="7164" width="22.42578125" style="30" customWidth="1"/>
    <col min="7165" max="7165" width="11.5703125" style="30" customWidth="1"/>
    <col min="7166" max="7166" width="11.7109375" style="30" customWidth="1"/>
    <col min="7167" max="7167" width="14" style="30" customWidth="1"/>
    <col min="7168" max="7168" width="9.85546875" style="30" customWidth="1"/>
    <col min="7169" max="7171" width="9.140625" style="30"/>
    <col min="7172" max="7174" width="11.85546875" style="30" bestFit="1" customWidth="1"/>
    <col min="7175" max="7175" width="10.85546875" style="30" bestFit="1" customWidth="1"/>
    <col min="7176" max="7177" width="11.85546875" style="30" bestFit="1" customWidth="1"/>
    <col min="7178" max="7408" width="9.140625" style="30"/>
    <col min="7409" max="7409" width="3.85546875" style="30" customWidth="1"/>
    <col min="7410" max="7410" width="18" style="30" customWidth="1"/>
    <col min="7411" max="7411" width="32.5703125" style="30" customWidth="1"/>
    <col min="7412" max="7412" width="22.7109375" style="30" customWidth="1"/>
    <col min="7413" max="7413" width="13.42578125" style="30" customWidth="1"/>
    <col min="7414" max="7414" width="14.140625" style="30" customWidth="1"/>
    <col min="7415" max="7415" width="11.140625" style="30" customWidth="1"/>
    <col min="7416" max="7417" width="10.85546875" style="30" customWidth="1"/>
    <col min="7418" max="7418" width="11.140625" style="30" customWidth="1"/>
    <col min="7419" max="7419" width="13" style="30" customWidth="1"/>
    <col min="7420" max="7420" width="22.42578125" style="30" customWidth="1"/>
    <col min="7421" max="7421" width="11.5703125" style="30" customWidth="1"/>
    <col min="7422" max="7422" width="11.7109375" style="30" customWidth="1"/>
    <col min="7423" max="7423" width="14" style="30" customWidth="1"/>
    <col min="7424" max="7424" width="9.85546875" style="30" customWidth="1"/>
    <col min="7425" max="7427" width="9.140625" style="30"/>
    <col min="7428" max="7430" width="11.85546875" style="30" bestFit="1" customWidth="1"/>
    <col min="7431" max="7431" width="10.85546875" style="30" bestFit="1" customWidth="1"/>
    <col min="7432" max="7433" width="11.85546875" style="30" bestFit="1" customWidth="1"/>
    <col min="7434" max="7664" width="9.140625" style="30"/>
    <col min="7665" max="7665" width="3.85546875" style="30" customWidth="1"/>
    <col min="7666" max="7666" width="18" style="30" customWidth="1"/>
    <col min="7667" max="7667" width="32.5703125" style="30" customWidth="1"/>
    <col min="7668" max="7668" width="22.7109375" style="30" customWidth="1"/>
    <col min="7669" max="7669" width="13.42578125" style="30" customWidth="1"/>
    <col min="7670" max="7670" width="14.140625" style="30" customWidth="1"/>
    <col min="7671" max="7671" width="11.140625" style="30" customWidth="1"/>
    <col min="7672" max="7673" width="10.85546875" style="30" customWidth="1"/>
    <col min="7674" max="7674" width="11.140625" style="30" customWidth="1"/>
    <col min="7675" max="7675" width="13" style="30" customWidth="1"/>
    <col min="7676" max="7676" width="22.42578125" style="30" customWidth="1"/>
    <col min="7677" max="7677" width="11.5703125" style="30" customWidth="1"/>
    <col min="7678" max="7678" width="11.7109375" style="30" customWidth="1"/>
    <col min="7679" max="7679" width="14" style="30" customWidth="1"/>
    <col min="7680" max="7680" width="9.85546875" style="30" customWidth="1"/>
    <col min="7681" max="7683" width="9.140625" style="30"/>
    <col min="7684" max="7686" width="11.85546875" style="30" bestFit="1" customWidth="1"/>
    <col min="7687" max="7687" width="10.85546875" style="30" bestFit="1" customWidth="1"/>
    <col min="7688" max="7689" width="11.85546875" style="30" bestFit="1" customWidth="1"/>
    <col min="7690" max="7920" width="9.140625" style="30"/>
    <col min="7921" max="7921" width="3.85546875" style="30" customWidth="1"/>
    <col min="7922" max="7922" width="18" style="30" customWidth="1"/>
    <col min="7923" max="7923" width="32.5703125" style="30" customWidth="1"/>
    <col min="7924" max="7924" width="22.7109375" style="30" customWidth="1"/>
    <col min="7925" max="7925" width="13.42578125" style="30" customWidth="1"/>
    <col min="7926" max="7926" width="14.140625" style="30" customWidth="1"/>
    <col min="7927" max="7927" width="11.140625" style="30" customWidth="1"/>
    <col min="7928" max="7929" width="10.85546875" style="30" customWidth="1"/>
    <col min="7930" max="7930" width="11.140625" style="30" customWidth="1"/>
    <col min="7931" max="7931" width="13" style="30" customWidth="1"/>
    <col min="7932" max="7932" width="22.42578125" style="30" customWidth="1"/>
    <col min="7933" max="7933" width="11.5703125" style="30" customWidth="1"/>
    <col min="7934" max="7934" width="11.7109375" style="30" customWidth="1"/>
    <col min="7935" max="7935" width="14" style="30" customWidth="1"/>
    <col min="7936" max="7936" width="9.85546875" style="30" customWidth="1"/>
    <col min="7937" max="7939" width="9.140625" style="30"/>
    <col min="7940" max="7942" width="11.85546875" style="30" bestFit="1" customWidth="1"/>
    <col min="7943" max="7943" width="10.85546875" style="30" bestFit="1" customWidth="1"/>
    <col min="7944" max="7945" width="11.85546875" style="30" bestFit="1" customWidth="1"/>
    <col min="7946" max="8176" width="9.140625" style="30"/>
    <col min="8177" max="8177" width="3.85546875" style="30" customWidth="1"/>
    <col min="8178" max="8178" width="18" style="30" customWidth="1"/>
    <col min="8179" max="8179" width="32.5703125" style="30" customWidth="1"/>
    <col min="8180" max="8180" width="22.7109375" style="30" customWidth="1"/>
    <col min="8181" max="8181" width="13.42578125" style="30" customWidth="1"/>
    <col min="8182" max="8182" width="14.140625" style="30" customWidth="1"/>
    <col min="8183" max="8183" width="11.140625" style="30" customWidth="1"/>
    <col min="8184" max="8185" width="10.85546875" style="30" customWidth="1"/>
    <col min="8186" max="8186" width="11.140625" style="30" customWidth="1"/>
    <col min="8187" max="8187" width="13" style="30" customWidth="1"/>
    <col min="8188" max="8188" width="22.42578125" style="30" customWidth="1"/>
    <col min="8189" max="8189" width="11.5703125" style="30" customWidth="1"/>
    <col min="8190" max="8190" width="11.7109375" style="30" customWidth="1"/>
    <col min="8191" max="8191" width="14" style="30" customWidth="1"/>
    <col min="8192" max="8192" width="9.85546875" style="30" customWidth="1"/>
    <col min="8193" max="8195" width="9.140625" style="30"/>
    <col min="8196" max="8198" width="11.85546875" style="30" bestFit="1" customWidth="1"/>
    <col min="8199" max="8199" width="10.85546875" style="30" bestFit="1" customWidth="1"/>
    <col min="8200" max="8201" width="11.85546875" style="30" bestFit="1" customWidth="1"/>
    <col min="8202" max="8432" width="9.140625" style="30"/>
    <col min="8433" max="8433" width="3.85546875" style="30" customWidth="1"/>
    <col min="8434" max="8434" width="18" style="30" customWidth="1"/>
    <col min="8435" max="8435" width="32.5703125" style="30" customWidth="1"/>
    <col min="8436" max="8436" width="22.7109375" style="30" customWidth="1"/>
    <col min="8437" max="8437" width="13.42578125" style="30" customWidth="1"/>
    <col min="8438" max="8438" width="14.140625" style="30" customWidth="1"/>
    <col min="8439" max="8439" width="11.140625" style="30" customWidth="1"/>
    <col min="8440" max="8441" width="10.85546875" style="30" customWidth="1"/>
    <col min="8442" max="8442" width="11.140625" style="30" customWidth="1"/>
    <col min="8443" max="8443" width="13" style="30" customWidth="1"/>
    <col min="8444" max="8444" width="22.42578125" style="30" customWidth="1"/>
    <col min="8445" max="8445" width="11.5703125" style="30" customWidth="1"/>
    <col min="8446" max="8446" width="11.7109375" style="30" customWidth="1"/>
    <col min="8447" max="8447" width="14" style="30" customWidth="1"/>
    <col min="8448" max="8448" width="9.85546875" style="30" customWidth="1"/>
    <col min="8449" max="8451" width="9.140625" style="30"/>
    <col min="8452" max="8454" width="11.85546875" style="30" bestFit="1" customWidth="1"/>
    <col min="8455" max="8455" width="10.85546875" style="30" bestFit="1" customWidth="1"/>
    <col min="8456" max="8457" width="11.85546875" style="30" bestFit="1" customWidth="1"/>
    <col min="8458" max="8688" width="9.140625" style="30"/>
    <col min="8689" max="8689" width="3.85546875" style="30" customWidth="1"/>
    <col min="8690" max="8690" width="18" style="30" customWidth="1"/>
    <col min="8691" max="8691" width="32.5703125" style="30" customWidth="1"/>
    <col min="8692" max="8692" width="22.7109375" style="30" customWidth="1"/>
    <col min="8693" max="8693" width="13.42578125" style="30" customWidth="1"/>
    <col min="8694" max="8694" width="14.140625" style="30" customWidth="1"/>
    <col min="8695" max="8695" width="11.140625" style="30" customWidth="1"/>
    <col min="8696" max="8697" width="10.85546875" style="30" customWidth="1"/>
    <col min="8698" max="8698" width="11.140625" style="30" customWidth="1"/>
    <col min="8699" max="8699" width="13" style="30" customWidth="1"/>
    <col min="8700" max="8700" width="22.42578125" style="30" customWidth="1"/>
    <col min="8701" max="8701" width="11.5703125" style="30" customWidth="1"/>
    <col min="8702" max="8702" width="11.7109375" style="30" customWidth="1"/>
    <col min="8703" max="8703" width="14" style="30" customWidth="1"/>
    <col min="8704" max="8704" width="9.85546875" style="30" customWidth="1"/>
    <col min="8705" max="8707" width="9.140625" style="30"/>
    <col min="8708" max="8710" width="11.85546875" style="30" bestFit="1" customWidth="1"/>
    <col min="8711" max="8711" width="10.85546875" style="30" bestFit="1" customWidth="1"/>
    <col min="8712" max="8713" width="11.85546875" style="30" bestFit="1" customWidth="1"/>
    <col min="8714" max="8944" width="9.140625" style="30"/>
    <col min="8945" max="8945" width="3.85546875" style="30" customWidth="1"/>
    <col min="8946" max="8946" width="18" style="30" customWidth="1"/>
    <col min="8947" max="8947" width="32.5703125" style="30" customWidth="1"/>
    <col min="8948" max="8948" width="22.7109375" style="30" customWidth="1"/>
    <col min="8949" max="8949" width="13.42578125" style="30" customWidth="1"/>
    <col min="8950" max="8950" width="14.140625" style="30" customWidth="1"/>
    <col min="8951" max="8951" width="11.140625" style="30" customWidth="1"/>
    <col min="8952" max="8953" width="10.85546875" style="30" customWidth="1"/>
    <col min="8954" max="8954" width="11.140625" style="30" customWidth="1"/>
    <col min="8955" max="8955" width="13" style="30" customWidth="1"/>
    <col min="8956" max="8956" width="22.42578125" style="30" customWidth="1"/>
    <col min="8957" max="8957" width="11.5703125" style="30" customWidth="1"/>
    <col min="8958" max="8958" width="11.7109375" style="30" customWidth="1"/>
    <col min="8959" max="8959" width="14" style="30" customWidth="1"/>
    <col min="8960" max="8960" width="9.85546875" style="30" customWidth="1"/>
    <col min="8961" max="8963" width="9.140625" style="30"/>
    <col min="8964" max="8966" width="11.85546875" style="30" bestFit="1" customWidth="1"/>
    <col min="8967" max="8967" width="10.85546875" style="30" bestFit="1" customWidth="1"/>
    <col min="8968" max="8969" width="11.85546875" style="30" bestFit="1" customWidth="1"/>
    <col min="8970" max="9200" width="9.140625" style="30"/>
    <col min="9201" max="9201" width="3.85546875" style="30" customWidth="1"/>
    <col min="9202" max="9202" width="18" style="30" customWidth="1"/>
    <col min="9203" max="9203" width="32.5703125" style="30" customWidth="1"/>
    <col min="9204" max="9204" width="22.7109375" style="30" customWidth="1"/>
    <col min="9205" max="9205" width="13.42578125" style="30" customWidth="1"/>
    <col min="9206" max="9206" width="14.140625" style="30" customWidth="1"/>
    <col min="9207" max="9207" width="11.140625" style="30" customWidth="1"/>
    <col min="9208" max="9209" width="10.85546875" style="30" customWidth="1"/>
    <col min="9210" max="9210" width="11.140625" style="30" customWidth="1"/>
    <col min="9211" max="9211" width="13" style="30" customWidth="1"/>
    <col min="9212" max="9212" width="22.42578125" style="30" customWidth="1"/>
    <col min="9213" max="9213" width="11.5703125" style="30" customWidth="1"/>
    <col min="9214" max="9214" width="11.7109375" style="30" customWidth="1"/>
    <col min="9215" max="9215" width="14" style="30" customWidth="1"/>
    <col min="9216" max="9216" width="9.85546875" style="30" customWidth="1"/>
    <col min="9217" max="9219" width="9.140625" style="30"/>
    <col min="9220" max="9222" width="11.85546875" style="30" bestFit="1" customWidth="1"/>
    <col min="9223" max="9223" width="10.85546875" style="30" bestFit="1" customWidth="1"/>
    <col min="9224" max="9225" width="11.85546875" style="30" bestFit="1" customWidth="1"/>
    <col min="9226" max="9456" width="9.140625" style="30"/>
    <col min="9457" max="9457" width="3.85546875" style="30" customWidth="1"/>
    <col min="9458" max="9458" width="18" style="30" customWidth="1"/>
    <col min="9459" max="9459" width="32.5703125" style="30" customWidth="1"/>
    <col min="9460" max="9460" width="22.7109375" style="30" customWidth="1"/>
    <col min="9461" max="9461" width="13.42578125" style="30" customWidth="1"/>
    <col min="9462" max="9462" width="14.140625" style="30" customWidth="1"/>
    <col min="9463" max="9463" width="11.140625" style="30" customWidth="1"/>
    <col min="9464" max="9465" width="10.85546875" style="30" customWidth="1"/>
    <col min="9466" max="9466" width="11.140625" style="30" customWidth="1"/>
    <col min="9467" max="9467" width="13" style="30" customWidth="1"/>
    <col min="9468" max="9468" width="22.42578125" style="30" customWidth="1"/>
    <col min="9469" max="9469" width="11.5703125" style="30" customWidth="1"/>
    <col min="9470" max="9470" width="11.7109375" style="30" customWidth="1"/>
    <col min="9471" max="9471" width="14" style="30" customWidth="1"/>
    <col min="9472" max="9472" width="9.85546875" style="30" customWidth="1"/>
    <col min="9473" max="9475" width="9.140625" style="30"/>
    <col min="9476" max="9478" width="11.85546875" style="30" bestFit="1" customWidth="1"/>
    <col min="9479" max="9479" width="10.85546875" style="30" bestFit="1" customWidth="1"/>
    <col min="9480" max="9481" width="11.85546875" style="30" bestFit="1" customWidth="1"/>
    <col min="9482" max="9712" width="9.140625" style="30"/>
    <col min="9713" max="9713" width="3.85546875" style="30" customWidth="1"/>
    <col min="9714" max="9714" width="18" style="30" customWidth="1"/>
    <col min="9715" max="9715" width="32.5703125" style="30" customWidth="1"/>
    <col min="9716" max="9716" width="22.7109375" style="30" customWidth="1"/>
    <col min="9717" max="9717" width="13.42578125" style="30" customWidth="1"/>
    <col min="9718" max="9718" width="14.140625" style="30" customWidth="1"/>
    <col min="9719" max="9719" width="11.140625" style="30" customWidth="1"/>
    <col min="9720" max="9721" width="10.85546875" style="30" customWidth="1"/>
    <col min="9722" max="9722" width="11.140625" style="30" customWidth="1"/>
    <col min="9723" max="9723" width="13" style="30" customWidth="1"/>
    <col min="9724" max="9724" width="22.42578125" style="30" customWidth="1"/>
    <col min="9725" max="9725" width="11.5703125" style="30" customWidth="1"/>
    <col min="9726" max="9726" width="11.7109375" style="30" customWidth="1"/>
    <col min="9727" max="9727" width="14" style="30" customWidth="1"/>
    <col min="9728" max="9728" width="9.85546875" style="30" customWidth="1"/>
    <col min="9729" max="9731" width="9.140625" style="30"/>
    <col min="9732" max="9734" width="11.85546875" style="30" bestFit="1" customWidth="1"/>
    <col min="9735" max="9735" width="10.85546875" style="30" bestFit="1" customWidth="1"/>
    <col min="9736" max="9737" width="11.85546875" style="30" bestFit="1" customWidth="1"/>
    <col min="9738" max="9968" width="9.140625" style="30"/>
    <col min="9969" max="9969" width="3.85546875" style="30" customWidth="1"/>
    <col min="9970" max="9970" width="18" style="30" customWidth="1"/>
    <col min="9971" max="9971" width="32.5703125" style="30" customWidth="1"/>
    <col min="9972" max="9972" width="22.7109375" style="30" customWidth="1"/>
    <col min="9973" max="9973" width="13.42578125" style="30" customWidth="1"/>
    <col min="9974" max="9974" width="14.140625" style="30" customWidth="1"/>
    <col min="9975" max="9975" width="11.140625" style="30" customWidth="1"/>
    <col min="9976" max="9977" width="10.85546875" style="30" customWidth="1"/>
    <col min="9978" max="9978" width="11.140625" style="30" customWidth="1"/>
    <col min="9979" max="9979" width="13" style="30" customWidth="1"/>
    <col min="9980" max="9980" width="22.42578125" style="30" customWidth="1"/>
    <col min="9981" max="9981" width="11.5703125" style="30" customWidth="1"/>
    <col min="9982" max="9982" width="11.7109375" style="30" customWidth="1"/>
    <col min="9983" max="9983" width="14" style="30" customWidth="1"/>
    <col min="9984" max="9984" width="9.85546875" style="30" customWidth="1"/>
    <col min="9985" max="9987" width="9.140625" style="30"/>
    <col min="9988" max="9990" width="11.85546875" style="30" bestFit="1" customWidth="1"/>
    <col min="9991" max="9991" width="10.85546875" style="30" bestFit="1" customWidth="1"/>
    <col min="9992" max="9993" width="11.85546875" style="30" bestFit="1" customWidth="1"/>
    <col min="9994" max="10224" width="9.140625" style="30"/>
    <col min="10225" max="10225" width="3.85546875" style="30" customWidth="1"/>
    <col min="10226" max="10226" width="18" style="30" customWidth="1"/>
    <col min="10227" max="10227" width="32.5703125" style="30" customWidth="1"/>
    <col min="10228" max="10228" width="22.7109375" style="30" customWidth="1"/>
    <col min="10229" max="10229" width="13.42578125" style="30" customWidth="1"/>
    <col min="10230" max="10230" width="14.140625" style="30" customWidth="1"/>
    <col min="10231" max="10231" width="11.140625" style="30" customWidth="1"/>
    <col min="10232" max="10233" width="10.85546875" style="30" customWidth="1"/>
    <col min="10234" max="10234" width="11.140625" style="30" customWidth="1"/>
    <col min="10235" max="10235" width="13" style="30" customWidth="1"/>
    <col min="10236" max="10236" width="22.42578125" style="30" customWidth="1"/>
    <col min="10237" max="10237" width="11.5703125" style="30" customWidth="1"/>
    <col min="10238" max="10238" width="11.7109375" style="30" customWidth="1"/>
    <col min="10239" max="10239" width="14" style="30" customWidth="1"/>
    <col min="10240" max="10240" width="9.85546875" style="30" customWidth="1"/>
    <col min="10241" max="10243" width="9.140625" style="30"/>
    <col min="10244" max="10246" width="11.85546875" style="30" bestFit="1" customWidth="1"/>
    <col min="10247" max="10247" width="10.85546875" style="30" bestFit="1" customWidth="1"/>
    <col min="10248" max="10249" width="11.85546875" style="30" bestFit="1" customWidth="1"/>
    <col min="10250" max="10480" width="9.140625" style="30"/>
    <col min="10481" max="10481" width="3.85546875" style="30" customWidth="1"/>
    <col min="10482" max="10482" width="18" style="30" customWidth="1"/>
    <col min="10483" max="10483" width="32.5703125" style="30" customWidth="1"/>
    <col min="10484" max="10484" width="22.7109375" style="30" customWidth="1"/>
    <col min="10485" max="10485" width="13.42578125" style="30" customWidth="1"/>
    <col min="10486" max="10486" width="14.140625" style="30" customWidth="1"/>
    <col min="10487" max="10487" width="11.140625" style="30" customWidth="1"/>
    <col min="10488" max="10489" width="10.85546875" style="30" customWidth="1"/>
    <col min="10490" max="10490" width="11.140625" style="30" customWidth="1"/>
    <col min="10491" max="10491" width="13" style="30" customWidth="1"/>
    <col min="10492" max="10492" width="22.42578125" style="30" customWidth="1"/>
    <col min="10493" max="10493" width="11.5703125" style="30" customWidth="1"/>
    <col min="10494" max="10494" width="11.7109375" style="30" customWidth="1"/>
    <col min="10495" max="10495" width="14" style="30" customWidth="1"/>
    <col min="10496" max="10496" width="9.85546875" style="30" customWidth="1"/>
    <col min="10497" max="10499" width="9.140625" style="30"/>
    <col min="10500" max="10502" width="11.85546875" style="30" bestFit="1" customWidth="1"/>
    <col min="10503" max="10503" width="10.85546875" style="30" bestFit="1" customWidth="1"/>
    <col min="10504" max="10505" width="11.85546875" style="30" bestFit="1" customWidth="1"/>
    <col min="10506" max="10736" width="9.140625" style="30"/>
    <col min="10737" max="10737" width="3.85546875" style="30" customWidth="1"/>
    <col min="10738" max="10738" width="18" style="30" customWidth="1"/>
    <col min="10739" max="10739" width="32.5703125" style="30" customWidth="1"/>
    <col min="10740" max="10740" width="22.7109375" style="30" customWidth="1"/>
    <col min="10741" max="10741" width="13.42578125" style="30" customWidth="1"/>
    <col min="10742" max="10742" width="14.140625" style="30" customWidth="1"/>
    <col min="10743" max="10743" width="11.140625" style="30" customWidth="1"/>
    <col min="10744" max="10745" width="10.85546875" style="30" customWidth="1"/>
    <col min="10746" max="10746" width="11.140625" style="30" customWidth="1"/>
    <col min="10747" max="10747" width="13" style="30" customWidth="1"/>
    <col min="10748" max="10748" width="22.42578125" style="30" customWidth="1"/>
    <col min="10749" max="10749" width="11.5703125" style="30" customWidth="1"/>
    <col min="10750" max="10750" width="11.7109375" style="30" customWidth="1"/>
    <col min="10751" max="10751" width="14" style="30" customWidth="1"/>
    <col min="10752" max="10752" width="9.85546875" style="30" customWidth="1"/>
    <col min="10753" max="10755" width="9.140625" style="30"/>
    <col min="10756" max="10758" width="11.85546875" style="30" bestFit="1" customWidth="1"/>
    <col min="10759" max="10759" width="10.85546875" style="30" bestFit="1" customWidth="1"/>
    <col min="10760" max="10761" width="11.85546875" style="30" bestFit="1" customWidth="1"/>
    <col min="10762" max="10992" width="9.140625" style="30"/>
    <col min="10993" max="10993" width="3.85546875" style="30" customWidth="1"/>
    <col min="10994" max="10994" width="18" style="30" customWidth="1"/>
    <col min="10995" max="10995" width="32.5703125" style="30" customWidth="1"/>
    <col min="10996" max="10996" width="22.7109375" style="30" customWidth="1"/>
    <col min="10997" max="10997" width="13.42578125" style="30" customWidth="1"/>
    <col min="10998" max="10998" width="14.140625" style="30" customWidth="1"/>
    <col min="10999" max="10999" width="11.140625" style="30" customWidth="1"/>
    <col min="11000" max="11001" width="10.85546875" style="30" customWidth="1"/>
    <col min="11002" max="11002" width="11.140625" style="30" customWidth="1"/>
    <col min="11003" max="11003" width="13" style="30" customWidth="1"/>
    <col min="11004" max="11004" width="22.42578125" style="30" customWidth="1"/>
    <col min="11005" max="11005" width="11.5703125" style="30" customWidth="1"/>
    <col min="11006" max="11006" width="11.7109375" style="30" customWidth="1"/>
    <col min="11007" max="11007" width="14" style="30" customWidth="1"/>
    <col min="11008" max="11008" width="9.85546875" style="30" customWidth="1"/>
    <col min="11009" max="11011" width="9.140625" style="30"/>
    <col min="11012" max="11014" width="11.85546875" style="30" bestFit="1" customWidth="1"/>
    <col min="11015" max="11015" width="10.85546875" style="30" bestFit="1" customWidth="1"/>
    <col min="11016" max="11017" width="11.85546875" style="30" bestFit="1" customWidth="1"/>
    <col min="11018" max="11248" width="9.140625" style="30"/>
    <col min="11249" max="11249" width="3.85546875" style="30" customWidth="1"/>
    <col min="11250" max="11250" width="18" style="30" customWidth="1"/>
    <col min="11251" max="11251" width="32.5703125" style="30" customWidth="1"/>
    <col min="11252" max="11252" width="22.7109375" style="30" customWidth="1"/>
    <col min="11253" max="11253" width="13.42578125" style="30" customWidth="1"/>
    <col min="11254" max="11254" width="14.140625" style="30" customWidth="1"/>
    <col min="11255" max="11255" width="11.140625" style="30" customWidth="1"/>
    <col min="11256" max="11257" width="10.85546875" style="30" customWidth="1"/>
    <col min="11258" max="11258" width="11.140625" style="30" customWidth="1"/>
    <col min="11259" max="11259" width="13" style="30" customWidth="1"/>
    <col min="11260" max="11260" width="22.42578125" style="30" customWidth="1"/>
    <col min="11261" max="11261" width="11.5703125" style="30" customWidth="1"/>
    <col min="11262" max="11262" width="11.7109375" style="30" customWidth="1"/>
    <col min="11263" max="11263" width="14" style="30" customWidth="1"/>
    <col min="11264" max="11264" width="9.85546875" style="30" customWidth="1"/>
    <col min="11265" max="11267" width="9.140625" style="30"/>
    <col min="11268" max="11270" width="11.85546875" style="30" bestFit="1" customWidth="1"/>
    <col min="11271" max="11271" width="10.85546875" style="30" bestFit="1" customWidth="1"/>
    <col min="11272" max="11273" width="11.85546875" style="30" bestFit="1" customWidth="1"/>
    <col min="11274" max="11504" width="9.140625" style="30"/>
    <col min="11505" max="11505" width="3.85546875" style="30" customWidth="1"/>
    <col min="11506" max="11506" width="18" style="30" customWidth="1"/>
    <col min="11507" max="11507" width="32.5703125" style="30" customWidth="1"/>
    <col min="11508" max="11508" width="22.7109375" style="30" customWidth="1"/>
    <col min="11509" max="11509" width="13.42578125" style="30" customWidth="1"/>
    <col min="11510" max="11510" width="14.140625" style="30" customWidth="1"/>
    <col min="11511" max="11511" width="11.140625" style="30" customWidth="1"/>
    <col min="11512" max="11513" width="10.85546875" style="30" customWidth="1"/>
    <col min="11514" max="11514" width="11.140625" style="30" customWidth="1"/>
    <col min="11515" max="11515" width="13" style="30" customWidth="1"/>
    <col min="11516" max="11516" width="22.42578125" style="30" customWidth="1"/>
    <col min="11517" max="11517" width="11.5703125" style="30" customWidth="1"/>
    <col min="11518" max="11518" width="11.7109375" style="30" customWidth="1"/>
    <col min="11519" max="11519" width="14" style="30" customWidth="1"/>
    <col min="11520" max="11520" width="9.85546875" style="30" customWidth="1"/>
    <col min="11521" max="11523" width="9.140625" style="30"/>
    <col min="11524" max="11526" width="11.85546875" style="30" bestFit="1" customWidth="1"/>
    <col min="11527" max="11527" width="10.85546875" style="30" bestFit="1" customWidth="1"/>
    <col min="11528" max="11529" width="11.85546875" style="30" bestFit="1" customWidth="1"/>
    <col min="11530" max="11760" width="9.140625" style="30"/>
    <col min="11761" max="11761" width="3.85546875" style="30" customWidth="1"/>
    <col min="11762" max="11762" width="18" style="30" customWidth="1"/>
    <col min="11763" max="11763" width="32.5703125" style="30" customWidth="1"/>
    <col min="11764" max="11764" width="22.7109375" style="30" customWidth="1"/>
    <col min="11765" max="11765" width="13.42578125" style="30" customWidth="1"/>
    <col min="11766" max="11766" width="14.140625" style="30" customWidth="1"/>
    <col min="11767" max="11767" width="11.140625" style="30" customWidth="1"/>
    <col min="11768" max="11769" width="10.85546875" style="30" customWidth="1"/>
    <col min="11770" max="11770" width="11.140625" style="30" customWidth="1"/>
    <col min="11771" max="11771" width="13" style="30" customWidth="1"/>
    <col min="11772" max="11772" width="22.42578125" style="30" customWidth="1"/>
    <col min="11773" max="11773" width="11.5703125" style="30" customWidth="1"/>
    <col min="11774" max="11774" width="11.7109375" style="30" customWidth="1"/>
    <col min="11775" max="11775" width="14" style="30" customWidth="1"/>
    <col min="11776" max="11776" width="9.85546875" style="30" customWidth="1"/>
    <col min="11777" max="11779" width="9.140625" style="30"/>
    <col min="11780" max="11782" width="11.85546875" style="30" bestFit="1" customWidth="1"/>
    <col min="11783" max="11783" width="10.85546875" style="30" bestFit="1" customWidth="1"/>
    <col min="11784" max="11785" width="11.85546875" style="30" bestFit="1" customWidth="1"/>
    <col min="11786" max="12016" width="9.140625" style="30"/>
    <col min="12017" max="12017" width="3.85546875" style="30" customWidth="1"/>
    <col min="12018" max="12018" width="18" style="30" customWidth="1"/>
    <col min="12019" max="12019" width="32.5703125" style="30" customWidth="1"/>
    <col min="12020" max="12020" width="22.7109375" style="30" customWidth="1"/>
    <col min="12021" max="12021" width="13.42578125" style="30" customWidth="1"/>
    <col min="12022" max="12022" width="14.140625" style="30" customWidth="1"/>
    <col min="12023" max="12023" width="11.140625" style="30" customWidth="1"/>
    <col min="12024" max="12025" width="10.85546875" style="30" customWidth="1"/>
    <col min="12026" max="12026" width="11.140625" style="30" customWidth="1"/>
    <col min="12027" max="12027" width="13" style="30" customWidth="1"/>
    <col min="12028" max="12028" width="22.42578125" style="30" customWidth="1"/>
    <col min="12029" max="12029" width="11.5703125" style="30" customWidth="1"/>
    <col min="12030" max="12030" width="11.7109375" style="30" customWidth="1"/>
    <col min="12031" max="12031" width="14" style="30" customWidth="1"/>
    <col min="12032" max="12032" width="9.85546875" style="30" customWidth="1"/>
    <col min="12033" max="12035" width="9.140625" style="30"/>
    <col min="12036" max="12038" width="11.85546875" style="30" bestFit="1" customWidth="1"/>
    <col min="12039" max="12039" width="10.85546875" style="30" bestFit="1" customWidth="1"/>
    <col min="12040" max="12041" width="11.85546875" style="30" bestFit="1" customWidth="1"/>
    <col min="12042" max="12272" width="9.140625" style="30"/>
    <col min="12273" max="12273" width="3.85546875" style="30" customWidth="1"/>
    <col min="12274" max="12274" width="18" style="30" customWidth="1"/>
    <col min="12275" max="12275" width="32.5703125" style="30" customWidth="1"/>
    <col min="12276" max="12276" width="22.7109375" style="30" customWidth="1"/>
    <col min="12277" max="12277" width="13.42578125" style="30" customWidth="1"/>
    <col min="12278" max="12278" width="14.140625" style="30" customWidth="1"/>
    <col min="12279" max="12279" width="11.140625" style="30" customWidth="1"/>
    <col min="12280" max="12281" width="10.85546875" style="30" customWidth="1"/>
    <col min="12282" max="12282" width="11.140625" style="30" customWidth="1"/>
    <col min="12283" max="12283" width="13" style="30" customWidth="1"/>
    <col min="12284" max="12284" width="22.42578125" style="30" customWidth="1"/>
    <col min="12285" max="12285" width="11.5703125" style="30" customWidth="1"/>
    <col min="12286" max="12286" width="11.7109375" style="30" customWidth="1"/>
    <col min="12287" max="12287" width="14" style="30" customWidth="1"/>
    <col min="12288" max="12288" width="9.85546875" style="30" customWidth="1"/>
    <col min="12289" max="12291" width="9.140625" style="30"/>
    <col min="12292" max="12294" width="11.85546875" style="30" bestFit="1" customWidth="1"/>
    <col min="12295" max="12295" width="10.85546875" style="30" bestFit="1" customWidth="1"/>
    <col min="12296" max="12297" width="11.85546875" style="30" bestFit="1" customWidth="1"/>
    <col min="12298" max="12528" width="9.140625" style="30"/>
    <col min="12529" max="12529" width="3.85546875" style="30" customWidth="1"/>
    <col min="12530" max="12530" width="18" style="30" customWidth="1"/>
    <col min="12531" max="12531" width="32.5703125" style="30" customWidth="1"/>
    <col min="12532" max="12532" width="22.7109375" style="30" customWidth="1"/>
    <col min="12533" max="12533" width="13.42578125" style="30" customWidth="1"/>
    <col min="12534" max="12534" width="14.140625" style="30" customWidth="1"/>
    <col min="12535" max="12535" width="11.140625" style="30" customWidth="1"/>
    <col min="12536" max="12537" width="10.85546875" style="30" customWidth="1"/>
    <col min="12538" max="12538" width="11.140625" style="30" customWidth="1"/>
    <col min="12539" max="12539" width="13" style="30" customWidth="1"/>
    <col min="12540" max="12540" width="22.42578125" style="30" customWidth="1"/>
    <col min="12541" max="12541" width="11.5703125" style="30" customWidth="1"/>
    <col min="12542" max="12542" width="11.7109375" style="30" customWidth="1"/>
    <col min="12543" max="12543" width="14" style="30" customWidth="1"/>
    <col min="12544" max="12544" width="9.85546875" style="30" customWidth="1"/>
    <col min="12545" max="12547" width="9.140625" style="30"/>
    <col min="12548" max="12550" width="11.85546875" style="30" bestFit="1" customWidth="1"/>
    <col min="12551" max="12551" width="10.85546875" style="30" bestFit="1" customWidth="1"/>
    <col min="12552" max="12553" width="11.85546875" style="30" bestFit="1" customWidth="1"/>
    <col min="12554" max="12784" width="9.140625" style="30"/>
    <col min="12785" max="12785" width="3.85546875" style="30" customWidth="1"/>
    <col min="12786" max="12786" width="18" style="30" customWidth="1"/>
    <col min="12787" max="12787" width="32.5703125" style="30" customWidth="1"/>
    <col min="12788" max="12788" width="22.7109375" style="30" customWidth="1"/>
    <col min="12789" max="12789" width="13.42578125" style="30" customWidth="1"/>
    <col min="12790" max="12790" width="14.140625" style="30" customWidth="1"/>
    <col min="12791" max="12791" width="11.140625" style="30" customWidth="1"/>
    <col min="12792" max="12793" width="10.85546875" style="30" customWidth="1"/>
    <col min="12794" max="12794" width="11.140625" style="30" customWidth="1"/>
    <col min="12795" max="12795" width="13" style="30" customWidth="1"/>
    <col min="12796" max="12796" width="22.42578125" style="30" customWidth="1"/>
    <col min="12797" max="12797" width="11.5703125" style="30" customWidth="1"/>
    <col min="12798" max="12798" width="11.7109375" style="30" customWidth="1"/>
    <col min="12799" max="12799" width="14" style="30" customWidth="1"/>
    <col min="12800" max="12800" width="9.85546875" style="30" customWidth="1"/>
    <col min="12801" max="12803" width="9.140625" style="30"/>
    <col min="12804" max="12806" width="11.85546875" style="30" bestFit="1" customWidth="1"/>
    <col min="12807" max="12807" width="10.85546875" style="30" bestFit="1" customWidth="1"/>
    <col min="12808" max="12809" width="11.85546875" style="30" bestFit="1" customWidth="1"/>
    <col min="12810" max="13040" width="9.140625" style="30"/>
    <col min="13041" max="13041" width="3.85546875" style="30" customWidth="1"/>
    <col min="13042" max="13042" width="18" style="30" customWidth="1"/>
    <col min="13043" max="13043" width="32.5703125" style="30" customWidth="1"/>
    <col min="13044" max="13044" width="22.7109375" style="30" customWidth="1"/>
    <col min="13045" max="13045" width="13.42578125" style="30" customWidth="1"/>
    <col min="13046" max="13046" width="14.140625" style="30" customWidth="1"/>
    <col min="13047" max="13047" width="11.140625" style="30" customWidth="1"/>
    <col min="13048" max="13049" width="10.85546875" style="30" customWidth="1"/>
    <col min="13050" max="13050" width="11.140625" style="30" customWidth="1"/>
    <col min="13051" max="13051" width="13" style="30" customWidth="1"/>
    <col min="13052" max="13052" width="22.42578125" style="30" customWidth="1"/>
    <col min="13053" max="13053" width="11.5703125" style="30" customWidth="1"/>
    <col min="13054" max="13054" width="11.7109375" style="30" customWidth="1"/>
    <col min="13055" max="13055" width="14" style="30" customWidth="1"/>
    <col min="13056" max="13056" width="9.85546875" style="30" customWidth="1"/>
    <col min="13057" max="13059" width="9.140625" style="30"/>
    <col min="13060" max="13062" width="11.85546875" style="30" bestFit="1" customWidth="1"/>
    <col min="13063" max="13063" width="10.85546875" style="30" bestFit="1" customWidth="1"/>
    <col min="13064" max="13065" width="11.85546875" style="30" bestFit="1" customWidth="1"/>
    <col min="13066" max="13296" width="9.140625" style="30"/>
    <col min="13297" max="13297" width="3.85546875" style="30" customWidth="1"/>
    <col min="13298" max="13298" width="18" style="30" customWidth="1"/>
    <col min="13299" max="13299" width="32.5703125" style="30" customWidth="1"/>
    <col min="13300" max="13300" width="22.7109375" style="30" customWidth="1"/>
    <col min="13301" max="13301" width="13.42578125" style="30" customWidth="1"/>
    <col min="13302" max="13302" width="14.140625" style="30" customWidth="1"/>
    <col min="13303" max="13303" width="11.140625" style="30" customWidth="1"/>
    <col min="13304" max="13305" width="10.85546875" style="30" customWidth="1"/>
    <col min="13306" max="13306" width="11.140625" style="30" customWidth="1"/>
    <col min="13307" max="13307" width="13" style="30" customWidth="1"/>
    <col min="13308" max="13308" width="22.42578125" style="30" customWidth="1"/>
    <col min="13309" max="13309" width="11.5703125" style="30" customWidth="1"/>
    <col min="13310" max="13310" width="11.7109375" style="30" customWidth="1"/>
    <col min="13311" max="13311" width="14" style="30" customWidth="1"/>
    <col min="13312" max="13312" width="9.85546875" style="30" customWidth="1"/>
    <col min="13313" max="13315" width="9.140625" style="30"/>
    <col min="13316" max="13318" width="11.85546875" style="30" bestFit="1" customWidth="1"/>
    <col min="13319" max="13319" width="10.85546875" style="30" bestFit="1" customWidth="1"/>
    <col min="13320" max="13321" width="11.85546875" style="30" bestFit="1" customWidth="1"/>
    <col min="13322" max="13552" width="9.140625" style="30"/>
    <col min="13553" max="13553" width="3.85546875" style="30" customWidth="1"/>
    <col min="13554" max="13554" width="18" style="30" customWidth="1"/>
    <col min="13555" max="13555" width="32.5703125" style="30" customWidth="1"/>
    <col min="13556" max="13556" width="22.7109375" style="30" customWidth="1"/>
    <col min="13557" max="13557" width="13.42578125" style="30" customWidth="1"/>
    <col min="13558" max="13558" width="14.140625" style="30" customWidth="1"/>
    <col min="13559" max="13559" width="11.140625" style="30" customWidth="1"/>
    <col min="13560" max="13561" width="10.85546875" style="30" customWidth="1"/>
    <col min="13562" max="13562" width="11.140625" style="30" customWidth="1"/>
    <col min="13563" max="13563" width="13" style="30" customWidth="1"/>
    <col min="13564" max="13564" width="22.42578125" style="30" customWidth="1"/>
    <col min="13565" max="13565" width="11.5703125" style="30" customWidth="1"/>
    <col min="13566" max="13566" width="11.7109375" style="30" customWidth="1"/>
    <col min="13567" max="13567" width="14" style="30" customWidth="1"/>
    <col min="13568" max="13568" width="9.85546875" style="30" customWidth="1"/>
    <col min="13569" max="13571" width="9.140625" style="30"/>
    <col min="13572" max="13574" width="11.85546875" style="30" bestFit="1" customWidth="1"/>
    <col min="13575" max="13575" width="10.85546875" style="30" bestFit="1" customWidth="1"/>
    <col min="13576" max="13577" width="11.85546875" style="30" bestFit="1" customWidth="1"/>
    <col min="13578" max="13808" width="9.140625" style="30"/>
    <col min="13809" max="13809" width="3.85546875" style="30" customWidth="1"/>
    <col min="13810" max="13810" width="18" style="30" customWidth="1"/>
    <col min="13811" max="13811" width="32.5703125" style="30" customWidth="1"/>
    <col min="13812" max="13812" width="22.7109375" style="30" customWidth="1"/>
    <col min="13813" max="13813" width="13.42578125" style="30" customWidth="1"/>
    <col min="13814" max="13814" width="14.140625" style="30" customWidth="1"/>
    <col min="13815" max="13815" width="11.140625" style="30" customWidth="1"/>
    <col min="13816" max="13817" width="10.85546875" style="30" customWidth="1"/>
    <col min="13818" max="13818" width="11.140625" style="30" customWidth="1"/>
    <col min="13819" max="13819" width="13" style="30" customWidth="1"/>
    <col min="13820" max="13820" width="22.42578125" style="30" customWidth="1"/>
    <col min="13821" max="13821" width="11.5703125" style="30" customWidth="1"/>
    <col min="13822" max="13822" width="11.7109375" style="30" customWidth="1"/>
    <col min="13823" max="13823" width="14" style="30" customWidth="1"/>
    <col min="13824" max="13824" width="9.85546875" style="30" customWidth="1"/>
    <col min="13825" max="13827" width="9.140625" style="30"/>
    <col min="13828" max="13830" width="11.85546875" style="30" bestFit="1" customWidth="1"/>
    <col min="13831" max="13831" width="10.85546875" style="30" bestFit="1" customWidth="1"/>
    <col min="13832" max="13833" width="11.85546875" style="30" bestFit="1" customWidth="1"/>
    <col min="13834" max="14064" width="9.140625" style="30"/>
    <col min="14065" max="14065" width="3.85546875" style="30" customWidth="1"/>
    <col min="14066" max="14066" width="18" style="30" customWidth="1"/>
    <col min="14067" max="14067" width="32.5703125" style="30" customWidth="1"/>
    <col min="14068" max="14068" width="22.7109375" style="30" customWidth="1"/>
    <col min="14069" max="14069" width="13.42578125" style="30" customWidth="1"/>
    <col min="14070" max="14070" width="14.140625" style="30" customWidth="1"/>
    <col min="14071" max="14071" width="11.140625" style="30" customWidth="1"/>
    <col min="14072" max="14073" width="10.85546875" style="30" customWidth="1"/>
    <col min="14074" max="14074" width="11.140625" style="30" customWidth="1"/>
    <col min="14075" max="14075" width="13" style="30" customWidth="1"/>
    <col min="14076" max="14076" width="22.42578125" style="30" customWidth="1"/>
    <col min="14077" max="14077" width="11.5703125" style="30" customWidth="1"/>
    <col min="14078" max="14078" width="11.7109375" style="30" customWidth="1"/>
    <col min="14079" max="14079" width="14" style="30" customWidth="1"/>
    <col min="14080" max="14080" width="9.85546875" style="30" customWidth="1"/>
    <col min="14081" max="14083" width="9.140625" style="30"/>
    <col min="14084" max="14086" width="11.85546875" style="30" bestFit="1" customWidth="1"/>
    <col min="14087" max="14087" width="10.85546875" style="30" bestFit="1" customWidth="1"/>
    <col min="14088" max="14089" width="11.85546875" style="30" bestFit="1" customWidth="1"/>
    <col min="14090" max="14320" width="9.140625" style="30"/>
    <col min="14321" max="14321" width="3.85546875" style="30" customWidth="1"/>
    <col min="14322" max="14322" width="18" style="30" customWidth="1"/>
    <col min="14323" max="14323" width="32.5703125" style="30" customWidth="1"/>
    <col min="14324" max="14324" width="22.7109375" style="30" customWidth="1"/>
    <col min="14325" max="14325" width="13.42578125" style="30" customWidth="1"/>
    <col min="14326" max="14326" width="14.140625" style="30" customWidth="1"/>
    <col min="14327" max="14327" width="11.140625" style="30" customWidth="1"/>
    <col min="14328" max="14329" width="10.85546875" style="30" customWidth="1"/>
    <col min="14330" max="14330" width="11.140625" style="30" customWidth="1"/>
    <col min="14331" max="14331" width="13" style="30" customWidth="1"/>
    <col min="14332" max="14332" width="22.42578125" style="30" customWidth="1"/>
    <col min="14333" max="14333" width="11.5703125" style="30" customWidth="1"/>
    <col min="14334" max="14334" width="11.7109375" style="30" customWidth="1"/>
    <col min="14335" max="14335" width="14" style="30" customWidth="1"/>
    <col min="14336" max="14336" width="9.85546875" style="30" customWidth="1"/>
    <col min="14337" max="14339" width="9.140625" style="30"/>
    <col min="14340" max="14342" width="11.85546875" style="30" bestFit="1" customWidth="1"/>
    <col min="14343" max="14343" width="10.85546875" style="30" bestFit="1" customWidth="1"/>
    <col min="14344" max="14345" width="11.85546875" style="30" bestFit="1" customWidth="1"/>
    <col min="14346" max="14576" width="9.140625" style="30"/>
    <col min="14577" max="14577" width="3.85546875" style="30" customWidth="1"/>
    <col min="14578" max="14578" width="18" style="30" customWidth="1"/>
    <col min="14579" max="14579" width="32.5703125" style="30" customWidth="1"/>
    <col min="14580" max="14580" width="22.7109375" style="30" customWidth="1"/>
    <col min="14581" max="14581" width="13.42578125" style="30" customWidth="1"/>
    <col min="14582" max="14582" width="14.140625" style="30" customWidth="1"/>
    <col min="14583" max="14583" width="11.140625" style="30" customWidth="1"/>
    <col min="14584" max="14585" width="10.85546875" style="30" customWidth="1"/>
    <col min="14586" max="14586" width="11.140625" style="30" customWidth="1"/>
    <col min="14587" max="14587" width="13" style="30" customWidth="1"/>
    <col min="14588" max="14588" width="22.42578125" style="30" customWidth="1"/>
    <col min="14589" max="14589" width="11.5703125" style="30" customWidth="1"/>
    <col min="14590" max="14590" width="11.7109375" style="30" customWidth="1"/>
    <col min="14591" max="14591" width="14" style="30" customWidth="1"/>
    <col min="14592" max="14592" width="9.85546875" style="30" customWidth="1"/>
    <col min="14593" max="14595" width="9.140625" style="30"/>
    <col min="14596" max="14598" width="11.85546875" style="30" bestFit="1" customWidth="1"/>
    <col min="14599" max="14599" width="10.85546875" style="30" bestFit="1" customWidth="1"/>
    <col min="14600" max="14601" width="11.85546875" style="30" bestFit="1" customWidth="1"/>
    <col min="14602" max="14832" width="9.140625" style="30"/>
    <col min="14833" max="14833" width="3.85546875" style="30" customWidth="1"/>
    <col min="14834" max="14834" width="18" style="30" customWidth="1"/>
    <col min="14835" max="14835" width="32.5703125" style="30" customWidth="1"/>
    <col min="14836" max="14836" width="22.7109375" style="30" customWidth="1"/>
    <col min="14837" max="14837" width="13.42578125" style="30" customWidth="1"/>
    <col min="14838" max="14838" width="14.140625" style="30" customWidth="1"/>
    <col min="14839" max="14839" width="11.140625" style="30" customWidth="1"/>
    <col min="14840" max="14841" width="10.85546875" style="30" customWidth="1"/>
    <col min="14842" max="14842" width="11.140625" style="30" customWidth="1"/>
    <col min="14843" max="14843" width="13" style="30" customWidth="1"/>
    <col min="14844" max="14844" width="22.42578125" style="30" customWidth="1"/>
    <col min="14845" max="14845" width="11.5703125" style="30" customWidth="1"/>
    <col min="14846" max="14846" width="11.7109375" style="30" customWidth="1"/>
    <col min="14847" max="14847" width="14" style="30" customWidth="1"/>
    <col min="14848" max="14848" width="9.85546875" style="30" customWidth="1"/>
    <col min="14849" max="14851" width="9.140625" style="30"/>
    <col min="14852" max="14854" width="11.85546875" style="30" bestFit="1" customWidth="1"/>
    <col min="14855" max="14855" width="10.85546875" style="30" bestFit="1" customWidth="1"/>
    <col min="14856" max="14857" width="11.85546875" style="30" bestFit="1" customWidth="1"/>
    <col min="14858" max="15088" width="9.140625" style="30"/>
    <col min="15089" max="15089" width="3.85546875" style="30" customWidth="1"/>
    <col min="15090" max="15090" width="18" style="30" customWidth="1"/>
    <col min="15091" max="15091" width="32.5703125" style="30" customWidth="1"/>
    <col min="15092" max="15092" width="22.7109375" style="30" customWidth="1"/>
    <col min="15093" max="15093" width="13.42578125" style="30" customWidth="1"/>
    <col min="15094" max="15094" width="14.140625" style="30" customWidth="1"/>
    <col min="15095" max="15095" width="11.140625" style="30" customWidth="1"/>
    <col min="15096" max="15097" width="10.85546875" style="30" customWidth="1"/>
    <col min="15098" max="15098" width="11.140625" style="30" customWidth="1"/>
    <col min="15099" max="15099" width="13" style="30" customWidth="1"/>
    <col min="15100" max="15100" width="22.42578125" style="30" customWidth="1"/>
    <col min="15101" max="15101" width="11.5703125" style="30" customWidth="1"/>
    <col min="15102" max="15102" width="11.7109375" style="30" customWidth="1"/>
    <col min="15103" max="15103" width="14" style="30" customWidth="1"/>
    <col min="15104" max="15104" width="9.85546875" style="30" customWidth="1"/>
    <col min="15105" max="15107" width="9.140625" style="30"/>
    <col min="15108" max="15110" width="11.85546875" style="30" bestFit="1" customWidth="1"/>
    <col min="15111" max="15111" width="10.85546875" style="30" bestFit="1" customWidth="1"/>
    <col min="15112" max="15113" width="11.85546875" style="30" bestFit="1" customWidth="1"/>
    <col min="15114" max="15344" width="9.140625" style="30"/>
    <col min="15345" max="15345" width="3.85546875" style="30" customWidth="1"/>
    <col min="15346" max="15346" width="18" style="30" customWidth="1"/>
    <col min="15347" max="15347" width="32.5703125" style="30" customWidth="1"/>
    <col min="15348" max="15348" width="22.7109375" style="30" customWidth="1"/>
    <col min="15349" max="15349" width="13.42578125" style="30" customWidth="1"/>
    <col min="15350" max="15350" width="14.140625" style="30" customWidth="1"/>
    <col min="15351" max="15351" width="11.140625" style="30" customWidth="1"/>
    <col min="15352" max="15353" width="10.85546875" style="30" customWidth="1"/>
    <col min="15354" max="15354" width="11.140625" style="30" customWidth="1"/>
    <col min="15355" max="15355" width="13" style="30" customWidth="1"/>
    <col min="15356" max="15356" width="22.42578125" style="30" customWidth="1"/>
    <col min="15357" max="15357" width="11.5703125" style="30" customWidth="1"/>
    <col min="15358" max="15358" width="11.7109375" style="30" customWidth="1"/>
    <col min="15359" max="15359" width="14" style="30" customWidth="1"/>
    <col min="15360" max="15360" width="9.85546875" style="30" customWidth="1"/>
    <col min="15361" max="15363" width="9.140625" style="30"/>
    <col min="15364" max="15366" width="11.85546875" style="30" bestFit="1" customWidth="1"/>
    <col min="15367" max="15367" width="10.85546875" style="30" bestFit="1" customWidth="1"/>
    <col min="15368" max="15369" width="11.85546875" style="30" bestFit="1" customWidth="1"/>
    <col min="15370" max="15600" width="9.140625" style="30"/>
    <col min="15601" max="15601" width="3.85546875" style="30" customWidth="1"/>
    <col min="15602" max="15602" width="18" style="30" customWidth="1"/>
    <col min="15603" max="15603" width="32.5703125" style="30" customWidth="1"/>
    <col min="15604" max="15604" width="22.7109375" style="30" customWidth="1"/>
    <col min="15605" max="15605" width="13.42578125" style="30" customWidth="1"/>
    <col min="15606" max="15606" width="14.140625" style="30" customWidth="1"/>
    <col min="15607" max="15607" width="11.140625" style="30" customWidth="1"/>
    <col min="15608" max="15609" width="10.85546875" style="30" customWidth="1"/>
    <col min="15610" max="15610" width="11.140625" style="30" customWidth="1"/>
    <col min="15611" max="15611" width="13" style="30" customWidth="1"/>
    <col min="15612" max="15612" width="22.42578125" style="30" customWidth="1"/>
    <col min="15613" max="15613" width="11.5703125" style="30" customWidth="1"/>
    <col min="15614" max="15614" width="11.7109375" style="30" customWidth="1"/>
    <col min="15615" max="15615" width="14" style="30" customWidth="1"/>
    <col min="15616" max="15616" width="9.85546875" style="30" customWidth="1"/>
    <col min="15617" max="15619" width="9.140625" style="30"/>
    <col min="15620" max="15622" width="11.85546875" style="30" bestFit="1" customWidth="1"/>
    <col min="15623" max="15623" width="10.85546875" style="30" bestFit="1" customWidth="1"/>
    <col min="15624" max="15625" width="11.85546875" style="30" bestFit="1" customWidth="1"/>
    <col min="15626" max="15856" width="9.140625" style="30"/>
    <col min="15857" max="15857" width="3.85546875" style="30" customWidth="1"/>
    <col min="15858" max="15858" width="18" style="30" customWidth="1"/>
    <col min="15859" max="15859" width="32.5703125" style="30" customWidth="1"/>
    <col min="15860" max="15860" width="22.7109375" style="30" customWidth="1"/>
    <col min="15861" max="15861" width="13.42578125" style="30" customWidth="1"/>
    <col min="15862" max="15862" width="14.140625" style="30" customWidth="1"/>
    <col min="15863" max="15863" width="11.140625" style="30" customWidth="1"/>
    <col min="15864" max="15865" width="10.85546875" style="30" customWidth="1"/>
    <col min="15866" max="15866" width="11.140625" style="30" customWidth="1"/>
    <col min="15867" max="15867" width="13" style="30" customWidth="1"/>
    <col min="15868" max="15868" width="22.42578125" style="30" customWidth="1"/>
    <col min="15869" max="15869" width="11.5703125" style="30" customWidth="1"/>
    <col min="15870" max="15870" width="11.7109375" style="30" customWidth="1"/>
    <col min="15871" max="15871" width="14" style="30" customWidth="1"/>
    <col min="15872" max="15872" width="9.85546875" style="30" customWidth="1"/>
    <col min="15873" max="15875" width="9.140625" style="30"/>
    <col min="15876" max="15878" width="11.85546875" style="30" bestFit="1" customWidth="1"/>
    <col min="15879" max="15879" width="10.85546875" style="30" bestFit="1" customWidth="1"/>
    <col min="15880" max="15881" width="11.85546875" style="30" bestFit="1" customWidth="1"/>
    <col min="15882" max="16112" width="9.140625" style="30"/>
    <col min="16113" max="16113" width="3.85546875" style="30" customWidth="1"/>
    <col min="16114" max="16114" width="18" style="30" customWidth="1"/>
    <col min="16115" max="16115" width="32.5703125" style="30" customWidth="1"/>
    <col min="16116" max="16116" width="22.7109375" style="30" customWidth="1"/>
    <col min="16117" max="16117" width="13.42578125" style="30" customWidth="1"/>
    <col min="16118" max="16118" width="14.140625" style="30" customWidth="1"/>
    <col min="16119" max="16119" width="11.140625" style="30" customWidth="1"/>
    <col min="16120" max="16121" width="10.85546875" style="30" customWidth="1"/>
    <col min="16122" max="16122" width="11.140625" style="30" customWidth="1"/>
    <col min="16123" max="16123" width="13" style="30" customWidth="1"/>
    <col min="16124" max="16124" width="22.42578125" style="30" customWidth="1"/>
    <col min="16125" max="16125" width="11.5703125" style="30" customWidth="1"/>
    <col min="16126" max="16126" width="11.7109375" style="30" customWidth="1"/>
    <col min="16127" max="16127" width="14" style="30" customWidth="1"/>
    <col min="16128" max="16128" width="9.85546875" style="30" customWidth="1"/>
    <col min="16129" max="16131" width="9.140625" style="30"/>
    <col min="16132" max="16134" width="11.85546875" style="30" bestFit="1" customWidth="1"/>
    <col min="16135" max="16135" width="10.85546875" style="30" bestFit="1" customWidth="1"/>
    <col min="16136" max="16137" width="11.85546875" style="30" bestFit="1" customWidth="1"/>
    <col min="16138" max="16384" width="9.140625" style="30"/>
  </cols>
  <sheetData>
    <row r="1" spans="1:7" ht="33" customHeight="1">
      <c r="A1" s="32">
        <v>0</v>
      </c>
      <c r="B1" s="33" t="s">
        <v>113</v>
      </c>
      <c r="C1" s="34" t="s">
        <v>148</v>
      </c>
      <c r="D1" s="34" t="s">
        <v>149</v>
      </c>
      <c r="E1" s="34" t="s">
        <v>150</v>
      </c>
      <c r="F1" s="34" t="s">
        <v>151</v>
      </c>
      <c r="G1" s="34" t="s">
        <v>152</v>
      </c>
    </row>
    <row r="2" spans="1:7" ht="39" customHeight="1">
      <c r="A2" s="32">
        <v>3</v>
      </c>
      <c r="B2" s="35" t="s">
        <v>89</v>
      </c>
      <c r="C2" s="38">
        <v>3.5E-4</v>
      </c>
      <c r="D2" s="39">
        <v>3.8761691855791362E-4</v>
      </c>
      <c r="E2" s="39">
        <v>6.3371792839559294E-4</v>
      </c>
      <c r="F2" s="39">
        <v>9.3550511074218148E-4</v>
      </c>
      <c r="G2" s="39">
        <v>2.1546409565450161E-2</v>
      </c>
    </row>
    <row r="3" spans="1:7" ht="15" customHeight="1" thickBot="1">
      <c r="A3" s="32">
        <v>30</v>
      </c>
      <c r="B3" s="35" t="s">
        <v>107</v>
      </c>
      <c r="C3" s="38">
        <v>6.8999999999999997E-4</v>
      </c>
      <c r="D3" s="39">
        <v>7.5388620330494151E-4</v>
      </c>
      <c r="E3" s="39">
        <v>1.6126501908627314E-3</v>
      </c>
      <c r="F3" s="39">
        <v>2.5829668202621949E-3</v>
      </c>
      <c r="G3" s="39">
        <v>1.8276702163110958E-2</v>
      </c>
    </row>
    <row r="4" spans="1:7" s="42" customFormat="1" ht="33" customHeight="1" thickBot="1">
      <c r="A4" s="32">
        <v>78</v>
      </c>
      <c r="B4" s="40" t="s">
        <v>93</v>
      </c>
      <c r="C4" s="41">
        <v>1.06E-3</v>
      </c>
      <c r="D4" s="39">
        <v>8.6419207240593353E-4</v>
      </c>
      <c r="E4" s="39">
        <v>2.0071847176105677E-3</v>
      </c>
      <c r="F4" s="39">
        <v>3.1671560061576429E-3</v>
      </c>
      <c r="G4" s="39">
        <v>1.9387579658738441E-2</v>
      </c>
    </row>
    <row r="5" spans="1:7" ht="33" customHeight="1">
      <c r="A5" s="32">
        <v>7</v>
      </c>
      <c r="B5" s="35" t="s">
        <v>131</v>
      </c>
      <c r="C5" s="38">
        <v>8.0000000000000004E-4</v>
      </c>
      <c r="D5" s="39">
        <v>8.7999999999999992E-4</v>
      </c>
      <c r="E5" s="39">
        <v>2.0179372197309414E-3</v>
      </c>
      <c r="F5" s="39">
        <v>2.4320000000000001E-3</v>
      </c>
      <c r="G5" s="39">
        <v>2.382286995515695E-2</v>
      </c>
    </row>
    <row r="6" spans="1:7" ht="33" customHeight="1">
      <c r="A6" s="32">
        <v>75</v>
      </c>
      <c r="B6" s="35" t="s">
        <v>135</v>
      </c>
      <c r="C6" s="38">
        <v>1.66E-3</v>
      </c>
      <c r="D6" s="39">
        <v>1.2845726366866514E-3</v>
      </c>
      <c r="E6" s="39">
        <v>2.6268447966174753E-3</v>
      </c>
      <c r="F6" s="39">
        <v>4.0921452414222183E-3</v>
      </c>
      <c r="G6" s="39">
        <v>1.9415809366303077E-2</v>
      </c>
    </row>
    <row r="7" spans="1:7" ht="33" customHeight="1">
      <c r="A7" s="32">
        <v>24</v>
      </c>
      <c r="B7" s="35" t="s">
        <v>94</v>
      </c>
      <c r="C7" s="38">
        <v>1.2700000000000001E-3</v>
      </c>
      <c r="D7" s="39">
        <v>1.3249003156397734E-3</v>
      </c>
      <c r="E7" s="39">
        <v>2.9801639745755614E-3</v>
      </c>
      <c r="F7" s="39">
        <v>4.5239057502454378E-3</v>
      </c>
      <c r="G7" s="39">
        <v>1.9485687526070977E-2</v>
      </c>
    </row>
    <row r="8" spans="1:7" ht="33" customHeight="1">
      <c r="A8" s="32">
        <v>38</v>
      </c>
      <c r="B8" s="35" t="s">
        <v>111</v>
      </c>
      <c r="C8" s="38">
        <v>1.2600000000000001E-3</v>
      </c>
      <c r="D8" s="39">
        <v>1.3396150011418513E-3</v>
      </c>
      <c r="E8" s="39">
        <v>2.7548537077296408E-3</v>
      </c>
      <c r="F8" s="39">
        <v>6.9349215093170175E-3</v>
      </c>
      <c r="G8" s="39">
        <v>1.182639217964745E-2</v>
      </c>
    </row>
    <row r="9" spans="1:7" ht="33" customHeight="1">
      <c r="A9" s="32">
        <v>12</v>
      </c>
      <c r="B9" s="35" t="s">
        <v>132</v>
      </c>
      <c r="C9" s="38">
        <v>1.2899999999999999E-3</v>
      </c>
      <c r="D9" s="39">
        <v>1.5383720930232556E-3</v>
      </c>
      <c r="E9" s="39">
        <v>4.6508474576271181E-3</v>
      </c>
      <c r="F9" s="39">
        <v>8.4303797468354424E-3</v>
      </c>
      <c r="G9" s="39">
        <v>1.5687382297551792E-2</v>
      </c>
    </row>
    <row r="10" spans="1:7" ht="33" customHeight="1">
      <c r="A10" s="32">
        <v>102</v>
      </c>
      <c r="B10" s="35" t="s">
        <v>97</v>
      </c>
      <c r="C10" s="38">
        <v>2.3800000000000002E-3</v>
      </c>
      <c r="D10" s="39">
        <v>2.1061823870200569E-3</v>
      </c>
      <c r="E10" s="39">
        <v>3.0616378424958143E-3</v>
      </c>
      <c r="F10" s="39">
        <v>4.0162452780462092E-3</v>
      </c>
      <c r="G10" s="39">
        <v>2.3658110601104017E-2</v>
      </c>
    </row>
    <row r="11" spans="1:7" ht="33" customHeight="1">
      <c r="A11" s="32">
        <v>62</v>
      </c>
      <c r="B11" s="35" t="s">
        <v>70</v>
      </c>
      <c r="C11" s="38">
        <v>2E-3</v>
      </c>
      <c r="D11" s="39">
        <v>2.2607234217190565E-3</v>
      </c>
      <c r="E11" s="39">
        <v>5.8670961182865434E-3</v>
      </c>
      <c r="F11" s="39">
        <v>7.4847205786166392E-3</v>
      </c>
      <c r="G11" s="39">
        <v>2.3747770002588389E-2</v>
      </c>
    </row>
    <row r="12" spans="1:7" ht="33" customHeight="1">
      <c r="A12" s="32">
        <v>17</v>
      </c>
      <c r="B12" s="35" t="s">
        <v>140</v>
      </c>
      <c r="C12" s="38">
        <v>2.6199999999999999E-3</v>
      </c>
      <c r="D12" s="39">
        <v>2.9519205978597147E-3</v>
      </c>
      <c r="E12" s="39">
        <v>7.3039907577860854E-3</v>
      </c>
      <c r="F12" s="39">
        <v>9.0658821867745393E-3</v>
      </c>
      <c r="G12" s="39">
        <v>2.5033839290799085E-2</v>
      </c>
    </row>
    <row r="13" spans="1:7" ht="33" customHeight="1">
      <c r="A13" s="32">
        <v>26</v>
      </c>
      <c r="B13" s="35" t="s">
        <v>95</v>
      </c>
      <c r="C13" s="38">
        <v>3.6800000000000001E-3</v>
      </c>
      <c r="D13" s="39">
        <v>3.4017036259704533E-3</v>
      </c>
      <c r="E13" s="39">
        <v>8.8386084910430755E-3</v>
      </c>
      <c r="F13" s="39">
        <v>1.0688980391643069E-2</v>
      </c>
      <c r="G13" s="39">
        <v>2.5042724057955382E-2</v>
      </c>
    </row>
    <row r="14" spans="1:7" ht="33" customHeight="1">
      <c r="A14" s="32">
        <v>104</v>
      </c>
      <c r="B14" s="35" t="s">
        <v>139</v>
      </c>
      <c r="C14" s="38">
        <v>6.0400000000000002E-3</v>
      </c>
      <c r="D14" s="39">
        <v>3.4327621706983931E-3</v>
      </c>
      <c r="E14" s="39">
        <v>7.7068926112005155E-3</v>
      </c>
      <c r="F14" s="39">
        <v>1.2224059430387639E-2</v>
      </c>
      <c r="G14" s="39">
        <v>1.9154557659416486E-2</v>
      </c>
    </row>
    <row r="15" spans="1:7" ht="33" customHeight="1">
      <c r="A15" s="32">
        <v>77</v>
      </c>
      <c r="B15" s="35" t="s">
        <v>136</v>
      </c>
      <c r="C15" s="38">
        <v>4.3699999999999998E-3</v>
      </c>
      <c r="D15" s="39">
        <v>3.9823742172293841E-3</v>
      </c>
      <c r="E15" s="39">
        <v>8.9851856505862963E-3</v>
      </c>
      <c r="F15" s="39">
        <v>1.5994551714103071E-2</v>
      </c>
      <c r="G15" s="39">
        <v>1.6639232686270919E-2</v>
      </c>
    </row>
    <row r="16" spans="1:7" ht="33" customHeight="1">
      <c r="A16" s="32">
        <v>29</v>
      </c>
      <c r="B16" s="35" t="s">
        <v>91</v>
      </c>
      <c r="C16" s="38">
        <v>2.3999999999999998E-3</v>
      </c>
      <c r="D16" s="39">
        <v>4.3398629185770077E-3</v>
      </c>
      <c r="E16" s="39">
        <v>1.0223025670225977E-2</v>
      </c>
      <c r="F16" s="39">
        <v>1.5052959768960825E-2</v>
      </c>
      <c r="G16" s="39">
        <v>2.0814342770173615E-2</v>
      </c>
    </row>
    <row r="17" spans="1:7" ht="33" customHeight="1">
      <c r="A17" s="32">
        <v>22</v>
      </c>
      <c r="B17" s="35" t="s">
        <v>92</v>
      </c>
      <c r="C17" s="38">
        <v>4.8999999999999998E-4</v>
      </c>
      <c r="D17" s="43">
        <v>7.0135676272215204E-3</v>
      </c>
      <c r="E17" s="39">
        <v>1.4299258512652412E-2</v>
      </c>
      <c r="F17" s="39">
        <v>1.7291710122506208E-2</v>
      </c>
      <c r="G17" s="39">
        <v>2.597087550374904E-2</v>
      </c>
    </row>
    <row r="18" spans="1:7" ht="33" customHeight="1">
      <c r="A18" s="32">
        <v>9</v>
      </c>
      <c r="B18" s="35" t="s">
        <v>134</v>
      </c>
      <c r="C18" s="38">
        <v>7.3600000000000002E-3</v>
      </c>
      <c r="D18" s="39">
        <v>9.3162454873646217E-3</v>
      </c>
      <c r="E18" s="39">
        <v>1.7058333333333332E-2</v>
      </c>
      <c r="F18" s="39">
        <v>1.679103139013453E-2</v>
      </c>
      <c r="G18" s="39">
        <v>2.8655303030303031E-2</v>
      </c>
    </row>
    <row r="19" spans="1:7" ht="33" customHeight="1">
      <c r="A19" s="32">
        <v>16</v>
      </c>
      <c r="B19" s="35" t="s">
        <v>141</v>
      </c>
      <c r="C19" s="38">
        <v>9.8399999999999998E-3</v>
      </c>
      <c r="D19" s="39">
        <v>1.0331722092509002E-2</v>
      </c>
      <c r="E19" s="39">
        <v>2.5563967652251302E-2</v>
      </c>
      <c r="F19" s="39">
        <v>3.1730587653710889E-2</v>
      </c>
      <c r="G19" s="39">
        <v>2.5033839290799085E-2</v>
      </c>
    </row>
    <row r="20" spans="1:7" ht="33" customHeight="1">
      <c r="A20" s="32">
        <v>14</v>
      </c>
      <c r="B20" s="35" t="s">
        <v>90</v>
      </c>
      <c r="C20" s="38">
        <v>1.078E-2</v>
      </c>
      <c r="D20" s="43">
        <v>1.2091827414115006E-2</v>
      </c>
      <c r="E20" s="43">
        <v>2.7379832659222572E-2</v>
      </c>
      <c r="F20" s="43">
        <v>5.5775881418331862E-2</v>
      </c>
      <c r="G20" s="44">
        <v>1.5063338356206595E-2</v>
      </c>
    </row>
    <row r="21" spans="1:7" ht="33" customHeight="1">
      <c r="A21" s="32">
        <v>94</v>
      </c>
      <c r="B21" s="35" t="s">
        <v>138</v>
      </c>
      <c r="C21" s="38">
        <v>1.414E-2</v>
      </c>
      <c r="D21" s="39">
        <v>1.4919485294117648E-2</v>
      </c>
      <c r="E21" s="39">
        <v>3.8423076923076928E-2</v>
      </c>
      <c r="F21" s="39">
        <v>3.8535887487875856E-2</v>
      </c>
      <c r="G21" s="39">
        <v>2.6880341880341881E-2</v>
      </c>
    </row>
    <row r="22" spans="1:7" ht="33" customHeight="1">
      <c r="A22" s="32">
        <v>87</v>
      </c>
      <c r="B22" s="35" t="s">
        <v>137</v>
      </c>
      <c r="C22" s="38">
        <v>1.6080000000000001E-2</v>
      </c>
      <c r="D22" s="39">
        <v>2.0213503649635041E-2</v>
      </c>
      <c r="E22" s="39">
        <v>4.821791530944626E-2</v>
      </c>
      <c r="F22" s="39">
        <v>6.5673913043478263E-2</v>
      </c>
      <c r="G22" s="39">
        <v>2.0350162866449511E-2</v>
      </c>
    </row>
    <row r="23" spans="1:7" ht="33" customHeight="1">
      <c r="C23" s="35"/>
      <c r="D23" s="45">
        <v>4.9873826735617726E-3</v>
      </c>
      <c r="E23" s="45">
        <v>1.1533953405940798E-2</v>
      </c>
      <c r="F23" s="45">
        <v>1.5877399554740559E-2</v>
      </c>
      <c r="G23" s="45">
        <v>2.1213965271818427E-2</v>
      </c>
    </row>
    <row r="24" spans="1:7" ht="33" customHeight="1">
      <c r="B24" s="36"/>
      <c r="C24" s="35"/>
    </row>
    <row r="25" spans="1:7" ht="33" customHeight="1">
      <c r="B25" s="36"/>
      <c r="C25" s="35"/>
    </row>
    <row r="26" spans="1:7" ht="33" customHeight="1">
      <c r="B26" s="36"/>
      <c r="C26" s="37"/>
    </row>
    <row r="27" spans="1:7" ht="33" customHeight="1">
      <c r="B27" s="36"/>
      <c r="C27" s="37"/>
    </row>
    <row r="28" spans="1:7" ht="33" customHeight="1">
      <c r="B28" s="36"/>
      <c r="C28" s="37"/>
    </row>
    <row r="29" spans="1:7" ht="33" customHeight="1">
      <c r="B29" s="36"/>
      <c r="C29" s="37"/>
    </row>
    <row r="30" spans="1:7" ht="33" customHeight="1">
      <c r="B30" s="36"/>
      <c r="C30" s="37"/>
    </row>
    <row r="31" spans="1:7" ht="33" customHeight="1">
      <c r="B31" s="36"/>
      <c r="C31" s="37"/>
    </row>
    <row r="32" spans="1:7" ht="33" customHeight="1">
      <c r="B32" s="36"/>
      <c r="C32" s="37"/>
    </row>
    <row r="33" spans="2:3" ht="33" customHeight="1">
      <c r="B33" s="36"/>
      <c r="C33" s="37"/>
    </row>
    <row r="34" spans="2:3" ht="33" customHeight="1">
      <c r="B34" s="36"/>
      <c r="C34" s="35"/>
    </row>
    <row r="35" spans="2:3" ht="33" customHeight="1">
      <c r="B35" s="36"/>
      <c r="C35" s="35"/>
    </row>
    <row r="36" spans="2:3" ht="33" customHeight="1">
      <c r="B36" s="36"/>
      <c r="C36" s="35"/>
    </row>
    <row r="37" spans="2:3" ht="33" customHeight="1">
      <c r="B37" s="36"/>
      <c r="C37" s="35"/>
    </row>
    <row r="38" spans="2:3" ht="33" customHeight="1">
      <c r="B38" s="36"/>
      <c r="C38" s="35"/>
    </row>
    <row r="39" spans="2:3" ht="33" customHeight="1">
      <c r="B39" s="36"/>
      <c r="C39" s="35"/>
    </row>
    <row r="40" spans="2:3" ht="33" customHeight="1">
      <c r="B40" s="36"/>
      <c r="C40" s="35"/>
    </row>
    <row r="41" spans="2:3" ht="33" customHeight="1">
      <c r="B41" s="36"/>
      <c r="C41" s="35"/>
    </row>
    <row r="42" spans="2:3" ht="33" customHeight="1">
      <c r="B42" s="36"/>
      <c r="C42" s="35"/>
    </row>
    <row r="43" spans="2:3" ht="33" customHeight="1">
      <c r="B43" s="36"/>
      <c r="C43" s="35"/>
    </row>
    <row r="44" spans="2:3" ht="33" customHeight="1">
      <c r="B44" s="36"/>
      <c r="C44" s="35"/>
    </row>
    <row r="45" spans="2:3" ht="33" customHeight="1">
      <c r="B45" s="36"/>
      <c r="C45" s="35"/>
    </row>
    <row r="46" spans="2:3" ht="33" customHeight="1">
      <c r="B46" s="36"/>
      <c r="C46" s="35"/>
    </row>
    <row r="47" spans="2:3" ht="33" customHeight="1">
      <c r="B47" s="36"/>
      <c r="C47" s="35"/>
    </row>
    <row r="48" spans="2:3" ht="33" customHeight="1"/>
    <row r="49" spans="3:3" ht="33" customHeight="1"/>
    <row r="50" spans="3:3" ht="33" customHeight="1">
      <c r="C50" s="30"/>
    </row>
    <row r="51" spans="3:3" ht="33" customHeight="1">
      <c r="C51" s="30"/>
    </row>
    <row r="52" spans="3:3" ht="33" customHeight="1">
      <c r="C52" s="30"/>
    </row>
    <row r="53" spans="3:3" ht="33" customHeight="1">
      <c r="C53" s="30"/>
    </row>
    <row r="54" spans="3:3" ht="33" customHeight="1">
      <c r="C54" s="30"/>
    </row>
    <row r="55" spans="3:3" ht="33" customHeight="1">
      <c r="C55" s="30"/>
    </row>
    <row r="56" spans="3:3" ht="33" customHeight="1">
      <c r="C56" s="30"/>
    </row>
    <row r="57" spans="3:3" ht="33" customHeight="1">
      <c r="C57" s="30"/>
    </row>
    <row r="58" spans="3:3" ht="33" customHeight="1">
      <c r="C58" s="30"/>
    </row>
    <row r="59" spans="3:3" ht="33" customHeight="1">
      <c r="C59" s="30"/>
    </row>
    <row r="60" spans="3:3" ht="33" customHeight="1">
      <c r="C60" s="30"/>
    </row>
    <row r="61" spans="3:3" ht="33" customHeight="1">
      <c r="C61" s="30"/>
    </row>
    <row r="62" spans="3:3" ht="33" customHeight="1">
      <c r="C62" s="30"/>
    </row>
    <row r="63" spans="3:3" ht="33" customHeight="1">
      <c r="C63" s="30"/>
    </row>
    <row r="64" spans="3:3" ht="33" customHeight="1">
      <c r="C64" s="30"/>
    </row>
    <row r="65" spans="3:3" ht="33" customHeight="1">
      <c r="C65" s="30"/>
    </row>
    <row r="66" spans="3:3" ht="33" customHeight="1">
      <c r="C66" s="30"/>
    </row>
    <row r="67" spans="3:3" ht="33" customHeight="1">
      <c r="C67" s="30"/>
    </row>
    <row r="68" spans="3:3" ht="33" customHeight="1">
      <c r="C68" s="30"/>
    </row>
    <row r="69" spans="3:3" ht="33" customHeight="1">
      <c r="C69" s="30"/>
    </row>
    <row r="70" spans="3:3" ht="33" customHeight="1">
      <c r="C70" s="30"/>
    </row>
    <row r="71" spans="3:3" ht="33" customHeight="1">
      <c r="C71" s="30"/>
    </row>
    <row r="72" spans="3:3" ht="33" customHeight="1">
      <c r="C72" s="30"/>
    </row>
    <row r="73" spans="3:3" ht="33" customHeight="1">
      <c r="C73" s="30"/>
    </row>
    <row r="74" spans="3:3" ht="33" customHeight="1">
      <c r="C74" s="30"/>
    </row>
    <row r="75" spans="3:3" ht="33" customHeight="1">
      <c r="C75" s="30"/>
    </row>
    <row r="76" spans="3:3" ht="33" customHeight="1">
      <c r="C76" s="30"/>
    </row>
    <row r="77" spans="3:3" ht="33" customHeight="1">
      <c r="C77" s="30"/>
    </row>
    <row r="78" spans="3:3" ht="33" customHeight="1">
      <c r="C78" s="30"/>
    </row>
    <row r="79" spans="3:3" ht="33" customHeight="1">
      <c r="C79" s="30"/>
    </row>
    <row r="80" spans="3:3" ht="33" customHeight="1">
      <c r="C80" s="30"/>
    </row>
    <row r="81" spans="3:3" ht="33" customHeight="1">
      <c r="C81" s="30"/>
    </row>
    <row r="82" spans="3:3" ht="33" customHeight="1">
      <c r="C82" s="30"/>
    </row>
    <row r="83" spans="3:3" ht="33" customHeight="1">
      <c r="C83" s="30"/>
    </row>
    <row r="84" spans="3:3" ht="33" customHeight="1">
      <c r="C84" s="30"/>
    </row>
    <row r="85" spans="3:3" ht="33" customHeight="1">
      <c r="C85" s="30"/>
    </row>
    <row r="86" spans="3:3" ht="33" customHeight="1">
      <c r="C86" s="30"/>
    </row>
    <row r="87" spans="3:3" ht="33" customHeight="1">
      <c r="C87" s="30"/>
    </row>
    <row r="88" spans="3:3" ht="33" customHeight="1">
      <c r="C88" s="30"/>
    </row>
    <row r="89" spans="3:3" ht="33" customHeight="1">
      <c r="C89" s="30"/>
    </row>
    <row r="90" spans="3:3" ht="33" customHeight="1">
      <c r="C90" s="30"/>
    </row>
    <row r="91" spans="3:3" ht="33" customHeight="1">
      <c r="C91" s="30"/>
    </row>
    <row r="92" spans="3:3" ht="33" customHeight="1">
      <c r="C92" s="30"/>
    </row>
    <row r="93" spans="3:3" ht="33" customHeight="1">
      <c r="C93" s="30"/>
    </row>
    <row r="94" spans="3:3" ht="33" customHeight="1">
      <c r="C94" s="30"/>
    </row>
    <row r="95" spans="3:3" ht="33" customHeight="1">
      <c r="C95" s="30"/>
    </row>
    <row r="96" spans="3:3" ht="33" customHeight="1">
      <c r="C96" s="30"/>
    </row>
    <row r="97" spans="3:3" ht="33" customHeight="1">
      <c r="C97" s="30"/>
    </row>
    <row r="98" spans="3:3" ht="33" customHeight="1">
      <c r="C98" s="30"/>
    </row>
    <row r="99" spans="3:3" ht="33" customHeight="1">
      <c r="C99" s="30"/>
    </row>
    <row r="100" spans="3:3" ht="33" customHeight="1">
      <c r="C100" s="30"/>
    </row>
    <row r="101" spans="3:3" ht="33" customHeight="1">
      <c r="C101" s="30"/>
    </row>
    <row r="102" spans="3:3" ht="33" customHeight="1">
      <c r="C102" s="30"/>
    </row>
    <row r="103" spans="3:3" ht="33" customHeight="1">
      <c r="C103" s="30"/>
    </row>
    <row r="104" spans="3:3" ht="33" customHeight="1">
      <c r="C104" s="30"/>
    </row>
    <row r="105" spans="3:3" ht="33" customHeight="1">
      <c r="C105" s="30"/>
    </row>
    <row r="106" spans="3:3" ht="33" customHeight="1">
      <c r="C106" s="30"/>
    </row>
    <row r="107" spans="3:3" ht="33" customHeight="1">
      <c r="C107" s="30"/>
    </row>
    <row r="108" spans="3:3" ht="33" customHeight="1">
      <c r="C108" s="30"/>
    </row>
    <row r="109" spans="3:3" ht="33" customHeight="1">
      <c r="C109" s="30"/>
    </row>
    <row r="110" spans="3:3" ht="33" customHeight="1">
      <c r="C110" s="30"/>
    </row>
    <row r="111" spans="3:3" ht="33" customHeight="1">
      <c r="C111" s="30"/>
    </row>
    <row r="112" spans="3:3" ht="33" customHeight="1">
      <c r="C112" s="30"/>
    </row>
    <row r="113" spans="3:3" ht="33" customHeight="1">
      <c r="C113" s="30"/>
    </row>
    <row r="114" spans="3:3" ht="33" customHeight="1">
      <c r="C114" s="30"/>
    </row>
    <row r="115" spans="3:3" ht="33" customHeight="1">
      <c r="C115" s="30"/>
    </row>
    <row r="116" spans="3:3" ht="33" customHeight="1">
      <c r="C116" s="30"/>
    </row>
    <row r="117" spans="3:3" ht="33" customHeight="1">
      <c r="C117" s="30"/>
    </row>
    <row r="118" spans="3:3" ht="33" customHeight="1">
      <c r="C118" s="30"/>
    </row>
    <row r="119" spans="3:3" ht="33" customHeight="1">
      <c r="C119" s="30"/>
    </row>
    <row r="120" spans="3:3" ht="33" customHeight="1">
      <c r="C120" s="30"/>
    </row>
    <row r="121" spans="3:3" ht="33" customHeight="1">
      <c r="C121" s="30"/>
    </row>
    <row r="122" spans="3:3" ht="33" customHeight="1">
      <c r="C122" s="30"/>
    </row>
    <row r="123" spans="3:3" ht="33" customHeight="1">
      <c r="C123" s="30"/>
    </row>
    <row r="124" spans="3:3" ht="33" customHeight="1">
      <c r="C124" s="30"/>
    </row>
    <row r="125" spans="3:3" ht="33" customHeight="1">
      <c r="C125" s="30"/>
    </row>
    <row r="126" spans="3:3" ht="33" customHeight="1">
      <c r="C126" s="30"/>
    </row>
    <row r="127" spans="3:3" ht="33" customHeight="1">
      <c r="C127" s="30"/>
    </row>
    <row r="128" spans="3:3" ht="33" customHeight="1">
      <c r="C128" s="30"/>
    </row>
    <row r="129" spans="3:3" ht="33" customHeight="1">
      <c r="C129" s="30"/>
    </row>
    <row r="130" spans="3:3" ht="33" customHeight="1">
      <c r="C130" s="30"/>
    </row>
    <row r="131" spans="3:3" ht="33" customHeight="1">
      <c r="C131" s="30"/>
    </row>
    <row r="132" spans="3:3" ht="33" customHeight="1">
      <c r="C132" s="30"/>
    </row>
    <row r="133" spans="3:3" ht="33" customHeight="1">
      <c r="C133" s="30"/>
    </row>
    <row r="134" spans="3:3" ht="33" customHeight="1">
      <c r="C134" s="30"/>
    </row>
    <row r="135" spans="3:3" ht="33" customHeight="1">
      <c r="C135" s="30"/>
    </row>
    <row r="136" spans="3:3" ht="33" customHeight="1">
      <c r="C136" s="30"/>
    </row>
    <row r="137" spans="3:3" ht="33" customHeight="1">
      <c r="C137" s="30"/>
    </row>
    <row r="138" spans="3:3" ht="33" customHeight="1">
      <c r="C138" s="30"/>
    </row>
    <row r="139" spans="3:3" ht="33" customHeight="1">
      <c r="C139" s="30"/>
    </row>
    <row r="140" spans="3:3" ht="33" customHeight="1">
      <c r="C140" s="30"/>
    </row>
    <row r="141" spans="3:3" ht="33" customHeight="1">
      <c r="C141" s="30"/>
    </row>
    <row r="142" spans="3:3" ht="33" customHeight="1">
      <c r="C142" s="30"/>
    </row>
    <row r="143" spans="3:3" ht="33" customHeight="1">
      <c r="C143" s="30"/>
    </row>
    <row r="144" spans="3:3" ht="33" customHeight="1">
      <c r="C144" s="30"/>
    </row>
    <row r="145" spans="3:3" ht="33" customHeight="1">
      <c r="C145" s="30"/>
    </row>
    <row r="146" spans="3:3" ht="33" customHeight="1">
      <c r="C146" s="30"/>
    </row>
    <row r="147" spans="3:3" ht="33" customHeight="1">
      <c r="C147" s="30"/>
    </row>
    <row r="148" spans="3:3" ht="33" customHeight="1">
      <c r="C148" s="30"/>
    </row>
    <row r="149" spans="3:3" ht="33" customHeight="1">
      <c r="C149" s="30"/>
    </row>
    <row r="150" spans="3:3" ht="33" customHeight="1">
      <c r="C150" s="30"/>
    </row>
    <row r="151" spans="3:3" ht="33" customHeight="1">
      <c r="C151" s="30"/>
    </row>
    <row r="152" spans="3:3" ht="33" customHeight="1">
      <c r="C152" s="30"/>
    </row>
    <row r="153" spans="3:3" ht="33" customHeight="1">
      <c r="C153" s="30"/>
    </row>
    <row r="154" spans="3:3" ht="33" customHeight="1">
      <c r="C154" s="30"/>
    </row>
    <row r="155" spans="3:3" ht="33" customHeight="1">
      <c r="C155" s="30"/>
    </row>
    <row r="156" spans="3:3" ht="33" customHeight="1">
      <c r="C156" s="30"/>
    </row>
    <row r="157" spans="3:3" ht="33" customHeight="1">
      <c r="C157" s="30"/>
    </row>
    <row r="158" spans="3:3" ht="33" customHeight="1">
      <c r="C158" s="30"/>
    </row>
    <row r="159" spans="3:3" ht="33" customHeight="1">
      <c r="C159" s="30"/>
    </row>
    <row r="160" spans="3:3" ht="33" customHeight="1">
      <c r="C160" s="30"/>
    </row>
    <row r="161" spans="3:3" ht="33" customHeight="1">
      <c r="C161" s="30"/>
    </row>
    <row r="162" spans="3:3" ht="33" customHeight="1">
      <c r="C162" s="30"/>
    </row>
    <row r="163" spans="3:3" ht="33" customHeight="1">
      <c r="C163" s="30"/>
    </row>
    <row r="164" spans="3:3" ht="33" customHeight="1">
      <c r="C164" s="30"/>
    </row>
    <row r="165" spans="3:3" ht="33" customHeight="1">
      <c r="C165" s="30"/>
    </row>
    <row r="166" spans="3:3" ht="33" customHeight="1">
      <c r="C166" s="30"/>
    </row>
    <row r="167" spans="3:3" ht="33" customHeight="1">
      <c r="C167" s="30"/>
    </row>
    <row r="168" spans="3:3" ht="33" customHeight="1">
      <c r="C168" s="30"/>
    </row>
    <row r="169" spans="3:3" ht="33" customHeight="1">
      <c r="C169" s="30"/>
    </row>
    <row r="170" spans="3:3" ht="33" customHeight="1">
      <c r="C170" s="30"/>
    </row>
    <row r="171" spans="3:3" ht="33" customHeight="1">
      <c r="C171" s="30"/>
    </row>
    <row r="172" spans="3:3" ht="33" customHeight="1">
      <c r="C172" s="30"/>
    </row>
    <row r="173" spans="3:3" ht="33" customHeight="1">
      <c r="C173" s="30"/>
    </row>
    <row r="174" spans="3:3" ht="33" customHeight="1">
      <c r="C174" s="30"/>
    </row>
    <row r="175" spans="3:3" ht="33" customHeight="1">
      <c r="C175" s="30"/>
    </row>
    <row r="176" spans="3:3" ht="33" customHeight="1">
      <c r="C176" s="30"/>
    </row>
    <row r="177" spans="3:3" ht="33" customHeight="1">
      <c r="C177" s="30"/>
    </row>
    <row r="178" spans="3:3" ht="33" customHeight="1">
      <c r="C178" s="30"/>
    </row>
    <row r="179" spans="3:3" ht="33" customHeight="1">
      <c r="C179" s="30"/>
    </row>
    <row r="180" spans="3:3" ht="33" customHeight="1">
      <c r="C180" s="30"/>
    </row>
    <row r="181" spans="3:3" ht="33" customHeight="1">
      <c r="C181" s="30"/>
    </row>
    <row r="182" spans="3:3" ht="33" customHeight="1">
      <c r="C182" s="30"/>
    </row>
    <row r="183" spans="3:3" ht="33" customHeight="1">
      <c r="C183" s="30"/>
    </row>
    <row r="184" spans="3:3" ht="33" customHeight="1">
      <c r="C184" s="30"/>
    </row>
    <row r="185" spans="3:3" ht="33" customHeight="1">
      <c r="C185" s="30"/>
    </row>
    <row r="186" spans="3:3" ht="33" customHeight="1">
      <c r="C186" s="30"/>
    </row>
    <row r="187" spans="3:3" ht="33" customHeight="1">
      <c r="C187" s="30"/>
    </row>
    <row r="188" spans="3:3" ht="33" customHeight="1">
      <c r="C188" s="30"/>
    </row>
    <row r="189" spans="3:3" ht="33" customHeight="1">
      <c r="C189" s="30"/>
    </row>
    <row r="190" spans="3:3" ht="33" customHeight="1">
      <c r="C190" s="30"/>
    </row>
    <row r="191" spans="3:3" ht="33" customHeight="1">
      <c r="C191" s="30"/>
    </row>
    <row r="192" spans="3:3" ht="33" customHeight="1">
      <c r="C192" s="30"/>
    </row>
    <row r="193" spans="3:3" ht="33" customHeight="1">
      <c r="C193" s="30"/>
    </row>
    <row r="194" spans="3:3" ht="33" customHeight="1">
      <c r="C194" s="30"/>
    </row>
    <row r="195" spans="3:3" ht="33" customHeight="1">
      <c r="C195" s="30"/>
    </row>
    <row r="196" spans="3:3" ht="33" customHeight="1">
      <c r="C196" s="30"/>
    </row>
    <row r="197" spans="3:3" ht="33" customHeight="1">
      <c r="C197" s="30"/>
    </row>
    <row r="198" spans="3:3" ht="33" customHeight="1">
      <c r="C198" s="30"/>
    </row>
    <row r="199" spans="3:3" ht="33" customHeight="1">
      <c r="C199" s="30"/>
    </row>
    <row r="200" spans="3:3" ht="33" customHeight="1">
      <c r="C200" s="30"/>
    </row>
    <row r="201" spans="3:3" ht="33" customHeight="1">
      <c r="C201" s="30"/>
    </row>
    <row r="202" spans="3:3" ht="33" customHeight="1">
      <c r="C202" s="30"/>
    </row>
    <row r="203" spans="3:3" ht="33" customHeight="1">
      <c r="C203" s="30"/>
    </row>
    <row r="204" spans="3:3" ht="33" customHeight="1">
      <c r="C204" s="30"/>
    </row>
    <row r="205" spans="3:3" ht="33" customHeight="1">
      <c r="C205" s="30"/>
    </row>
    <row r="206" spans="3:3" ht="33" customHeight="1">
      <c r="C206" s="30"/>
    </row>
    <row r="207" spans="3:3" ht="33" customHeight="1">
      <c r="C207" s="30"/>
    </row>
    <row r="208" spans="3:3" ht="33" customHeight="1">
      <c r="C208" s="30"/>
    </row>
    <row r="209" spans="3:3" ht="33" customHeight="1">
      <c r="C209" s="30"/>
    </row>
    <row r="210" spans="3:3" ht="33" customHeight="1">
      <c r="C210" s="30"/>
    </row>
  </sheetData>
  <conditionalFormatting sqref="B3:B21 C3:C23 B24:C47 B1:G1">
    <cfRule type="cellIs" dxfId="0" priority="2" stopIfTrue="1" operator="equal">
      <formula>"no data"</formula>
    </cfRule>
  </conditionalFormatting>
  <pageMargins left="0.7" right="0.7" top="0.75" bottom="0.75" header="0.3" footer="0.3"/>
  <pageSetup paperSize="9" orientation="portrait" r:id="rId1"/>
  <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Q29"/>
  <sheetViews>
    <sheetView showGridLines="0" topLeftCell="A22" zoomScale="85" zoomScaleNormal="85" workbookViewId="0">
      <selection activeCell="A27" sqref="A27"/>
    </sheetView>
  </sheetViews>
  <sheetFormatPr defaultRowHeight="15"/>
  <cols>
    <col min="1" max="1" width="9" style="13" bestFit="1" customWidth="1"/>
    <col min="2" max="2" width="20.140625" style="13" customWidth="1"/>
    <col min="3" max="4" width="9.140625" style="13"/>
    <col min="5" max="5" width="12.5703125" style="13" bestFit="1" customWidth="1"/>
    <col min="6" max="7" width="18.7109375" style="13" customWidth="1"/>
    <col min="8" max="8" width="13.7109375" style="13" customWidth="1"/>
    <col min="9" max="11" width="9.140625" style="13"/>
    <col min="12" max="12" width="9.140625" style="13" customWidth="1"/>
    <col min="13" max="16384" width="9.140625" style="13"/>
  </cols>
  <sheetData>
    <row r="1" spans="1:17">
      <c r="A1" s="12" t="s">
        <v>83</v>
      </c>
    </row>
    <row r="2" spans="1:17" ht="9.75" customHeight="1">
      <c r="B2" s="56"/>
      <c r="C2" s="56"/>
      <c r="D2" s="56"/>
      <c r="E2" s="56"/>
      <c r="F2" s="56"/>
      <c r="G2" s="14"/>
      <c r="H2" s="14"/>
      <c r="I2" s="48"/>
      <c r="J2" s="48"/>
      <c r="K2" s="15"/>
      <c r="L2" s="15"/>
      <c r="M2" s="15"/>
      <c r="N2" s="15"/>
      <c r="O2" s="15"/>
      <c r="P2" s="15"/>
      <c r="Q2" s="48"/>
    </row>
    <row r="3" spans="1:17" ht="59.25" customHeight="1">
      <c r="A3" s="72" t="s">
        <v>4</v>
      </c>
      <c r="B3" s="72" t="s">
        <v>166</v>
      </c>
      <c r="C3" s="72" t="s">
        <v>171</v>
      </c>
      <c r="D3" s="72" t="s">
        <v>172</v>
      </c>
      <c r="E3" s="72" t="s">
        <v>167</v>
      </c>
      <c r="F3" s="72" t="s">
        <v>158</v>
      </c>
      <c r="G3" s="72" t="s">
        <v>84</v>
      </c>
      <c r="H3" s="72" t="s">
        <v>85</v>
      </c>
      <c r="I3" s="1"/>
      <c r="J3" s="15"/>
      <c r="K3" s="15"/>
      <c r="L3" s="15"/>
      <c r="M3" s="15"/>
      <c r="N3" s="15"/>
      <c r="O3" s="15"/>
      <c r="P3" s="15"/>
    </row>
    <row r="4" spans="1:17">
      <c r="A4" s="73" t="s">
        <v>110</v>
      </c>
      <c r="B4" s="11">
        <v>1.1481080521134013</v>
      </c>
      <c r="C4" s="11">
        <v>0.64</v>
      </c>
      <c r="D4" s="11">
        <v>0</v>
      </c>
      <c r="E4" s="11">
        <v>1.3262002172145424</v>
      </c>
      <c r="F4" s="11">
        <v>1.0754996502052052</v>
      </c>
      <c r="G4" s="11">
        <f>(+AVERAGE(B4:F4))</f>
        <v>0.83796158390662989</v>
      </c>
      <c r="H4" s="11">
        <v>5.0999999999999996</v>
      </c>
      <c r="I4" s="16"/>
      <c r="J4" s="11"/>
      <c r="K4" s="11"/>
      <c r="L4" s="11"/>
      <c r="M4" s="11"/>
      <c r="N4" s="11"/>
      <c r="O4" s="11"/>
      <c r="P4" s="50"/>
    </row>
    <row r="5" spans="1:17" ht="15.75" customHeight="1">
      <c r="A5" s="73" t="s">
        <v>115</v>
      </c>
      <c r="B5" s="11">
        <v>1.2544550830798609</v>
      </c>
      <c r="C5" s="11">
        <v>1.8399999999999999</v>
      </c>
      <c r="D5" s="11">
        <v>0</v>
      </c>
      <c r="E5" s="11">
        <v>1.1215588348046648</v>
      </c>
      <c r="F5" s="11">
        <v>0.89999999999999991</v>
      </c>
      <c r="G5" s="11">
        <f>(+AVERAGE(B5:F5))</f>
        <v>1.0232027835769053</v>
      </c>
      <c r="H5" s="11">
        <v>4.5999999999999996</v>
      </c>
      <c r="I5" s="16"/>
      <c r="J5" s="11"/>
      <c r="K5" s="11"/>
      <c r="L5" s="11"/>
      <c r="M5" s="11"/>
      <c r="N5" s="11"/>
      <c r="O5" s="11"/>
      <c r="P5" s="50"/>
    </row>
    <row r="6" spans="1:17">
      <c r="A6" s="73" t="s">
        <v>138</v>
      </c>
      <c r="B6" s="11">
        <v>0</v>
      </c>
      <c r="C6" s="11">
        <v>0</v>
      </c>
      <c r="D6" s="11">
        <v>0</v>
      </c>
      <c r="E6" s="11">
        <v>0</v>
      </c>
      <c r="F6" s="11">
        <v>1.2918566016054811</v>
      </c>
      <c r="G6" s="11">
        <f t="shared" ref="G6:G26" si="0">(+AVERAGE(B6:F6))</f>
        <v>0.25837132032109622</v>
      </c>
      <c r="H6" s="11">
        <v>0</v>
      </c>
      <c r="I6" s="16"/>
      <c r="J6" s="11"/>
      <c r="K6" s="11"/>
      <c r="L6" s="11"/>
      <c r="M6" s="11"/>
      <c r="N6" s="11"/>
      <c r="O6" s="11"/>
      <c r="P6" s="50"/>
    </row>
    <row r="7" spans="1:17">
      <c r="A7" s="73" t="s">
        <v>111</v>
      </c>
      <c r="B7" s="11">
        <v>1.0694540355000688</v>
      </c>
      <c r="C7" s="11">
        <v>1.91</v>
      </c>
      <c r="D7" s="11">
        <v>3.8</v>
      </c>
      <c r="E7" s="11">
        <v>0.71237075861493404</v>
      </c>
      <c r="F7" s="11">
        <v>0.51425388013454143</v>
      </c>
      <c r="G7" s="11">
        <f t="shared" si="0"/>
        <v>1.6012157348499088</v>
      </c>
      <c r="H7" s="11">
        <v>0.8</v>
      </c>
      <c r="I7" s="16"/>
      <c r="J7" s="11"/>
      <c r="K7" s="11"/>
      <c r="L7" s="11"/>
      <c r="M7" s="11"/>
      <c r="N7" s="11"/>
      <c r="O7" s="11"/>
      <c r="P7" s="48"/>
    </row>
    <row r="8" spans="1:17">
      <c r="A8" s="74" t="s">
        <v>131</v>
      </c>
      <c r="B8" s="11">
        <v>0</v>
      </c>
      <c r="C8" s="11">
        <v>0</v>
      </c>
      <c r="D8" s="11">
        <v>0</v>
      </c>
      <c r="E8" s="11">
        <v>0</v>
      </c>
      <c r="F8" s="11">
        <v>1.6342828154540714</v>
      </c>
      <c r="G8" s="11">
        <f t="shared" si="0"/>
        <v>0.32685656309081429</v>
      </c>
      <c r="H8" s="11">
        <v>0</v>
      </c>
      <c r="I8" s="16"/>
      <c r="J8" s="11"/>
      <c r="K8" s="11"/>
      <c r="L8" s="11"/>
      <c r="M8" s="11"/>
      <c r="N8" s="11"/>
      <c r="O8" s="11"/>
      <c r="P8" s="50"/>
    </row>
    <row r="9" spans="1:17">
      <c r="A9" s="74" t="s">
        <v>132</v>
      </c>
      <c r="B9" s="11">
        <v>0</v>
      </c>
      <c r="C9" s="11">
        <v>0</v>
      </c>
      <c r="D9" s="11">
        <v>0</v>
      </c>
      <c r="E9" s="11">
        <v>0</v>
      </c>
      <c r="F9" s="11">
        <v>1.7000000000000002</v>
      </c>
      <c r="G9" s="11">
        <f t="shared" si="0"/>
        <v>0.34</v>
      </c>
      <c r="H9" s="11">
        <v>0</v>
      </c>
      <c r="I9" s="16"/>
      <c r="J9" s="11"/>
      <c r="K9" s="11"/>
      <c r="L9" s="11"/>
      <c r="M9" s="11"/>
      <c r="N9" s="11"/>
      <c r="O9" s="11"/>
      <c r="P9" s="50"/>
    </row>
    <row r="10" spans="1:17">
      <c r="A10" s="73" t="s">
        <v>98</v>
      </c>
      <c r="B10" s="11">
        <v>0</v>
      </c>
      <c r="C10" s="11">
        <v>0</v>
      </c>
      <c r="D10" s="11">
        <v>0</v>
      </c>
      <c r="E10" s="11">
        <v>0</v>
      </c>
      <c r="F10" s="11">
        <v>1.7000000000000002</v>
      </c>
      <c r="G10" s="11">
        <f t="shared" si="0"/>
        <v>0.34</v>
      </c>
      <c r="H10" s="11">
        <v>0</v>
      </c>
      <c r="I10" s="16"/>
      <c r="J10" s="11"/>
      <c r="K10" s="11"/>
      <c r="L10" s="11"/>
      <c r="M10" s="11"/>
      <c r="N10" s="11"/>
      <c r="O10" s="11"/>
      <c r="P10" s="48"/>
    </row>
    <row r="11" spans="1:17">
      <c r="A11" s="73" t="s">
        <v>135</v>
      </c>
      <c r="B11" s="11">
        <v>0.97055157298539441</v>
      </c>
      <c r="C11" s="11">
        <v>1.6099999999999999</v>
      </c>
      <c r="D11" s="11">
        <v>0</v>
      </c>
      <c r="E11" s="11">
        <v>3.5007432817873796</v>
      </c>
      <c r="F11" s="11">
        <v>0.89935635360087196</v>
      </c>
      <c r="G11" s="11">
        <f t="shared" si="0"/>
        <v>1.396130241674729</v>
      </c>
      <c r="H11" s="11">
        <v>4.9000000000000004</v>
      </c>
      <c r="I11" s="16"/>
      <c r="J11" s="11"/>
      <c r="K11" s="11"/>
      <c r="L11" s="11"/>
      <c r="M11" s="11"/>
      <c r="N11" s="11"/>
      <c r="O11" s="11"/>
      <c r="P11" s="48"/>
    </row>
    <row r="12" spans="1:17">
      <c r="A12" s="73" t="s">
        <v>107</v>
      </c>
      <c r="B12" s="11">
        <v>8.5667056625326379E-2</v>
      </c>
      <c r="C12" s="11">
        <v>4.2300000000000004</v>
      </c>
      <c r="D12" s="11">
        <v>0</v>
      </c>
      <c r="E12" s="11">
        <v>1.3281510443459916</v>
      </c>
      <c r="F12" s="11">
        <v>1.9</v>
      </c>
      <c r="G12" s="11">
        <f t="shared" si="0"/>
        <v>1.5087636201942636</v>
      </c>
      <c r="H12" s="11">
        <v>1.7000000000000002</v>
      </c>
      <c r="I12" s="16"/>
      <c r="J12" s="11"/>
      <c r="K12" s="11"/>
      <c r="L12" s="11"/>
      <c r="M12" s="11"/>
      <c r="N12" s="11"/>
      <c r="O12" s="11"/>
      <c r="P12" s="48"/>
    </row>
    <row r="13" spans="1:17">
      <c r="A13" s="75" t="s">
        <v>96</v>
      </c>
      <c r="B13" s="11">
        <v>5.3228434823457942E-3</v>
      </c>
      <c r="C13" s="11">
        <v>0</v>
      </c>
      <c r="D13" s="11">
        <v>2.5931108541544474</v>
      </c>
      <c r="E13" s="11">
        <v>1.9979068055972236</v>
      </c>
      <c r="F13" s="11">
        <v>3.0352822594792004</v>
      </c>
      <c r="G13" s="11">
        <f t="shared" si="0"/>
        <v>1.5263245525426434</v>
      </c>
      <c r="H13" s="11">
        <v>3.1</v>
      </c>
      <c r="I13" s="16"/>
      <c r="J13" s="11"/>
      <c r="K13" s="11"/>
      <c r="L13" s="11"/>
      <c r="M13" s="11"/>
      <c r="N13" s="11"/>
      <c r="O13" s="11"/>
      <c r="P13" s="48"/>
    </row>
    <row r="14" spans="1:17">
      <c r="A14" s="73" t="s">
        <v>93</v>
      </c>
      <c r="B14" s="11">
        <v>1.7075647706281574</v>
      </c>
      <c r="C14" s="11">
        <v>3.16</v>
      </c>
      <c r="D14" s="11">
        <v>2.1580652107248635</v>
      </c>
      <c r="E14" s="11">
        <v>1.7423466297723758</v>
      </c>
      <c r="F14" s="11">
        <v>1.9</v>
      </c>
      <c r="G14" s="11">
        <f t="shared" si="0"/>
        <v>2.1335953222250792</v>
      </c>
      <c r="H14" s="11">
        <v>1.7000000000000002</v>
      </c>
      <c r="I14" s="16"/>
      <c r="J14" s="11"/>
      <c r="K14" s="11"/>
      <c r="L14" s="11"/>
      <c r="M14" s="11"/>
      <c r="N14" s="11"/>
      <c r="O14" s="11"/>
      <c r="P14" s="48"/>
    </row>
    <row r="15" spans="1:17">
      <c r="A15" s="73" t="s">
        <v>70</v>
      </c>
      <c r="B15" s="11">
        <v>2.6550254311941472</v>
      </c>
      <c r="C15" s="11">
        <v>3.1400000000000006</v>
      </c>
      <c r="D15" s="11">
        <v>3.8</v>
      </c>
      <c r="E15" s="11">
        <v>2.140282735623201</v>
      </c>
      <c r="F15" s="11">
        <v>2.6</v>
      </c>
      <c r="G15" s="11">
        <f t="shared" si="0"/>
        <v>2.8670616333634698</v>
      </c>
      <c r="H15" s="11">
        <v>1.4000000000000001</v>
      </c>
      <c r="I15" s="16"/>
      <c r="J15" s="11"/>
      <c r="K15" s="11"/>
      <c r="L15" s="11"/>
      <c r="M15" s="11"/>
      <c r="N15" s="11"/>
      <c r="O15" s="11"/>
      <c r="P15" s="48"/>
    </row>
    <row r="16" spans="1:17">
      <c r="A16" s="73" t="s">
        <v>91</v>
      </c>
      <c r="B16" s="11">
        <v>0</v>
      </c>
      <c r="C16" s="11">
        <v>1.66</v>
      </c>
      <c r="D16" s="11">
        <v>3.9</v>
      </c>
      <c r="E16" s="11">
        <v>2.3712971273769812</v>
      </c>
      <c r="F16" s="11">
        <v>4.1682065751810482</v>
      </c>
      <c r="G16" s="11">
        <f t="shared" si="0"/>
        <v>2.4199007405116055</v>
      </c>
      <c r="H16" s="11">
        <v>1.3</v>
      </c>
      <c r="I16" s="16"/>
      <c r="J16" s="11"/>
      <c r="K16" s="11"/>
      <c r="L16" s="11"/>
      <c r="M16" s="11"/>
      <c r="N16" s="11"/>
      <c r="O16" s="11"/>
      <c r="P16" s="48"/>
    </row>
    <row r="17" spans="1:17">
      <c r="A17" s="74" t="s">
        <v>134</v>
      </c>
      <c r="B17" s="11">
        <v>0</v>
      </c>
      <c r="C17" s="11">
        <v>0</v>
      </c>
      <c r="D17" s="11">
        <v>0</v>
      </c>
      <c r="E17" s="11">
        <v>0</v>
      </c>
      <c r="F17" s="11">
        <v>3.0260937446188114</v>
      </c>
      <c r="G17" s="11">
        <f t="shared" si="0"/>
        <v>0.60521874892376226</v>
      </c>
      <c r="H17" s="11">
        <v>0</v>
      </c>
      <c r="I17" s="16"/>
      <c r="J17" s="11"/>
      <c r="K17" s="11"/>
      <c r="L17" s="11"/>
      <c r="M17" s="11"/>
      <c r="N17" s="11"/>
      <c r="O17" s="11"/>
      <c r="P17" s="48"/>
    </row>
    <row r="18" spans="1:17">
      <c r="A18" s="73" t="s">
        <v>136</v>
      </c>
      <c r="B18" s="11">
        <v>2.0302131965499322</v>
      </c>
      <c r="C18" s="11">
        <v>5.37</v>
      </c>
      <c r="D18" s="11">
        <v>0</v>
      </c>
      <c r="E18" s="11">
        <v>2.3377765682048821</v>
      </c>
      <c r="F18" s="11">
        <v>3.1946726693449938</v>
      </c>
      <c r="G18" s="11">
        <f t="shared" si="0"/>
        <v>2.5865324868199617</v>
      </c>
      <c r="H18" s="11">
        <v>2.8000000000000003</v>
      </c>
      <c r="I18" s="16"/>
      <c r="J18" s="11"/>
      <c r="K18" s="11"/>
      <c r="L18" s="11"/>
      <c r="M18" s="11"/>
      <c r="N18" s="11"/>
      <c r="O18" s="11"/>
      <c r="P18" s="48"/>
    </row>
    <row r="19" spans="1:17">
      <c r="A19" s="73" t="s">
        <v>90</v>
      </c>
      <c r="B19" s="11">
        <v>0</v>
      </c>
      <c r="C19" s="11">
        <v>4.66</v>
      </c>
      <c r="D19" s="11">
        <v>2.8768678855411962</v>
      </c>
      <c r="E19" s="11">
        <v>3.2600066936491361</v>
      </c>
      <c r="F19" s="11">
        <v>3.5000000000000004</v>
      </c>
      <c r="G19" s="11">
        <f t="shared" si="0"/>
        <v>2.8593749158380666</v>
      </c>
      <c r="H19" s="11">
        <v>3.4000000000000004</v>
      </c>
      <c r="I19" s="16"/>
      <c r="J19" s="11"/>
      <c r="K19" s="11"/>
      <c r="L19" s="11"/>
      <c r="M19" s="11"/>
      <c r="N19" s="11"/>
      <c r="O19" s="11"/>
      <c r="P19" s="48"/>
    </row>
    <row r="20" spans="1:17">
      <c r="A20" s="73" t="s">
        <v>92</v>
      </c>
      <c r="B20" s="11">
        <v>3.9597099934404976</v>
      </c>
      <c r="C20" s="11">
        <v>6.6000000000000005</v>
      </c>
      <c r="D20" s="11">
        <v>4.1534037631507434</v>
      </c>
      <c r="E20" s="11">
        <v>3.0491553045791542</v>
      </c>
      <c r="F20" s="11">
        <v>4.1000000000000005</v>
      </c>
      <c r="G20" s="11">
        <f t="shared" si="0"/>
        <v>4.3724538122340793</v>
      </c>
      <c r="H20" s="11">
        <v>3.4000000000000004</v>
      </c>
      <c r="I20" s="16"/>
      <c r="J20" s="11"/>
      <c r="K20" s="11"/>
      <c r="L20" s="11"/>
      <c r="M20" s="11"/>
      <c r="N20" s="11"/>
      <c r="O20" s="11"/>
      <c r="P20" s="48"/>
    </row>
    <row r="21" spans="1:17">
      <c r="A21" s="73" t="s">
        <v>94</v>
      </c>
      <c r="B21" s="11">
        <v>0</v>
      </c>
      <c r="C21" s="11">
        <v>7.8100000000000005</v>
      </c>
      <c r="D21" s="11">
        <v>3.4050955816394954</v>
      </c>
      <c r="E21" s="11">
        <v>3.52475574560783</v>
      </c>
      <c r="F21" s="11">
        <v>5.3</v>
      </c>
      <c r="G21" s="11">
        <f t="shared" si="0"/>
        <v>4.0079702654494653</v>
      </c>
      <c r="H21" s="11">
        <v>3.5000000000000004</v>
      </c>
      <c r="I21" s="16"/>
      <c r="J21" s="11"/>
      <c r="K21" s="11"/>
      <c r="L21" s="11"/>
      <c r="M21" s="11"/>
      <c r="N21" s="11"/>
      <c r="O21" s="11"/>
      <c r="P21" s="48"/>
    </row>
    <row r="22" spans="1:17">
      <c r="A22" s="76" t="s">
        <v>139</v>
      </c>
      <c r="B22" s="11">
        <v>0</v>
      </c>
      <c r="C22" s="11">
        <v>7.13</v>
      </c>
      <c r="D22" s="11">
        <v>0</v>
      </c>
      <c r="E22" s="11">
        <v>3.322523183788173</v>
      </c>
      <c r="F22" s="11">
        <v>0</v>
      </c>
      <c r="G22" s="11">
        <f t="shared" si="0"/>
        <v>2.0905046367576348</v>
      </c>
      <c r="H22" s="11">
        <v>4.8</v>
      </c>
      <c r="I22" s="16"/>
      <c r="J22" s="48"/>
      <c r="K22" s="48"/>
      <c r="L22" s="48"/>
      <c r="M22" s="48"/>
      <c r="N22" s="48"/>
      <c r="O22" s="48"/>
      <c r="P22" s="48"/>
    </row>
    <row r="23" spans="1:17">
      <c r="A23" s="73" t="s">
        <v>95</v>
      </c>
      <c r="B23" s="11">
        <v>0</v>
      </c>
      <c r="C23" s="11">
        <v>6.4800000000000013</v>
      </c>
      <c r="D23" s="11">
        <v>8.2734104968926907</v>
      </c>
      <c r="E23" s="11">
        <v>4.3699856840227689</v>
      </c>
      <c r="F23" s="11">
        <v>4.3876080222360549</v>
      </c>
      <c r="G23" s="11">
        <f t="shared" si="0"/>
        <v>4.7022008406303026</v>
      </c>
      <c r="H23" s="11">
        <v>3.3000000000000003</v>
      </c>
      <c r="I23" s="16"/>
    </row>
    <row r="24" spans="1:17">
      <c r="A24" s="73" t="s">
        <v>89</v>
      </c>
      <c r="B24" s="11">
        <v>0</v>
      </c>
      <c r="C24" s="11">
        <v>12.869999999999997</v>
      </c>
      <c r="D24" s="11">
        <v>9.4544294748225202</v>
      </c>
      <c r="E24" s="11">
        <v>5.997036712946521</v>
      </c>
      <c r="F24" s="11">
        <v>7.1999999999999993</v>
      </c>
      <c r="G24" s="11">
        <f t="shared" si="0"/>
        <v>7.104293237553807</v>
      </c>
      <c r="H24" s="11">
        <v>6.4</v>
      </c>
      <c r="I24" s="16"/>
      <c r="J24" s="11"/>
      <c r="K24" s="11"/>
      <c r="L24" s="11"/>
      <c r="M24" s="11"/>
      <c r="N24" s="11"/>
      <c r="O24" s="11"/>
      <c r="P24" s="50"/>
    </row>
    <row r="25" spans="1:17">
      <c r="A25" s="73" t="s">
        <v>97</v>
      </c>
      <c r="B25" s="11">
        <v>0</v>
      </c>
      <c r="C25" s="11">
        <v>12.15</v>
      </c>
      <c r="D25" s="11">
        <v>8.7186633837079075</v>
      </c>
      <c r="E25" s="11">
        <v>8.4850903998383806</v>
      </c>
      <c r="F25" s="11">
        <v>8.6691005612813559</v>
      </c>
      <c r="G25" s="11">
        <f t="shared" si="0"/>
        <v>7.6045708689655287</v>
      </c>
      <c r="H25" s="11">
        <v>8.2000000000000011</v>
      </c>
      <c r="I25" s="16"/>
      <c r="J25" s="11"/>
      <c r="K25" s="11"/>
      <c r="L25" s="11"/>
      <c r="M25" s="11"/>
      <c r="N25" s="11"/>
      <c r="O25" s="11"/>
      <c r="P25" s="50"/>
    </row>
    <row r="26" spans="1:17">
      <c r="A26" s="73" t="s">
        <v>133</v>
      </c>
      <c r="B26" s="11">
        <v>9.6455309037460353</v>
      </c>
      <c r="C26" s="11">
        <v>13.83</v>
      </c>
      <c r="D26" s="11">
        <v>0</v>
      </c>
      <c r="E26" s="11">
        <v>8.4186541047443075</v>
      </c>
      <c r="F26" s="11">
        <v>9.0609614485839653</v>
      </c>
      <c r="G26" s="11">
        <f t="shared" si="0"/>
        <v>8.1910292914148606</v>
      </c>
      <c r="H26" s="11">
        <v>6.8000000000000007</v>
      </c>
      <c r="I26" s="16"/>
      <c r="J26" s="11"/>
      <c r="K26" s="11"/>
      <c r="L26" s="11"/>
      <c r="M26" s="11"/>
      <c r="N26" s="11"/>
      <c r="O26" s="11"/>
      <c r="P26" s="48"/>
    </row>
    <row r="27" spans="1:17">
      <c r="A27" s="77" t="s">
        <v>86</v>
      </c>
      <c r="I27" s="48"/>
      <c r="J27" s="48"/>
      <c r="K27" s="11"/>
      <c r="L27" s="11"/>
      <c r="M27" s="11"/>
      <c r="N27" s="11"/>
      <c r="O27" s="11"/>
      <c r="P27" s="11"/>
      <c r="Q27" s="48"/>
    </row>
    <row r="28" spans="1:17">
      <c r="A28" s="78" t="s">
        <v>128</v>
      </c>
    </row>
    <row r="29" spans="1:17">
      <c r="A29" s="78" t="s">
        <v>87</v>
      </c>
    </row>
  </sheetData>
  <mergeCells count="1">
    <mergeCell ref="B2:F2"/>
  </mergeCells>
  <pageMargins left="0.7" right="0.7" top="0.75" bottom="0.75" header="0.3" footer="0.3"/>
  <drawing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E6"/>
  <sheetViews>
    <sheetView showGridLines="0" zoomScale="85" zoomScaleNormal="85" zoomScalePageLayoutView="150" workbookViewId="0"/>
  </sheetViews>
  <sheetFormatPr defaultColWidth="12.5703125" defaultRowHeight="15.75"/>
  <cols>
    <col min="1" max="3" width="12.5703125" style="54"/>
    <col min="4" max="4" width="19.28515625" style="54" customWidth="1"/>
    <col min="5" max="16384" width="12.5703125" style="54"/>
  </cols>
  <sheetData>
    <row r="1" spans="1:5">
      <c r="A1" s="79" t="s">
        <v>116</v>
      </c>
      <c r="B1" s="79" t="s">
        <v>118</v>
      </c>
      <c r="C1" s="79" t="s">
        <v>117</v>
      </c>
      <c r="D1" s="79" t="s">
        <v>119</v>
      </c>
      <c r="E1" s="55"/>
    </row>
    <row r="2" spans="1:5">
      <c r="A2" s="80" t="s">
        <v>157</v>
      </c>
      <c r="B2" s="81">
        <v>0.20904159765730412</v>
      </c>
      <c r="C2" s="81">
        <v>1.0948317524261049E-2</v>
      </c>
      <c r="D2" s="81">
        <v>77.38056141660168</v>
      </c>
    </row>
    <row r="3" spans="1:5">
      <c r="A3" s="80" t="s">
        <v>156</v>
      </c>
      <c r="B3" s="81">
        <v>7.1657446443522588</v>
      </c>
      <c r="C3" s="81">
        <v>0.62455301770409333</v>
      </c>
      <c r="D3" s="81">
        <v>69.810253669726904</v>
      </c>
    </row>
    <row r="4" spans="1:5">
      <c r="A4" s="80" t="s">
        <v>155</v>
      </c>
      <c r="B4" s="81">
        <v>31.874821883693485</v>
      </c>
      <c r="C4" s="81">
        <v>4.9414088447202307</v>
      </c>
      <c r="D4" s="81">
        <v>40.784320603369537</v>
      </c>
    </row>
    <row r="5" spans="1:5">
      <c r="A5" s="80" t="s">
        <v>154</v>
      </c>
      <c r="B5" s="81">
        <v>49.448192992917775</v>
      </c>
      <c r="C5" s="81">
        <v>14.080141560576289</v>
      </c>
      <c r="D5" s="81">
        <v>14.072216778289189</v>
      </c>
    </row>
    <row r="6" spans="1:5">
      <c r="A6" s="80" t="s">
        <v>153</v>
      </c>
      <c r="B6" s="81">
        <v>52.63602304528699</v>
      </c>
      <c r="C6" s="81">
        <v>24.964528286496261</v>
      </c>
      <c r="D6" s="81">
        <v>0</v>
      </c>
    </row>
  </sheetData>
  <pageMargins left="0.75" right="0.75" top="1" bottom="1" header="0.5" footer="0.5"/>
  <pageSetup orientation="portrait" horizontalDpi="4294967292" verticalDpi="4294967292"/>
  <drawing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t:contentTypeSchema xmlns:ct="http://schemas.microsoft.com/office/2006/metadata/contentType" xmlns:ma="http://schemas.microsoft.com/office/2006/metadata/properties/metaAttributes" ct:_="" ma:_="" ma:contentTypeName="ez-Corporate" ma:contentTypeID="0x0101000308A27134084F4AA40781B2DCA498A5007306CE4DFB86784D8623B3B5BB4440C6" ma:contentTypeVersion="11" ma:contentTypeDescription="The corporate content type from which other content types in the corporate content type track inherit their information." ma:contentTypeScope="" ma:versionID="fecac3bfb7b6a226ff57f85d1956cb3e">
  <xsd:schema xmlns:xsd="http://www.w3.org/2001/XMLSchema" xmlns:xs="http://www.w3.org/2001/XMLSchema" xmlns:p="http://schemas.microsoft.com/office/2006/metadata/properties" xmlns:ns2="cdc7663a-08f0-4737-9e8c-148ce897a09c" targetNamespace="http://schemas.microsoft.com/office/2006/metadata/properties" ma:root="true" ma:fieldsID="40f3f09a16fdc1a0c2aad79db86f5c22" ns2:_="">
    <xsd:import namespace="cdc7663a-08f0-4737-9e8c-148ce897a09c"/>
    <xsd:element name="properties">
      <xsd:complexType>
        <xsd:sequence>
          <xsd:element name="documentManagement">
            <xsd:complexType>
              <xsd:all>
                <xsd:element ref="ns2:Access_x0020_to_x0020_Information_x00a0_Policy"/>
                <xsd:element ref="ns2:Document_x0020_Author" minOccurs="0"/>
                <xsd:element ref="ns2:Other_x0020_Author" minOccurs="0"/>
                <xsd:element ref="ns2:Division_x0020_or_x0020_Unit" minOccurs="0"/>
                <xsd:element ref="ns2:Document_x0020_Language_x0020_IDB" minOccurs="0"/>
                <xsd:element ref="ns2:From_x003a_" minOccurs="0"/>
                <xsd:element ref="ns2:To_x003a_" minOccurs="0"/>
                <xsd:element ref="ns2:Identifier" minOccurs="0"/>
                <xsd:element ref="ns2:IDBDocs_x0020_Number" minOccurs="0"/>
                <xsd:element ref="ns2:Migration_x0020_Info" minOccurs="0"/>
                <xsd:element ref="ns2:ic46d7e087fd4a108fb86518ca413cc6" minOccurs="0"/>
                <xsd:element ref="ns2:_dlc_DocId" minOccurs="0"/>
                <xsd:element ref="ns2:_dlc_DocIdUrl" minOccurs="0"/>
                <xsd:element ref="ns2:_dlc_DocIdPersistId" minOccurs="0"/>
                <xsd:element ref="ns2:cf0f1ca6d90e4583ad80995bcde0e58a" minOccurs="0"/>
                <xsd:element ref="ns2:TaxCatchAll" minOccurs="0"/>
                <xsd:element ref="ns2:TaxCatchAllLabel" minOccurs="0"/>
                <xsd:element ref="ns2:j65ec2e3a7e44c39a1acebfd2a19200a" minOccurs="0"/>
                <xsd:element ref="ns2:SISCOR_x0020_Number" minOccurs="0"/>
                <xsd:element ref="ns2:Fiscal_x0020_Year_x0020_IDB"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dc7663a-08f0-4737-9e8c-148ce897a09c" elementFormDefault="qualified">
    <xsd:import namespace="http://schemas.microsoft.com/office/2006/documentManagement/types"/>
    <xsd:import namespace="http://schemas.microsoft.com/office/infopath/2007/PartnerControls"/>
    <xsd:element name="Access_x0020_to_x0020_Information_x00a0_Policy" ma:index="2" ma:displayName="Access to Information Policy" ma:default="Confidential" ma:format="Dropdown" ma:internalName="Access_x0020_to_x0020_Information_x00A0_Policy">
      <xsd:simpleType>
        <xsd:restriction base="dms:Choice">
          <xsd:enumeration value="Confidential"/>
          <xsd:enumeration value="Disclosed Over Time – 5 years"/>
          <xsd:enumeration value="Disclosed Over Time – 20 years"/>
          <xsd:enumeration value="Disclosed Over Time – 10 years"/>
          <xsd:enumeration value="Public"/>
          <xsd:enumeration value="Public - Simultaneous Disclosure"/>
        </xsd:restriction>
      </xsd:simpleType>
    </xsd:element>
    <xsd:element name="Document_x0020_Author" ma:index="5" nillable="true" ma:displayName="Document Author" ma:internalName="Document_x0020_Author">
      <xsd:simpleType>
        <xsd:restriction base="dms:Text">
          <xsd:maxLength value="255"/>
        </xsd:restriction>
      </xsd:simpleType>
    </xsd:element>
    <xsd:element name="Other_x0020_Author" ma:index="6" nillable="true" ma:displayName="Other Author" ma:internalName="Other_x0020_Author">
      <xsd:simpleType>
        <xsd:restriction base="dms:Text">
          <xsd:maxLength value="255"/>
        </xsd:restriction>
      </xsd:simpleType>
    </xsd:element>
    <xsd:element name="Division_x0020_or_x0020_Unit" ma:index="8" nillable="true" ma:displayName="Division or Unit" ma:internalName="Division_x0020_or_x0020_Unit">
      <xsd:simpleType>
        <xsd:restriction base="dms:Text">
          <xsd:maxLength value="255"/>
        </xsd:restriction>
      </xsd:simpleType>
    </xsd:element>
    <xsd:element name="Document_x0020_Language_x0020_IDB" ma:index="9" nillable="true" ma:displayName="Document Language IDB" ma:format="Dropdown" ma:internalName="Document_x0020_Language_x0020_IDB">
      <xsd:simpleType>
        <xsd:restriction base="dms:Choice">
          <xsd:enumeration value="English"/>
          <xsd:enumeration value="French"/>
          <xsd:enumeration value="Italian"/>
          <xsd:enumeration value="Japanese"/>
          <xsd:enumeration value="Korean"/>
          <xsd:enumeration value="Other"/>
          <xsd:enumeration value="Portuguese"/>
          <xsd:enumeration value="Spanish"/>
        </xsd:restriction>
      </xsd:simpleType>
    </xsd:element>
    <xsd:element name="From_x003a_" ma:index="10" nillable="true" ma:displayName="From:" ma:description="Sender name from email message" ma:internalName="From_x003A_">
      <xsd:simpleType>
        <xsd:restriction base="dms:Text">
          <xsd:maxLength value="255"/>
        </xsd:restriction>
      </xsd:simpleType>
    </xsd:element>
    <xsd:element name="To_x003a_" ma:index="11" nillable="true" ma:displayName="To:" ma:description="Addressee names from email message&#10;" ma:internalName="To_x003A_">
      <xsd:simpleType>
        <xsd:restriction base="dms:Text">
          <xsd:maxLength value="255"/>
        </xsd:restriction>
      </xsd:simpleType>
    </xsd:element>
    <xsd:element name="Identifier" ma:index="12" nillable="true" ma:displayName="Identifier" ma:internalName="Identifier">
      <xsd:simpleType>
        <xsd:restriction base="dms:Text">
          <xsd:maxLength value="255"/>
        </xsd:restriction>
      </xsd:simpleType>
    </xsd:element>
    <xsd:element name="IDBDocs_x0020_Number" ma:index="13" nillable="true" ma:displayName="IDBDocs Number" ma:description="Brought over as part of Migration" ma:internalName="IDBDocs_x0020_Number" ma:readOnly="false">
      <xsd:simpleType>
        <xsd:restriction base="dms:Text">
          <xsd:maxLength value="255"/>
        </xsd:restriction>
      </xsd:simpleType>
    </xsd:element>
    <xsd:element name="Migration_x0020_Info" ma:index="14" nillable="true" ma:displayName="Migration Info" ma:internalName="Migration_x0020_Info" ma:readOnly="false">
      <xsd:simpleType>
        <xsd:restriction base="dms:Note"/>
      </xsd:simpleType>
    </xsd:element>
    <xsd:element name="ic46d7e087fd4a108fb86518ca413cc6" ma:index="18" nillable="true" ma:taxonomy="true" ma:internalName="ic46d7e087fd4a108fb86518ca413cc6" ma:taxonomyFieldName="Country" ma:displayName="Country" ma:default="" ma:fieldId="{2c46d7e0-87fd-4a10-8fb8-6518ca413cc6}" ma:taxonomyMulti="true" ma:sspId="ae61f9b1-e23d-4f49-b3d7-56b991556c4b" ma:termSetId="e1cf2cf4-6e0f-476b-b38c-a4927f870e86" ma:anchorId="00000000-0000-0000-0000-000000000000" ma:open="false" ma:isKeyword="false">
      <xsd:complexType>
        <xsd:sequence>
          <xsd:element ref="pc:Terms" minOccurs="0" maxOccurs="1"/>
        </xsd:sequence>
      </xsd:complex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cf0f1ca6d90e4583ad80995bcde0e58a" ma:index="23" ma:taxonomy="true" ma:internalName="cf0f1ca6d90e4583ad80995bcde0e58a" ma:taxonomyFieldName="Function_x0020_Corporate_x0020_IDB" ma:displayName="Function Corporate IDB" ma:readOnly="false" ma:default="" ma:fieldId="{cf0f1ca6-d90e-4583-ad80-995bcde0e58a}" ma:sspId="ae61f9b1-e23d-4f49-b3d7-56b991556c4b" ma:termSetId="87c2acd2-4473-4e75-9749-843c35148602" ma:anchorId="00000000-0000-0000-0000-000000000000" ma:open="false" ma:isKeyword="false">
      <xsd:complexType>
        <xsd:sequence>
          <xsd:element ref="pc:Terms" minOccurs="0" maxOccurs="1"/>
        </xsd:sequence>
      </xsd:complexType>
    </xsd:element>
    <xsd:element name="TaxCatchAll" ma:index="24" nillable="true" ma:displayName="Taxonomy Catch All Column" ma:description="" ma:hidden="true" ma:list="{3c588f23-1e2d-45ba-a9b1-ef249f9a459b}" ma:internalName="TaxCatchAll" ma:showField="CatchAllData" ma:web="4efbec97-fde3-4879-8f16-c9b0dfc21485">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description="" ma:hidden="true" ma:list="{3c588f23-1e2d-45ba-a9b1-ef249f9a459b}" ma:internalName="TaxCatchAllLabel" ma:readOnly="true" ma:showField="CatchAllDataLabel" ma:web="4efbec97-fde3-4879-8f16-c9b0dfc21485">
      <xsd:complexType>
        <xsd:complexContent>
          <xsd:extension base="dms:MultiChoiceLookup">
            <xsd:sequence>
              <xsd:element name="Value" type="dms:Lookup" maxOccurs="unbounded" minOccurs="0" nillable="true"/>
            </xsd:sequence>
          </xsd:extension>
        </xsd:complexContent>
      </xsd:complexType>
    </xsd:element>
    <xsd:element name="j65ec2e3a7e44c39a1acebfd2a19200a" ma:index="27" ma:taxonomy="true" ma:internalName="j65ec2e3a7e44c39a1acebfd2a19200a" ma:taxonomyFieldName="Series_x0020_Corporate_x0020_IDB" ma:displayName="Series Corporate IDB" ma:readOnly="false" ma:default="" ma:fieldId="{365ec2e3-a7e4-4c39-a1ac-ebfd2a19200a}" ma:sspId="ae61f9b1-e23d-4f49-b3d7-56b991556c4b" ma:termSetId="309dd783-e737-4304-818f-f24bd2ff36bb" ma:anchorId="00000000-0000-0000-0000-000000000000" ma:open="false" ma:isKeyword="false">
      <xsd:complexType>
        <xsd:sequence>
          <xsd:element ref="pc:Terms" minOccurs="0" maxOccurs="1"/>
        </xsd:sequence>
      </xsd:complexType>
    </xsd:element>
    <xsd:element name="SISCOR_x0020_Number" ma:index="29" nillable="true" ma:displayName="SISCOR Number" ma:internalName="SISCOR_x0020_Number" ma:readOnly="false">
      <xsd:simpleType>
        <xsd:restriction base="dms:Text">
          <xsd:maxLength value="255"/>
        </xsd:restriction>
      </xsd:simpleType>
    </xsd:element>
    <xsd:element name="Fiscal_x0020_Year_x0020_IDB" ma:index="30" nillable="true" ma:displayName="Fiscal Year IDB" ma:default="=TEXT(TODAY(),&quot;yyyy&quot;)" ma:internalName="Fiscal_x0020_Year_x0020_IDB" ma:readOnly="false">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8"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ct:contentTypeSchema xmlns:ct="http://schemas.microsoft.com/office/2006/metadata/contentType" xmlns:ma="http://schemas.microsoft.com/office/2006/metadata/properties/metaAttributes" ct:_="" ma:_="" ma:contentTypeName="ez-Disclosure Corporate" ma:contentTypeID="0x01010066B06E59AB175241BBFB297522263BEB0058836F66A07D664EA358AAC86C289FCA" ma:contentTypeVersion="9" ma:contentTypeDescription="A content type to manage public (corporate) IDB documents" ma:contentTypeScope="" ma:versionID="9f938419167ea0393644a5312ba10987">
  <xsd:schema xmlns:xsd="http://www.w3.org/2001/XMLSchema" xmlns:xs="http://www.w3.org/2001/XMLSchema" xmlns:p="http://schemas.microsoft.com/office/2006/metadata/properties" xmlns:ns2="cdc7663a-08f0-4737-9e8c-148ce897a09c" targetNamespace="http://schemas.microsoft.com/office/2006/metadata/properties" ma:root="true" ma:fieldsID="98ac6ed835dec896b63eaa9f2520d9c1" ns2:_="">
    <xsd:import namespace="cdc7663a-08f0-4737-9e8c-148ce897a09c"/>
    <xsd:element name="properties">
      <xsd:complexType>
        <xsd:sequence>
          <xsd:element name="documentManagement">
            <xsd:complexType>
              <xsd:all>
                <xsd:element ref="ns2:_dlc_DocId" minOccurs="0"/>
                <xsd:element ref="ns2:_dlc_DocIdUrl" minOccurs="0"/>
                <xsd:element ref="ns2:_dlc_DocIdPersistId" minOccurs="0"/>
                <xsd:element ref="ns2:cf0f1ca6d90e4583ad80995bcde0e58a" minOccurs="0"/>
                <xsd:element ref="ns2:TaxCatchAll" minOccurs="0"/>
                <xsd:element ref="ns2:TaxCatchAllLabel" minOccurs="0"/>
                <xsd:element ref="ns2:Access_x0020_to_x0020_Information_x00a0_Policy"/>
                <xsd:element ref="ns2:j65ec2e3a7e44c39a1acebfd2a19200a" minOccurs="0"/>
                <xsd:element ref="ns2:Webtopic" minOccurs="0"/>
                <xsd:element ref="ns2:Disclosure_x0020_Activity"/>
                <xsd:element ref="ns2:Document_x0020_Language_x0020_IDB"/>
                <xsd:element ref="ns2:Division_x0020_or_x0020_Unit" minOccurs="0"/>
                <xsd:element ref="ns2:Document_x0020_Author" minOccurs="0"/>
                <xsd:element ref="ns2:Other_x0020_Author" minOccurs="0"/>
                <xsd:element ref="ns2:ic46d7e087fd4a108fb86518ca413cc6" minOccurs="0"/>
                <xsd:element ref="ns2:Identifier" minOccurs="0"/>
                <xsd:element ref="ns2:IDBDocs_x0020_Number" minOccurs="0"/>
                <xsd:element ref="ns2:Migration_x0020_Info" minOccurs="0"/>
                <xsd:element ref="ns2:Abstract" minOccurs="0"/>
                <xsd:element ref="ns2:Editor1" minOccurs="0"/>
                <xsd:element ref="ns2:Issue_x0020_Date" minOccurs="0"/>
                <xsd:element ref="ns2:Publishing_x0020_House" minOccurs="0"/>
                <xsd:element ref="ns2:KP_x0020_Topics" minOccurs="0"/>
                <xsd:element ref="ns2:Region" minOccurs="0"/>
                <xsd:element ref="ns2:Publication_x0020_Type" minOccurs="0"/>
                <xsd:element ref="ns2:SISCOR_x0020_Number" minOccurs="0"/>
                <xsd:element ref="ns2:Fiscal_x0020_Year_x0020_IDB" minOccurs="0"/>
                <xsd:element ref="ns2:Disclos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dc7663a-08f0-4737-9e8c-148ce897a09c"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cf0f1ca6d90e4583ad80995bcde0e58a" ma:index="11" ma:taxonomy="true" ma:internalName="cf0f1ca6d90e4583ad80995bcde0e58a" ma:taxonomyFieldName="Function_x0020_Corporate_x0020_IDB" ma:displayName="Function Corporate IDB" ma:readOnly="false" ma:default="" ma:fieldId="{cf0f1ca6-d90e-4583-ad80-995bcde0e58a}" ma:sspId="ae61f9b1-e23d-4f49-b3d7-56b991556c4b" ma:termSetId="87c2acd2-4473-4e75-9749-843c35148602" ma:anchorId="00000000-0000-0000-0000-000000000000" ma:open="false" ma:isKeyword="false">
      <xsd:complexType>
        <xsd:sequence>
          <xsd:element ref="pc:Terms" minOccurs="0" maxOccurs="1"/>
        </xsd:sequence>
      </xsd:complexType>
    </xsd:element>
    <xsd:element name="TaxCatchAll" ma:index="12" nillable="true" ma:displayName="Taxonomy Catch All Column" ma:description="" ma:hidden="true" ma:list="{3c588f23-1e2d-45ba-a9b1-ef249f9a459b}" ma:internalName="TaxCatchAll" ma:showField="CatchAllData" ma:web="4efbec97-fde3-4879-8f16-c9b0dfc21485">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description="" ma:hidden="true" ma:list="{3c588f23-1e2d-45ba-a9b1-ef249f9a459b}" ma:internalName="TaxCatchAllLabel" ma:readOnly="true" ma:showField="CatchAllDataLabel" ma:web="4efbec97-fde3-4879-8f16-c9b0dfc21485">
      <xsd:complexType>
        <xsd:complexContent>
          <xsd:extension base="dms:MultiChoiceLookup">
            <xsd:sequence>
              <xsd:element name="Value" type="dms:Lookup" maxOccurs="unbounded" minOccurs="0" nillable="true"/>
            </xsd:sequence>
          </xsd:extension>
        </xsd:complexContent>
      </xsd:complexType>
    </xsd:element>
    <xsd:element name="Access_x0020_to_x0020_Information_x00a0_Policy" ma:index="15" ma:displayName="Access to Information Policy" ma:default="Confidential" ma:format="Dropdown" ma:internalName="Access_x0020_to_x0020_Information_x00A0_Policy">
      <xsd:simpleType>
        <xsd:restriction base="dms:Choice">
          <xsd:enumeration value="Confidential"/>
          <xsd:enumeration value="Disclosed Over Time – 5 years"/>
          <xsd:enumeration value="Disclosed Over Time – 20 years"/>
          <xsd:enumeration value="Disclosed Over Time – 10 years"/>
          <xsd:enumeration value="Public"/>
          <xsd:enumeration value="Public - Simultaneous Disclosure"/>
        </xsd:restriction>
      </xsd:simpleType>
    </xsd:element>
    <xsd:element name="j65ec2e3a7e44c39a1acebfd2a19200a" ma:index="16" ma:taxonomy="true" ma:internalName="j65ec2e3a7e44c39a1acebfd2a19200a" ma:taxonomyFieldName="Series_x0020_Corporate_x0020_IDB" ma:displayName="Series Corporate IDB" ma:readOnly="false" ma:default="" ma:fieldId="{365ec2e3-a7e4-4c39-a1ac-ebfd2a19200a}" ma:sspId="ae61f9b1-e23d-4f49-b3d7-56b991556c4b" ma:termSetId="309dd783-e737-4304-818f-f24bd2ff36bb" ma:anchorId="00000000-0000-0000-0000-000000000000" ma:open="false" ma:isKeyword="false">
      <xsd:complexType>
        <xsd:sequence>
          <xsd:element ref="pc:Terms" minOccurs="0" maxOccurs="1"/>
        </xsd:sequence>
      </xsd:complexType>
    </xsd:element>
    <xsd:element name="Webtopic" ma:index="18" nillable="true" ma:displayName="Webtopic" ma:internalName="Webtopic">
      <xsd:simpleType>
        <xsd:restriction base="dms:Text">
          <xsd:maxLength value="255"/>
        </xsd:restriction>
      </xsd:simpleType>
    </xsd:element>
    <xsd:element name="Disclosure_x0020_Activity" ma:index="19" ma:displayName="Disclosure Activity" ma:internalName="Disclosure_x0020_Activity" ma:readOnly="false">
      <xsd:simpleType>
        <xsd:restriction base="dms:Text">
          <xsd:maxLength value="255"/>
        </xsd:restriction>
      </xsd:simpleType>
    </xsd:element>
    <xsd:element name="Document_x0020_Language_x0020_IDB" ma:index="20" ma:displayName="Document Language IDB" ma:format="Dropdown" ma:internalName="Document_x0020_Language_x0020_IDB" ma:readOnly="false">
      <xsd:simpleType>
        <xsd:restriction base="dms:Choice">
          <xsd:enumeration value="English"/>
          <xsd:enumeration value="French"/>
          <xsd:enumeration value="Italian"/>
          <xsd:enumeration value="Japanese"/>
          <xsd:enumeration value="Korean"/>
          <xsd:enumeration value="Other"/>
          <xsd:enumeration value="Portuguese"/>
          <xsd:enumeration value="Spanish"/>
        </xsd:restriction>
      </xsd:simpleType>
    </xsd:element>
    <xsd:element name="Division_x0020_or_x0020_Unit" ma:index="21" nillable="true" ma:displayName="Division or Unit" ma:internalName="Division_x0020_or_x0020_Unit">
      <xsd:simpleType>
        <xsd:restriction base="dms:Text">
          <xsd:maxLength value="255"/>
        </xsd:restriction>
      </xsd:simpleType>
    </xsd:element>
    <xsd:element name="Document_x0020_Author" ma:index="22" nillable="true" ma:displayName="Document Author" ma:internalName="Document_x0020_Author">
      <xsd:simpleType>
        <xsd:restriction base="dms:Text">
          <xsd:maxLength value="255"/>
        </xsd:restriction>
      </xsd:simpleType>
    </xsd:element>
    <xsd:element name="Other_x0020_Author" ma:index="23" nillable="true" ma:displayName="Other Author" ma:internalName="Other_x0020_Author">
      <xsd:simpleType>
        <xsd:restriction base="dms:Text">
          <xsd:maxLength value="255"/>
        </xsd:restriction>
      </xsd:simpleType>
    </xsd:element>
    <xsd:element name="ic46d7e087fd4a108fb86518ca413cc6" ma:index="24" nillable="true" ma:taxonomy="true" ma:internalName="ic46d7e087fd4a108fb86518ca413cc6" ma:taxonomyFieldName="Country" ma:displayName="Country" ma:default="" ma:fieldId="{2c46d7e0-87fd-4a10-8fb8-6518ca413cc6}" ma:taxonomyMulti="true" ma:sspId="ae61f9b1-e23d-4f49-b3d7-56b991556c4b" ma:termSetId="e1cf2cf4-6e0f-476b-b38c-a4927f870e86" ma:anchorId="00000000-0000-0000-0000-000000000000" ma:open="false" ma:isKeyword="false">
      <xsd:complexType>
        <xsd:sequence>
          <xsd:element ref="pc:Terms" minOccurs="0" maxOccurs="1"/>
        </xsd:sequence>
      </xsd:complexType>
    </xsd:element>
    <xsd:element name="Identifier" ma:index="26" nillable="true" ma:displayName="Identifier" ma:internalName="Identifier">
      <xsd:simpleType>
        <xsd:restriction base="dms:Text">
          <xsd:maxLength value="255"/>
        </xsd:restriction>
      </xsd:simpleType>
    </xsd:element>
    <xsd:element name="IDBDocs_x0020_Number" ma:index="27" nillable="true" ma:displayName="IDBDocs Number" ma:description="Brought over as part of Migration" ma:internalName="IDBDocs_x0020_Number" ma:readOnly="false">
      <xsd:simpleType>
        <xsd:restriction base="dms:Text">
          <xsd:maxLength value="255"/>
        </xsd:restriction>
      </xsd:simpleType>
    </xsd:element>
    <xsd:element name="Migration_x0020_Info" ma:index="28" nillable="true" ma:displayName="Migration Info" ma:internalName="Migration_x0020_Info" ma:readOnly="false">
      <xsd:simpleType>
        <xsd:restriction base="dms:Note"/>
      </xsd:simpleType>
    </xsd:element>
    <xsd:element name="Abstract" ma:index="29" nillable="true" ma:displayName="Abstract" ma:internalName="Abstract">
      <xsd:simpleType>
        <xsd:restriction base="dms:Note">
          <xsd:maxLength value="255"/>
        </xsd:restriction>
      </xsd:simpleType>
    </xsd:element>
    <xsd:element name="Editor1" ma:index="30" nillable="true" ma:displayName="Editor" ma:internalName="Editor1">
      <xsd:simpleType>
        <xsd:restriction base="dms:Text">
          <xsd:maxLength value="255"/>
        </xsd:restriction>
      </xsd:simpleType>
    </xsd:element>
    <xsd:element name="Issue_x0020_Date" ma:index="31" nillable="true" ma:displayName="Issue Date" ma:format="DateOnly" ma:internalName="Issue_x0020_Date">
      <xsd:simpleType>
        <xsd:restriction base="dms:DateTime"/>
      </xsd:simpleType>
    </xsd:element>
    <xsd:element name="Publishing_x0020_House" ma:index="32" nillable="true" ma:displayName="Publishing House" ma:internalName="Publishing_x0020_House">
      <xsd:simpleType>
        <xsd:restriction base="dms:Text">
          <xsd:maxLength value="255"/>
        </xsd:restriction>
      </xsd:simpleType>
    </xsd:element>
    <xsd:element name="KP_x0020_Topics" ma:index="33" nillable="true" ma:displayName="KP Topics" ma:internalName="KP_x0020_Topics">
      <xsd:simpleType>
        <xsd:restriction base="dms:Text">
          <xsd:maxLength value="255"/>
        </xsd:restriction>
      </xsd:simpleType>
    </xsd:element>
    <xsd:element name="Region" ma:index="34" nillable="true" ma:displayName="Region" ma:internalName="Region">
      <xsd:simpleType>
        <xsd:restriction base="dms:Text">
          <xsd:maxLength value="255"/>
        </xsd:restriction>
      </xsd:simpleType>
    </xsd:element>
    <xsd:element name="Publication_x0020_Type" ma:index="35" nillable="true" ma:displayName="Publication Type" ma:internalName="Publication_x0020_Type">
      <xsd:simpleType>
        <xsd:restriction base="dms:Text">
          <xsd:maxLength value="255"/>
        </xsd:restriction>
      </xsd:simpleType>
    </xsd:element>
    <xsd:element name="SISCOR_x0020_Number" ma:index="36" nillable="true" ma:displayName="SISCOR Number" ma:internalName="SISCOR_x0020_Number" ma:readOnly="false">
      <xsd:simpleType>
        <xsd:restriction base="dms:Text">
          <xsd:maxLength value="255"/>
        </xsd:restriction>
      </xsd:simpleType>
    </xsd:element>
    <xsd:element name="Fiscal_x0020_Year_x0020_IDB" ma:index="37" nillable="true" ma:displayName="Fiscal Year IDB" ma:default="=TEXT(TODAY(),&quot;yyyy&quot;)" ma:internalName="Fiscal_x0020_Year_x0020_IDB" ma:readOnly="false">
      <xsd:simpleType>
        <xsd:restriction base="dms:Text">
          <xsd:maxLength value="255"/>
        </xsd:restriction>
      </xsd:simpleType>
    </xsd:element>
    <xsd:element name="Disclosed" ma:index="38" nillable="true" ma:displayName="Disclosed" ma:default="0" ma:internalName="Disclosed">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mso-contentType ?>
<SharedContentType xmlns="Microsoft.SharePoint.Taxonomy.ContentTypeSync" SourceId="ae61f9b1-e23d-4f49-b3d7-56b991556c4b" ContentTypeId="0x01010066B06E59AB175241BBFB297522263BEB" PreviousValue="false"/>
</file>

<file path=customXml/item6.xml><?xml version="1.0" encoding="utf-8"?>
<p:properties xmlns:p="http://schemas.microsoft.com/office/2006/metadata/properties" xmlns:xsi="http://www.w3.org/2001/XMLSchema-instance" xmlns:pc="http://schemas.microsoft.com/office/infopath/2007/PartnerControls">
  <documentManagement>
    <Access_x0020_to_x0020_Information_x00a0_Policy xmlns="cdc7663a-08f0-4737-9e8c-148ce897a09c">Public</Access_x0020_to_x0020_Information_x00a0_Policy>
    <SISCOR_x0020_Number xmlns="cdc7663a-08f0-4737-9e8c-148ce897a09c" xsi:nil="true"/>
    <IDBDocs_x0020_Number xmlns="cdc7663a-08f0-4737-9e8c-148ce897a09c" xsi:nil="true"/>
    <ic46d7e087fd4a108fb86518ca413cc6 xmlns="cdc7663a-08f0-4737-9e8c-148ce897a09c">
      <Terms xmlns="http://schemas.microsoft.com/office/infopath/2007/PartnerControls"/>
    </ic46d7e087fd4a108fb86518ca413cc6>
    <Division_x0020_or_x0020_Unit xmlns="cdc7663a-08f0-4737-9e8c-148ce897a09c">KNL/FHL</Division_x0020_or_x0020_Unit>
    <Fiscal_x0020_Year_x0020_IDB xmlns="cdc7663a-08f0-4737-9e8c-148ce897a09c">2017</Fiscal_x0020_Year_x0020_IDB>
    <Other_x0020_Author xmlns="cdc7663a-08f0-4737-9e8c-148ce897a09c" xsi:nil="true"/>
    <Migration_x0020_Info xmlns="cdc7663a-08f0-4737-9e8c-148ce897a09c" xsi:nil="true"/>
    <j65ec2e3a7e44c39a1acebfd2a19200a xmlns="cdc7663a-08f0-4737-9e8c-148ce897a09c">
      <Terms xmlns="http://schemas.microsoft.com/office/infopath/2007/PartnerControls">
        <TermInfo xmlns="http://schemas.microsoft.com/office/infopath/2007/PartnerControls">
          <TermName xmlns="http://schemas.microsoft.com/office/infopath/2007/PartnerControls">Bank Publication</TermName>
          <TermId xmlns="http://schemas.microsoft.com/office/infopath/2007/PartnerControls">fc6345be-1db9-4725-8b96-f5e295384842</TermId>
        </TermInfo>
      </Terms>
    </j65ec2e3a7e44c39a1acebfd2a19200a>
    <Document_x0020_Author xmlns="cdc7663a-08f0-4737-9e8c-148ce897a09c">Hyppolite,Sebastien Raschid</Document_x0020_Author>
    <Document_x0020_Language_x0020_IDB xmlns="cdc7663a-08f0-4737-9e8c-148ce897a09c">English</Document_x0020_Language_x0020_IDB>
    <TaxCatchAll xmlns="cdc7663a-08f0-4737-9e8c-148ce897a09c">
      <Value>32</Value>
      <Value>31</Value>
    </TaxCatchAll>
    <Identifier xmlns="cdc7663a-08f0-4737-9e8c-148ce897a09c" xsi:nil="true"/>
    <cf0f1ca6d90e4583ad80995bcde0e58a xmlns="cdc7663a-08f0-4737-9e8c-148ce897a09c">
      <Terms xmlns="http://schemas.microsoft.com/office/infopath/2007/PartnerControls">
        <TermInfo xmlns="http://schemas.microsoft.com/office/infopath/2007/PartnerControls">
          <TermName xmlns="http://schemas.microsoft.com/office/infopath/2007/PartnerControls">Public Relations</TermName>
          <TermId xmlns="http://schemas.microsoft.com/office/infopath/2007/PartnerControls">3421ef45-bcc2-4a37-b651-0e4af6c06c72</TermId>
        </TermInfo>
      </Terms>
    </cf0f1ca6d90e4583ad80995bcde0e58a>
    <_dlc_DocId xmlns="cdc7663a-08f0-4737-9e8c-148ce897a09c">EZSHARE-1728116555-2899</_dlc_DocId>
    <_dlc_DocIdUrl xmlns="cdc7663a-08f0-4737-9e8c-148ce897a09c">
      <Url>https://idbg.sharepoint.com/teams/ez-VPS/Pub/IDBPub/_layouts/15/DocIdRedir.aspx?ID=EZSHARE-1728116555-2899</Url>
      <Description>EZSHARE-1728116555-2899</Description>
    </_dlc_DocIdUrl>
    <Disclosure_x0020_Activity xmlns="cdc7663a-08f0-4737-9e8c-148ce897a09c"/>
    <Issue_x0020_Date xmlns="cdc7663a-08f0-4737-9e8c-148ce897a09c" xsi:nil="true"/>
    <KP_x0020_Topics xmlns="cdc7663a-08f0-4737-9e8c-148ce897a09c" xsi:nil="true"/>
    <Disclosed xmlns="cdc7663a-08f0-4737-9e8c-148ce897a09c">false</Disclosed>
    <Publication_x0020_Type xmlns="cdc7663a-08f0-4737-9e8c-148ce897a09c" xsi:nil="true"/>
    <Editor1 xmlns="cdc7663a-08f0-4737-9e8c-148ce897a09c" xsi:nil="true"/>
    <Region xmlns="cdc7663a-08f0-4737-9e8c-148ce897a09c" xsi:nil="true"/>
    <Webtopic xmlns="cdc7663a-08f0-4737-9e8c-148ce897a09c" xsi:nil="true"/>
    <Abstract xmlns="cdc7663a-08f0-4737-9e8c-148ce897a09c" xsi:nil="true"/>
    <Publishing_x0020_House xmlns="cdc7663a-08f0-4737-9e8c-148ce897a09c" xsi:nil="true"/>
  </documentManagement>
</p:properties>
</file>

<file path=customXml/itemProps1.xml><?xml version="1.0" encoding="utf-8"?>
<ds:datastoreItem xmlns:ds="http://schemas.openxmlformats.org/officeDocument/2006/customXml" ds:itemID="{EA11795D-2380-4373-82B2-19322F29F35C}"/>
</file>

<file path=customXml/itemProps2.xml><?xml version="1.0" encoding="utf-8"?>
<ds:datastoreItem xmlns:ds="http://schemas.openxmlformats.org/officeDocument/2006/customXml" ds:itemID="{F9681AC2-06F5-4E94-AD5C-FE3B009DE756}"/>
</file>

<file path=customXml/itemProps3.xml><?xml version="1.0" encoding="utf-8"?>
<ds:datastoreItem xmlns:ds="http://schemas.openxmlformats.org/officeDocument/2006/customXml" ds:itemID="{EDE01B34-1B64-4BAC-9BBD-455B5260912D}"/>
</file>

<file path=customXml/itemProps4.xml><?xml version="1.0" encoding="utf-8"?>
<ds:datastoreItem xmlns:ds="http://schemas.openxmlformats.org/officeDocument/2006/customXml" ds:itemID="{B6C064DF-A4CF-473D-A4D6-E490214B755B}"/>
</file>

<file path=customXml/itemProps5.xml><?xml version="1.0" encoding="utf-8"?>
<ds:datastoreItem xmlns:ds="http://schemas.openxmlformats.org/officeDocument/2006/customXml" ds:itemID="{253018A3-FEDA-4481-B29B-64C2B1602312}"/>
</file>

<file path=customXml/itemProps6.xml><?xml version="1.0" encoding="utf-8"?>
<ds:datastoreItem xmlns:ds="http://schemas.openxmlformats.org/officeDocument/2006/customXml" ds:itemID="{3C55935A-A738-4E46-B2A4-97A0EFF903EB}"/>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8</vt:i4>
      </vt:variant>
    </vt:vector>
  </HeadingPairs>
  <TitlesOfParts>
    <vt:vector size="8" baseType="lpstr">
      <vt:lpstr>f7.1</vt:lpstr>
      <vt:lpstr>f7.2</vt:lpstr>
      <vt:lpstr>f7.3</vt:lpstr>
      <vt:lpstr>f7.4</vt:lpstr>
      <vt:lpstr>f7.5</vt:lpstr>
      <vt:lpstr>f7.6</vt:lpstr>
      <vt:lpstr>fB7.1</vt:lpstr>
      <vt:lpstr>fB7.2</vt:lpstr>
    </vt:vector>
  </TitlesOfParts>
  <Company>Inter-American Development Bank</Company>
  <LinksUpToDate>false</LinksUpToDate>
  <SharedDoc>false</SharedDoc>
  <HyperlinksChanged>false</HyperlinksChanged>
  <AppVersion>14.0300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Test</dc:creator>
  <cp:keywords/>
  <cp:lastModifiedBy>IADB</cp:lastModifiedBy>
  <dcterms:created xsi:type="dcterms:W3CDTF">2015-12-09T18:45:19Z</dcterms:created>
  <dcterms:modified xsi:type="dcterms:W3CDTF">2016-06-10T15:43:50Z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3" name="_dlc_DocIdItemGuid">
    <vt:lpwstr>a9aff6ac-5746-4628-a692-add37e48f050</vt:lpwstr>
  </property>
  <property fmtid="{D5CDD505-2E9C-101B-9397-08002B2CF9AE}" pid="4" name="TaxKeyword">
    <vt:lpwstr/>
  </property>
  <property fmtid="{D5CDD505-2E9C-101B-9397-08002B2CF9AE}" pid="5" name="Series Corporate IDB">
    <vt:lpwstr>32;#Bank Publication|fc6345be-1db9-4725-8b96-f5e295384842</vt:lpwstr>
  </property>
  <property fmtid="{D5CDD505-2E9C-101B-9397-08002B2CF9AE}" pid="6" name="Function Corporate IDB">
    <vt:lpwstr>31;#Public Relations|3421ef45-bcc2-4a37-b651-0e4af6c06c72</vt:lpwstr>
  </property>
  <property fmtid="{D5CDD505-2E9C-101B-9397-08002B2CF9AE}" pid="7" name="TaxKeywordTaxHTField">
    <vt:lpwstr/>
  </property>
  <property fmtid="{D5CDD505-2E9C-101B-9397-08002B2CF9AE}" pid="8" name="Country">
    <vt:lpwstr/>
  </property>
  <property fmtid="{D5CDD505-2E9C-101B-9397-08002B2CF9AE}" pid="9" name="ContentTypeId">
    <vt:lpwstr>0x01010066B06E59AB175241BBFB297522263BEB0058836F66A07D664EA358AAC86C289FCA</vt:lpwstr>
  </property>
</Properties>
</file>