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xl/drawings/drawing2.xml" ContentType="application/vnd.openxmlformats-officedocument.drawingml.chartshapes+xml"/>
  <Override PartName="/xl/drawings/drawing10.xml" ContentType="application/vnd.openxmlformats-officedocument.drawingml.chartshapes+xml"/>
  <Override PartName="/xl/drawings/drawing12.xml" ContentType="application/vnd.openxmlformats-officedocument.drawingml.chartshapes+xml"/>
  <Override PartName="/xl/drawings/drawing6.xml" ContentType="application/vnd.openxmlformats-officedocument.drawingml.chartshapes+xml"/>
  <Override PartName="/xl/drawings/drawing8.xml" ContentType="application/vnd.openxmlformats-officedocument.drawingml.chartshapes+xml"/>
  <Override PartName="/xl/drawings/drawing17.xml" ContentType="application/vnd.openxmlformats-officedocument.drawingml.chartshapes+xml"/>
  <Override PartName="/xl/drawings/drawing4.xml" ContentType="application/vnd.openxmlformats-officedocument.drawingml.chartshapes+xml"/>
  <Override PartName="/xl/drawings/drawing18.xml" ContentType="application/vnd.openxmlformats-officedocument.drawingml.chartshapes+xml"/>
  <Override PartName="/xl/drawings/drawing21.xml" ContentType="application/vnd.openxmlformats-officedocument.drawingml.chartshapes+xml"/>
  <Override PartName="/xl/drawings/drawing15.xml" ContentType="application/vnd.openxmlformats-officedocument.drawingml.chartshapes+xml"/>
  <Override PartName="/xl/workbook.xml" ContentType="application/vnd.openxmlformats-officedocument.spreadsheetml.sheet.main+xml"/>
  <Override PartName="/xl/worksheets/sheet4.xml" ContentType="application/vnd.openxmlformats-officedocument.spreadsheetml.worksheet+xml"/>
  <Override PartName="/xl/worksheets/sheet3.xml" ContentType="application/vnd.openxmlformats-officedocument.spreadsheetml.worksheet+xml"/>
  <Override PartName="/xl/worksheets/sheet2.xml" ContentType="application/vnd.openxmlformats-officedocument.spreadsheetml.worksheet+xml"/>
  <Override PartName="/xl/theme/themeOverride2.xml" ContentType="application/vnd.openxmlformats-officedocument.themeOverride+xml"/>
  <Override PartName="/xl/charts/chart16.xml" ContentType="application/vnd.openxmlformats-officedocument.drawingml.chart+xml"/>
  <Override PartName="/xl/drawings/drawing20.xml" ContentType="application/vnd.openxmlformats-officedocument.drawing+xml"/>
  <Override PartName="/xl/charts/chart13.xml" ContentType="application/vnd.openxmlformats-officedocument.drawingml.chart+xml"/>
  <Override PartName="/xl/worksheets/sheet5.xml" ContentType="application/vnd.openxmlformats-officedocument.spreadsheetml.worksheet+xml"/>
  <Override PartName="/xl/drawings/drawing19.xml" ContentType="application/vnd.openxmlformats-officedocument.drawing+xml"/>
  <Override PartName="/xl/worksheets/sheet1.xml" ContentType="application/vnd.openxmlformats-officedocument.spreadsheetml.worksheet+xml"/>
  <Override PartName="/xl/charts/chart14.xml" ContentType="application/vnd.openxmlformats-officedocument.drawingml.chart+xml"/>
  <Override PartName="/xl/charts/chart15.xml" ContentType="application/vnd.openxmlformats-officedocument.drawingml.chart+xml"/>
  <Override PartName="/xl/worksheets/sheet6.xml" ContentType="application/vnd.openxmlformats-officedocument.spreadsheetml.worksheet+xml"/>
  <Override PartName="/xl/drawings/drawing16.xml" ContentType="application/vnd.openxmlformats-officedocument.drawing+xml"/>
  <Override PartName="/xl/worksheets/sheet12.xml" ContentType="application/vnd.openxmlformats-officedocument.spreadsheetml.worksheet+xml"/>
  <Override PartName="/xl/drawings/drawing5.xml" ContentType="application/vnd.openxmlformats-officedocument.drawing+xml"/>
  <Override PartName="/xl/charts/chart3.xml" ContentType="application/vnd.openxmlformats-officedocument.drawingml.chart+xml"/>
  <Override PartName="/xl/theme/themeOverride1.xml" ContentType="application/vnd.openxmlformats-officedocument.themeOverride+xml"/>
  <Override PartName="/xl/worksheets/sheet11.xml" ContentType="application/vnd.openxmlformats-officedocument.spreadsheetml.worksheet+xml"/>
  <Override PartName="/xl/drawings/drawing7.xml" ContentType="application/vnd.openxmlformats-officedocument.drawing+xml"/>
  <Override PartName="/xl/charts/chart2.xml" ContentType="application/vnd.openxmlformats-officedocument.drawingml.chart+xml"/>
  <Override PartName="/xl/drawings/drawing3.xml" ContentType="application/vnd.openxmlformats-officedocument.drawing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worksheets/sheet13.xml" ContentType="application/vnd.openxmlformats-officedocument.spreadsheetml.worksheet+xml"/>
  <Override PartName="/xl/charts/chart12.xml" ContentType="application/vnd.openxmlformats-officedocument.drawingml.chart+xml"/>
  <Override PartName="/xl/charts/chart4.xml" ContentType="application/vnd.openxmlformats-officedocument.drawingml.chart+xml"/>
  <Override PartName="/xl/drawings/drawing13.xml" ContentType="application/vnd.openxmlformats-officedocument.drawing+xml"/>
  <Override PartName="/xl/charts/chart8.xml" ContentType="application/vnd.openxmlformats-officedocument.drawingml.chart+xml"/>
  <Override PartName="/xl/charts/chart9.xml" ContentType="application/vnd.openxmlformats-officedocument.drawingml.chart+xml"/>
  <Override PartName="/xl/charts/chart10.xml" ContentType="application/vnd.openxmlformats-officedocument.drawingml.chart+xml"/>
  <Override PartName="/xl/drawings/drawing14.xml" ContentType="application/vnd.openxmlformats-officedocument.drawing+xml"/>
  <Override PartName="/xl/charts/chart11.xml" ContentType="application/vnd.openxmlformats-officedocument.drawingml.chart+xml"/>
  <Override PartName="/xl/worksheets/sheet7.xml" ContentType="application/vnd.openxmlformats-officedocument.spreadsheetml.worksheet+xml"/>
  <Override PartName="/xl/worksheets/sheet10.xml" ContentType="application/vnd.openxmlformats-officedocument.spreadsheetml.worksheet+xml"/>
  <Override PartName="/xl/charts/chart7.xml" ContentType="application/vnd.openxmlformats-officedocument.drawingml.chart+xml"/>
  <Override PartName="/xl/drawings/drawing9.xml" ContentType="application/vnd.openxmlformats-officedocument.drawing+xml"/>
  <Override PartName="/xl/charts/chart5.xml" ContentType="application/vnd.openxmlformats-officedocument.drawingml.chart+xml"/>
  <Override PartName="/xl/worksheets/sheet8.xml" ContentType="application/vnd.openxmlformats-officedocument.spreadsheetml.worksheet+xml"/>
  <Override PartName="/xl/charts/chart6.xml" ContentType="application/vnd.openxmlformats-officedocument.drawingml.chart+xml"/>
  <Override PartName="/xl/drawings/drawing11.xml" ContentType="application/vnd.openxmlformats-officedocument.drawing+xml"/>
  <Override PartName="/xl/worksheets/sheet9.xml" ContentType="application/vnd.openxmlformats-officedocument.spreadsheetml.worksheet+xml"/>
  <Override PartName="/xl/externalLinks/externalLink1.xml" ContentType="application/vnd.openxmlformats-officedocument.spreadsheetml.externalLink+xml"/>
  <Override PartName="/xl/comments1.xml" ContentType="application/vnd.openxmlformats-officedocument.spreadsheetml.comments+xml"/>
  <Override PartName="/docProps/app.xml" ContentType="application/vnd.openxmlformats-officedocument.extended-properties+xml"/>
  <Override PartName="/xl/calcChain.xml" ContentType="application/vnd.openxmlformats-officedocument.spreadsheetml.calcChain+xml"/>
  <Override PartName="/docProps/core.xml" ContentType="application/vnd.openxmlformats-package.core-properties+xml"/>
  <Override PartName="/customXml/itemProps5.xml" ContentType="application/vnd.openxmlformats-officedocument.customXmlProperties+xml"/>
  <Override PartName="/customXml/itemProps4.xml" ContentType="application/vnd.openxmlformats-officedocument.customXml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6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5" lowestEdited="5" rupBuild="9303"/>
  <workbookPr defaultThemeVersion="124226"/>
  <bookViews>
    <workbookView xWindow="480" yWindow="240" windowWidth="15315" windowHeight="10935" tabRatio="822"/>
  </bookViews>
  <sheets>
    <sheet name="f6.1" sheetId="18" r:id="rId1"/>
    <sheet name="f6.2" sheetId="19" r:id="rId2"/>
    <sheet name="f6.3" sheetId="11" r:id="rId3"/>
    <sheet name="f6.4" sheetId="30" r:id="rId4"/>
    <sheet name="f6.5" sheetId="16" r:id="rId5"/>
    <sheet name="f6.6" sheetId="17" r:id="rId6"/>
    <sheet name="f6.7" sheetId="28" r:id="rId7"/>
    <sheet name="f6.8" sheetId="5" r:id="rId8"/>
    <sheet name="f6.9" sheetId="40" r:id="rId9"/>
    <sheet name="fB6.1" sheetId="41" r:id="rId10"/>
    <sheet name="fB6.2" sheetId="42" r:id="rId11"/>
    <sheet name="t6.1" sheetId="33" r:id="rId12"/>
    <sheet name="dt6.1" sheetId="6" r:id="rId13"/>
  </sheets>
  <externalReferences>
    <externalReference r:id="rId14"/>
  </externalReferences>
  <definedNames>
    <definedName name="_Fill" localSheetId="4" hidden="1">#REF!</definedName>
    <definedName name="_Fill" localSheetId="5" hidden="1">#REF!</definedName>
    <definedName name="_Fill" localSheetId="7" hidden="1">#REF!</definedName>
    <definedName name="_Fill" hidden="1">#REF!</definedName>
    <definedName name="_xlnm._FilterDatabase" localSheetId="4" hidden="1">[1]AFPCHI_penprom!#REF!</definedName>
    <definedName name="_xlnm._FilterDatabase" localSheetId="5" hidden="1">[1]AFPCHI_penprom!#REF!</definedName>
    <definedName name="_xlnm._FilterDatabase" localSheetId="9" hidden="1">fB6.1!$A$1:$M$2</definedName>
    <definedName name="_xlnm._FilterDatabase" hidden="1">[1]AFPCHI_penprom!#REF!</definedName>
    <definedName name="_Key1" localSheetId="4" hidden="1">#REF!</definedName>
    <definedName name="_Key1" localSheetId="5" hidden="1">#REF!</definedName>
    <definedName name="_Key1" localSheetId="7" hidden="1">#REF!</definedName>
    <definedName name="_Key1" hidden="1">#REF!</definedName>
    <definedName name="_Key2" localSheetId="4" hidden="1">#REF!</definedName>
    <definedName name="_Key2" localSheetId="5" hidden="1">#REF!</definedName>
    <definedName name="_Key2" localSheetId="7" hidden="1">#REF!</definedName>
    <definedName name="_Key2" hidden="1">#REF!</definedName>
    <definedName name="_Key2A" localSheetId="4" hidden="1">#REF!</definedName>
    <definedName name="_Key2A" localSheetId="5" hidden="1">#REF!</definedName>
    <definedName name="_Key2A" localSheetId="7" hidden="1">#REF!</definedName>
    <definedName name="_Key2A" hidden="1">#REF!</definedName>
    <definedName name="_MatInverse_In" localSheetId="4" hidden="1">#REF!</definedName>
    <definedName name="_MatInverse_In" localSheetId="5" hidden="1">#REF!</definedName>
    <definedName name="_MatInverse_In" localSheetId="7" hidden="1">#REF!</definedName>
    <definedName name="_MatInverse_In" hidden="1">#REF!</definedName>
    <definedName name="_MatInverse_Out" localSheetId="4" hidden="1">#REF!</definedName>
    <definedName name="_MatInverse_Out" localSheetId="5" hidden="1">#REF!</definedName>
    <definedName name="_MatInverse_Out" localSheetId="7" hidden="1">#REF!</definedName>
    <definedName name="_MatInverse_Out" hidden="1">#REF!</definedName>
    <definedName name="_MatMult_A" localSheetId="4" hidden="1">#REF!</definedName>
    <definedName name="_MatMult_A" localSheetId="5" hidden="1">#REF!</definedName>
    <definedName name="_MatMult_A" localSheetId="7" hidden="1">#REF!</definedName>
    <definedName name="_MatMult_A" hidden="1">#REF!</definedName>
    <definedName name="_MatMult_AxB" localSheetId="4" hidden="1">#REF!</definedName>
    <definedName name="_MatMult_AxB" localSheetId="5" hidden="1">#REF!</definedName>
    <definedName name="_MatMult_AxB" localSheetId="7" hidden="1">#REF!</definedName>
    <definedName name="_MatMult_AxB" hidden="1">#REF!</definedName>
    <definedName name="_MatMult_B" localSheetId="4" hidden="1">#REF!</definedName>
    <definedName name="_MatMult_B" localSheetId="5" hidden="1">#REF!</definedName>
    <definedName name="_MatMult_B" localSheetId="7" hidden="1">#REF!</definedName>
    <definedName name="_MatMult_B" hidden="1">#REF!</definedName>
    <definedName name="_Order1" hidden="1">255</definedName>
    <definedName name="_Order2" hidden="1">0</definedName>
    <definedName name="_Sort" localSheetId="4" hidden="1">#REF!</definedName>
    <definedName name="_Sort" localSheetId="5" hidden="1">#REF!</definedName>
    <definedName name="_Sort" localSheetId="7" hidden="1">#REF!</definedName>
    <definedName name="_Sort" hidden="1">#REF!</definedName>
    <definedName name="aaqqs" localSheetId="4" hidden="1">{"CAJA_SET96",#N/A,FALSE,"CAJA3";"ING_CORR_SET96",#N/A,FALSE,"CAJA3";"SUNAT_AD_SET96",#N/A,FALSE,"ADUANAS"}</definedName>
    <definedName name="aaqqs" localSheetId="5" hidden="1">{"CAJA_SET96",#N/A,FALSE,"CAJA3";"ING_CORR_SET96",#N/A,FALSE,"CAJA3";"SUNAT_AD_SET96",#N/A,FALSE,"ADUANAS"}</definedName>
    <definedName name="aaqqs" localSheetId="6" hidden="1">{"CAJA_SET96",#N/A,FALSE,"CAJA3";"ING_CORR_SET96",#N/A,FALSE,"CAJA3";"SUNAT_AD_SET96",#N/A,FALSE,"ADUANAS"}</definedName>
    <definedName name="aaqqs" localSheetId="7" hidden="1">{"CAJA_SET96",#N/A,FALSE,"CAJA3";"ING_CORR_SET96",#N/A,FALSE,"CAJA3";"SUNAT_AD_SET96",#N/A,FALSE,"ADUANAS"}</definedName>
    <definedName name="aaqqs" hidden="1">{"CAJA_SET96",#N/A,FALSE,"CAJA3";"ING_CORR_SET96",#N/A,FALSE,"CAJA3";"SUNAT_AD_SET96",#N/A,FALSE,"ADUANAS"}</definedName>
    <definedName name="CGHJCGHJ" localSheetId="4" hidden="1">{"CAJA_SET96",#N/A,FALSE,"CAJA3";"ING_CORR_SET96",#N/A,FALSE,"CAJA3";"SUNAT_AD_SET96",#N/A,FALSE,"ADUANAS"}</definedName>
    <definedName name="CGHJCGHJ" localSheetId="5" hidden="1">{"CAJA_SET96",#N/A,FALSE,"CAJA3";"ING_CORR_SET96",#N/A,FALSE,"CAJA3";"SUNAT_AD_SET96",#N/A,FALSE,"ADUANAS"}</definedName>
    <definedName name="CGHJCGHJ" localSheetId="6" hidden="1">{"CAJA_SET96",#N/A,FALSE,"CAJA3";"ING_CORR_SET96",#N/A,FALSE,"CAJA3";"SUNAT_AD_SET96",#N/A,FALSE,"ADUANAS"}</definedName>
    <definedName name="CGHJCGHJ" localSheetId="7" hidden="1">{"CAJA_SET96",#N/A,FALSE,"CAJA3";"ING_CORR_SET96",#N/A,FALSE,"CAJA3";"SUNAT_AD_SET96",#N/A,FALSE,"ADUANAS"}</definedName>
    <definedName name="CGHJCGHJ" hidden="1">{"CAJA_SET96",#N/A,FALSE,"CAJA3";"ING_CORR_SET96",#N/A,FALSE,"CAJA3";"SUNAT_AD_SET96",#N/A,FALSE,"ADUANAS"}</definedName>
    <definedName name="Cuadro" localSheetId="4" hidden="1">{"CAJA_SET96",#N/A,FALSE,"CAJA3";"ING_CORR_SET96",#N/A,FALSE,"CAJA3";"SUNAT_AD_SET96",#N/A,FALSE,"ADUANAS"}</definedName>
    <definedName name="Cuadro" localSheetId="5" hidden="1">{"CAJA_SET96",#N/A,FALSE,"CAJA3";"ING_CORR_SET96",#N/A,FALSE,"CAJA3";"SUNAT_AD_SET96",#N/A,FALSE,"ADUANAS"}</definedName>
    <definedName name="Cuadro" localSheetId="6" hidden="1">{"CAJA_SET96",#N/A,FALSE,"CAJA3";"ING_CORR_SET96",#N/A,FALSE,"CAJA3";"SUNAT_AD_SET96",#N/A,FALSE,"ADUANAS"}</definedName>
    <definedName name="Cuadro" localSheetId="7" hidden="1">{"CAJA_SET96",#N/A,FALSE,"CAJA3";"ING_CORR_SET96",#N/A,FALSE,"CAJA3";"SUNAT_AD_SET96",#N/A,FALSE,"ADUANAS"}</definedName>
    <definedName name="Cuadro" hidden="1">{"CAJA_SET96",#N/A,FALSE,"CAJA3";"ING_CORR_SET96",#N/A,FALSE,"CAJA3";"SUNAT_AD_SET96",#N/A,FALSE,"ADUANAS"}</definedName>
    <definedName name="ddsssaa" localSheetId="4" hidden="1">{"CAJA_SET96",#N/A,FALSE,"CAJA3";"ING_CORR_SET96",#N/A,FALSE,"CAJA3";"SUNAT_AD_SET96",#N/A,FALSE,"ADUANAS"}</definedName>
    <definedName name="ddsssaa" localSheetId="5" hidden="1">{"CAJA_SET96",#N/A,FALSE,"CAJA3";"ING_CORR_SET96",#N/A,FALSE,"CAJA3";"SUNAT_AD_SET96",#N/A,FALSE,"ADUANAS"}</definedName>
    <definedName name="ddsssaa" localSheetId="6" hidden="1">{"CAJA_SET96",#N/A,FALSE,"CAJA3";"ING_CORR_SET96",#N/A,FALSE,"CAJA3";"SUNAT_AD_SET96",#N/A,FALSE,"ADUANAS"}</definedName>
    <definedName name="ddsssaa" localSheetId="7" hidden="1">{"CAJA_SET96",#N/A,FALSE,"CAJA3";"ING_CORR_SET96",#N/A,FALSE,"CAJA3";"SUNAT_AD_SET96",#N/A,FALSE,"ADUANAS"}</definedName>
    <definedName name="ddsssaa" hidden="1">{"CAJA_SET96",#N/A,FALSE,"CAJA3";"ING_CORR_SET96",#N/A,FALSE,"CAJA3";"SUNAT_AD_SET96",#N/A,FALSE,"ADUANAS"}</definedName>
    <definedName name="derffggf" localSheetId="4" hidden="1">{"SUNAT_AD_AGO96",#N/A,FALSE,"ADUANAS";"CAJA_AGO96",#N/A,FALSE,"CAJA3";"ING_CORR_AGO96",#N/A,FALSE,"CAJA3"}</definedName>
    <definedName name="derffggf" localSheetId="5" hidden="1">{"SUNAT_AD_AGO96",#N/A,FALSE,"ADUANAS";"CAJA_AGO96",#N/A,FALSE,"CAJA3";"ING_CORR_AGO96",#N/A,FALSE,"CAJA3"}</definedName>
    <definedName name="derffggf" localSheetId="6" hidden="1">{"SUNAT_AD_AGO96",#N/A,FALSE,"ADUANAS";"CAJA_AGO96",#N/A,FALSE,"CAJA3";"ING_CORR_AGO96",#N/A,FALSE,"CAJA3"}</definedName>
    <definedName name="derffggf" localSheetId="7" hidden="1">{"SUNAT_AD_AGO96",#N/A,FALSE,"ADUANAS";"CAJA_AGO96",#N/A,FALSE,"CAJA3";"ING_CORR_AGO96",#N/A,FALSE,"CAJA3"}</definedName>
    <definedName name="derffggf" hidden="1">{"SUNAT_AD_AGO96",#N/A,FALSE,"ADUANAS";"CAJA_AGO96",#N/A,FALSE,"CAJA3";"ING_CORR_AGO96",#N/A,FALSE,"CAJA3"}</definedName>
    <definedName name="dewss" localSheetId="4" hidden="1">{"CAJA_SET96",#N/A,FALSE,"CAJA3";"ING_CORR_SET96",#N/A,FALSE,"CAJA3";"SUNAT_AD_SET96",#N/A,FALSE,"ADUANAS"}</definedName>
    <definedName name="dewss" localSheetId="5" hidden="1">{"CAJA_SET96",#N/A,FALSE,"CAJA3";"ING_CORR_SET96",#N/A,FALSE,"CAJA3";"SUNAT_AD_SET96",#N/A,FALSE,"ADUANAS"}</definedName>
    <definedName name="dewss" localSheetId="6" hidden="1">{"CAJA_SET96",#N/A,FALSE,"CAJA3";"ING_CORR_SET96",#N/A,FALSE,"CAJA3";"SUNAT_AD_SET96",#N/A,FALSE,"ADUANAS"}</definedName>
    <definedName name="dewss" localSheetId="7" hidden="1">{"CAJA_SET96",#N/A,FALSE,"CAJA3";"ING_CORR_SET96",#N/A,FALSE,"CAJA3";"SUNAT_AD_SET96",#N/A,FALSE,"ADUANAS"}</definedName>
    <definedName name="dewss" hidden="1">{"CAJA_SET96",#N/A,FALSE,"CAJA3";"ING_CORR_SET96",#N/A,FALSE,"CAJA3";"SUNAT_AD_SET96",#N/A,FALSE,"ADUANAS"}</definedName>
    <definedName name="dewwwwwww" localSheetId="4" hidden="1">{"CAJA_SET96",#N/A,FALSE,"CAJA3";"ING_CORR_SET96",#N/A,FALSE,"CAJA3";"SUNAT_AD_SET96",#N/A,FALSE,"ADUANAS"}</definedName>
    <definedName name="dewwwwwww" localSheetId="5" hidden="1">{"CAJA_SET96",#N/A,FALSE,"CAJA3";"ING_CORR_SET96",#N/A,FALSE,"CAJA3";"SUNAT_AD_SET96",#N/A,FALSE,"ADUANAS"}</definedName>
    <definedName name="dewwwwwww" localSheetId="6" hidden="1">{"CAJA_SET96",#N/A,FALSE,"CAJA3";"ING_CORR_SET96",#N/A,FALSE,"CAJA3";"SUNAT_AD_SET96",#N/A,FALSE,"ADUANAS"}</definedName>
    <definedName name="dewwwwwww" localSheetId="7" hidden="1">{"CAJA_SET96",#N/A,FALSE,"CAJA3";"ING_CORR_SET96",#N/A,FALSE,"CAJA3";"SUNAT_AD_SET96",#N/A,FALSE,"ADUANAS"}</definedName>
    <definedName name="dewwwwwww" hidden="1">{"CAJA_SET96",#N/A,FALSE,"CAJA3";"ING_CORR_SET96",#N/A,FALSE,"CAJA3";"SUNAT_AD_SET96",#N/A,FALSE,"ADUANAS"}</definedName>
    <definedName name="dfgdhfgujykuyolilkjlkl" localSheetId="4" hidden="1">{"CAJA_SET96",#N/A,FALSE,"CAJA3";"ING_CORR_SET96",#N/A,FALSE,"CAJA3";"SUNAT_AD_SET96",#N/A,FALSE,"ADUANAS"}</definedName>
    <definedName name="dfgdhfgujykuyolilkjlkl" localSheetId="5" hidden="1">{"CAJA_SET96",#N/A,FALSE,"CAJA3";"ING_CORR_SET96",#N/A,FALSE,"CAJA3";"SUNAT_AD_SET96",#N/A,FALSE,"ADUANAS"}</definedName>
    <definedName name="dfgdhfgujykuyolilkjlkl" localSheetId="6" hidden="1">{"CAJA_SET96",#N/A,FALSE,"CAJA3";"ING_CORR_SET96",#N/A,FALSE,"CAJA3";"SUNAT_AD_SET96",#N/A,FALSE,"ADUANAS"}</definedName>
    <definedName name="dfgdhfgujykuyolilkjlkl" localSheetId="7" hidden="1">{"CAJA_SET96",#N/A,FALSE,"CAJA3";"ING_CORR_SET96",#N/A,FALSE,"CAJA3";"SUNAT_AD_SET96",#N/A,FALSE,"ADUANAS"}</definedName>
    <definedName name="dfgdhfgujykuyolilkjlkl" hidden="1">{"CAJA_SET96",#N/A,FALSE,"CAJA3";"ING_CORR_SET96",#N/A,FALSE,"CAJA3";"SUNAT_AD_SET96",#N/A,FALSE,"ADUANAS"}</definedName>
    <definedName name="edswqa" localSheetId="4" hidden="1">{"CAJA_SET96",#N/A,FALSE,"CAJA3";"ING_CORR_SET96",#N/A,FALSE,"CAJA3";"SUNAT_AD_SET96",#N/A,FALSE,"ADUANAS"}</definedName>
    <definedName name="edswqa" localSheetId="5" hidden="1">{"CAJA_SET96",#N/A,FALSE,"CAJA3";"ING_CORR_SET96",#N/A,FALSE,"CAJA3";"SUNAT_AD_SET96",#N/A,FALSE,"ADUANAS"}</definedName>
    <definedName name="edswqa" localSheetId="6" hidden="1">{"CAJA_SET96",#N/A,FALSE,"CAJA3";"ING_CORR_SET96",#N/A,FALSE,"CAJA3";"SUNAT_AD_SET96",#N/A,FALSE,"ADUANAS"}</definedName>
    <definedName name="edswqa" localSheetId="7" hidden="1">{"CAJA_SET96",#N/A,FALSE,"CAJA3";"ING_CORR_SET96",#N/A,FALSE,"CAJA3";"SUNAT_AD_SET96",#N/A,FALSE,"ADUANAS"}</definedName>
    <definedName name="edswqa" hidden="1">{"CAJA_SET96",#N/A,FALSE,"CAJA3";"ING_CORR_SET96",#N/A,FALSE,"CAJA3";"SUNAT_AD_SET96",#N/A,FALSE,"ADUANAS"}</definedName>
    <definedName name="f" localSheetId="4" hidden="1">{"SUNAT_AD_AGO96",#N/A,FALSE,"ADUANAS";"CAJA_AGO96",#N/A,FALSE,"CAJA3";"ING_CORR_AGO96",#N/A,FALSE,"CAJA3"}</definedName>
    <definedName name="f" localSheetId="5" hidden="1">{"SUNAT_AD_AGO96",#N/A,FALSE,"ADUANAS";"CAJA_AGO96",#N/A,FALSE,"CAJA3";"ING_CORR_AGO96",#N/A,FALSE,"CAJA3"}</definedName>
    <definedName name="f" localSheetId="6" hidden="1">{"SUNAT_AD_AGO96",#N/A,FALSE,"ADUANAS";"CAJA_AGO96",#N/A,FALSE,"CAJA3";"ING_CORR_AGO96",#N/A,FALSE,"CAJA3"}</definedName>
    <definedName name="f" localSheetId="7" hidden="1">{"SUNAT_AD_AGO96",#N/A,FALSE,"ADUANAS";"CAJA_AGO96",#N/A,FALSE,"CAJA3";"ING_CORR_AGO96",#N/A,FALSE,"CAJA3"}</definedName>
    <definedName name="f" hidden="1">{"SUNAT_AD_AGO96",#N/A,FALSE,"ADUANAS";"CAJA_AGO96",#N/A,FALSE,"CAJA3";"ING_CORR_AGO96",#N/A,FALSE,"CAJA3"}</definedName>
    <definedName name="fdgfhzg" localSheetId="4" hidden="1">{"CAJA_SET96",#N/A,FALSE,"CAJA3";"ING_CORR_SET96",#N/A,FALSE,"CAJA3";"SUNAT_AD_SET96",#N/A,FALSE,"ADUANAS"}</definedName>
    <definedName name="fdgfhzg" localSheetId="5" hidden="1">{"CAJA_SET96",#N/A,FALSE,"CAJA3";"ING_CORR_SET96",#N/A,FALSE,"CAJA3";"SUNAT_AD_SET96",#N/A,FALSE,"ADUANAS"}</definedName>
    <definedName name="fdgfhzg" localSheetId="6" hidden="1">{"CAJA_SET96",#N/A,FALSE,"CAJA3";"ING_CORR_SET96",#N/A,FALSE,"CAJA3";"SUNAT_AD_SET96",#N/A,FALSE,"ADUANAS"}</definedName>
    <definedName name="fdgfhzg" localSheetId="7" hidden="1">{"CAJA_SET96",#N/A,FALSE,"CAJA3";"ING_CORR_SET96",#N/A,FALSE,"CAJA3";"SUNAT_AD_SET96",#N/A,FALSE,"ADUANAS"}</definedName>
    <definedName name="fdgfhzg" hidden="1">{"CAJA_SET96",#N/A,FALSE,"CAJA3";"ING_CORR_SET96",#N/A,FALSE,"CAJA3";"SUNAT_AD_SET96",#N/A,FALSE,"ADUANAS"}</definedName>
    <definedName name="fdsfhjkklljkhhg" localSheetId="4" hidden="1">{"SUNAT_AD_AGO96",#N/A,FALSE,"ADUANAS";"CAJA_AGO96",#N/A,FALSE,"CAJA3";"ING_CORR_AGO96",#N/A,FALSE,"CAJA3"}</definedName>
    <definedName name="fdsfhjkklljkhhg" localSheetId="5" hidden="1">{"SUNAT_AD_AGO96",#N/A,FALSE,"ADUANAS";"CAJA_AGO96",#N/A,FALSE,"CAJA3";"ING_CORR_AGO96",#N/A,FALSE,"CAJA3"}</definedName>
    <definedName name="fdsfhjkklljkhhg" localSheetId="6" hidden="1">{"SUNAT_AD_AGO96",#N/A,FALSE,"ADUANAS";"CAJA_AGO96",#N/A,FALSE,"CAJA3";"ING_CORR_AGO96",#N/A,FALSE,"CAJA3"}</definedName>
    <definedName name="fdsfhjkklljkhhg" localSheetId="7" hidden="1">{"SUNAT_AD_AGO96",#N/A,FALSE,"ADUANAS";"CAJA_AGO96",#N/A,FALSE,"CAJA3";"ING_CORR_AGO96",#N/A,FALSE,"CAJA3"}</definedName>
    <definedName name="fdsfhjkklljkhhg" hidden="1">{"SUNAT_AD_AGO96",#N/A,FALSE,"ADUANAS";"CAJA_AGO96",#N/A,FALSE,"CAJA3";"ING_CORR_AGO96",#N/A,FALSE,"CAJA3"}</definedName>
    <definedName name="FFF" localSheetId="4" hidden="1">{"CAJA_SET96",#N/A,FALSE,"CAJA3";"ING_CORR_SET96",#N/A,FALSE,"CAJA3";"SUNAT_AD_SET96",#N/A,FALSE,"ADUANAS"}</definedName>
    <definedName name="FFF" localSheetId="5" hidden="1">{"CAJA_SET96",#N/A,FALSE,"CAJA3";"ING_CORR_SET96",#N/A,FALSE,"CAJA3";"SUNAT_AD_SET96",#N/A,FALSE,"ADUANAS"}</definedName>
    <definedName name="FFF" localSheetId="6" hidden="1">{"CAJA_SET96",#N/A,FALSE,"CAJA3";"ING_CORR_SET96",#N/A,FALSE,"CAJA3";"SUNAT_AD_SET96",#N/A,FALSE,"ADUANAS"}</definedName>
    <definedName name="FFF" localSheetId="7" hidden="1">{"CAJA_SET96",#N/A,FALSE,"CAJA3";"ING_CORR_SET96",#N/A,FALSE,"CAJA3";"SUNAT_AD_SET96",#N/A,FALSE,"ADUANAS"}</definedName>
    <definedName name="FFF" hidden="1">{"CAJA_SET96",#N/A,FALSE,"CAJA3";"ING_CORR_SET96",#N/A,FALSE,"CAJA3";"SUNAT_AD_SET96",#N/A,FALSE,"ADUANAS"}</definedName>
    <definedName name="fgsfefwe4" localSheetId="4" hidden="1">{"CAJA_SET96",#N/A,FALSE,"CAJA3";"ING_CORR_SET96",#N/A,FALSE,"CAJA3";"SUNAT_AD_SET96",#N/A,FALSE,"ADUANAS"}</definedName>
    <definedName name="fgsfefwe4" localSheetId="5" hidden="1">{"CAJA_SET96",#N/A,FALSE,"CAJA3";"ING_CORR_SET96",#N/A,FALSE,"CAJA3";"SUNAT_AD_SET96",#N/A,FALSE,"ADUANAS"}</definedName>
    <definedName name="fgsfefwe4" localSheetId="6" hidden="1">{"CAJA_SET96",#N/A,FALSE,"CAJA3";"ING_CORR_SET96",#N/A,FALSE,"CAJA3";"SUNAT_AD_SET96",#N/A,FALSE,"ADUANAS"}</definedName>
    <definedName name="fgsfefwe4" localSheetId="7" hidden="1">{"CAJA_SET96",#N/A,FALSE,"CAJA3";"ING_CORR_SET96",#N/A,FALSE,"CAJA3";"SUNAT_AD_SET96",#N/A,FALSE,"ADUANAS"}</definedName>
    <definedName name="fgsfefwe4" hidden="1">{"CAJA_SET96",#N/A,FALSE,"CAJA3";"ING_CORR_SET96",#N/A,FALSE,"CAJA3";"SUNAT_AD_SET96",#N/A,FALSE,"ADUANAS"}</definedName>
    <definedName name="frdd" localSheetId="4" hidden="1">{"CAJA_SET96",#N/A,FALSE,"CAJA3";"ING_CORR_SET96",#N/A,FALSE,"CAJA3";"SUNAT_AD_SET96",#N/A,FALSE,"ADUANAS"}</definedName>
    <definedName name="frdd" localSheetId="5" hidden="1">{"CAJA_SET96",#N/A,FALSE,"CAJA3";"ING_CORR_SET96",#N/A,FALSE,"CAJA3";"SUNAT_AD_SET96",#N/A,FALSE,"ADUANAS"}</definedName>
    <definedName name="frdd" localSheetId="6" hidden="1">{"CAJA_SET96",#N/A,FALSE,"CAJA3";"ING_CORR_SET96",#N/A,FALSE,"CAJA3";"SUNAT_AD_SET96",#N/A,FALSE,"ADUANAS"}</definedName>
    <definedName name="frdd" localSheetId="7" hidden="1">{"CAJA_SET96",#N/A,FALSE,"CAJA3";"ING_CORR_SET96",#N/A,FALSE,"CAJA3";"SUNAT_AD_SET96",#N/A,FALSE,"ADUANAS"}</definedName>
    <definedName name="frdd" hidden="1">{"CAJA_SET96",#N/A,FALSE,"CAJA3";"ING_CORR_SET96",#N/A,FALSE,"CAJA3";"SUNAT_AD_SET96",#N/A,FALSE,"ADUANAS"}</definedName>
    <definedName name="fresne" localSheetId="4" hidden="1">{"CAJA_SET96",#N/A,FALSE,"CAJA3";"ING_CORR_SET96",#N/A,FALSE,"CAJA3";"SUNAT_AD_SET96",#N/A,FALSE,"ADUANAS"}</definedName>
    <definedName name="fresne" localSheetId="5" hidden="1">{"CAJA_SET96",#N/A,FALSE,"CAJA3";"ING_CORR_SET96",#N/A,FALSE,"CAJA3";"SUNAT_AD_SET96",#N/A,FALSE,"ADUANAS"}</definedName>
    <definedName name="fresne" localSheetId="6" hidden="1">{"CAJA_SET96",#N/A,FALSE,"CAJA3";"ING_CORR_SET96",#N/A,FALSE,"CAJA3";"SUNAT_AD_SET96",#N/A,FALSE,"ADUANAS"}</definedName>
    <definedName name="fresne" localSheetId="7" hidden="1">{"CAJA_SET96",#N/A,FALSE,"CAJA3";"ING_CORR_SET96",#N/A,FALSE,"CAJA3";"SUNAT_AD_SET96",#N/A,FALSE,"ADUANAS"}</definedName>
    <definedName name="fresne" hidden="1">{"CAJA_SET96",#N/A,FALSE,"CAJA3";"ING_CORR_SET96",#N/A,FALSE,"CAJA3";"SUNAT_AD_SET96",#N/A,FALSE,"ADUANAS"}</definedName>
    <definedName name="frewaq" localSheetId="4" hidden="1">{"SUNAT_AD_AGO96",#N/A,FALSE,"ADUANAS";"CAJA_AGO96",#N/A,FALSE,"CAJA3";"ING_CORR_AGO96",#N/A,FALSE,"CAJA3"}</definedName>
    <definedName name="frewaq" localSheetId="5" hidden="1">{"SUNAT_AD_AGO96",#N/A,FALSE,"ADUANAS";"CAJA_AGO96",#N/A,FALSE,"CAJA3";"ING_CORR_AGO96",#N/A,FALSE,"CAJA3"}</definedName>
    <definedName name="frewaq" localSheetId="6" hidden="1">{"SUNAT_AD_AGO96",#N/A,FALSE,"ADUANAS";"CAJA_AGO96",#N/A,FALSE,"CAJA3";"ING_CORR_AGO96",#N/A,FALSE,"CAJA3"}</definedName>
    <definedName name="frewaq" localSheetId="7" hidden="1">{"SUNAT_AD_AGO96",#N/A,FALSE,"ADUANAS";"CAJA_AGO96",#N/A,FALSE,"CAJA3";"ING_CORR_AGO96",#N/A,FALSE,"CAJA3"}</definedName>
    <definedName name="frewaq" hidden="1">{"SUNAT_AD_AGO96",#N/A,FALSE,"ADUANAS";"CAJA_AGO96",#N/A,FALSE,"CAJA3";"ING_CORR_AGO96",#N/A,FALSE,"CAJA3"}</definedName>
    <definedName name="fsdffd" localSheetId="4" hidden="1">{"CAJA_SET96",#N/A,FALSE,"CAJA3";"ING_CORR_SET96",#N/A,FALSE,"CAJA3";"SUNAT_AD_SET96",#N/A,FALSE,"ADUANAS"}</definedName>
    <definedName name="fsdffd" localSheetId="5" hidden="1">{"CAJA_SET96",#N/A,FALSE,"CAJA3";"ING_CORR_SET96",#N/A,FALSE,"CAJA3";"SUNAT_AD_SET96",#N/A,FALSE,"ADUANAS"}</definedName>
    <definedName name="fsdffd" localSheetId="6" hidden="1">{"CAJA_SET96",#N/A,FALSE,"CAJA3";"ING_CORR_SET96",#N/A,FALSE,"CAJA3";"SUNAT_AD_SET96",#N/A,FALSE,"ADUANAS"}</definedName>
    <definedName name="fsdffd" localSheetId="7" hidden="1">{"CAJA_SET96",#N/A,FALSE,"CAJA3";"ING_CORR_SET96",#N/A,FALSE,"CAJA3";"SUNAT_AD_SET96",#N/A,FALSE,"ADUANAS"}</definedName>
    <definedName name="fsdffd" hidden="1">{"CAJA_SET96",#N/A,FALSE,"CAJA3";"ING_CORR_SET96",#N/A,FALSE,"CAJA3";"SUNAT_AD_SET96",#N/A,FALSE,"ADUANAS"}</definedName>
    <definedName name="GEEDFF" localSheetId="4" hidden="1">{"CAJA_SET96",#N/A,FALSE,"CAJA3";"ING_CORR_SET96",#N/A,FALSE,"CAJA3";"SUNAT_AD_SET96",#N/A,FALSE,"ADUANAS"}</definedName>
    <definedName name="GEEDFF" localSheetId="5" hidden="1">{"CAJA_SET96",#N/A,FALSE,"CAJA3";"ING_CORR_SET96",#N/A,FALSE,"CAJA3";"SUNAT_AD_SET96",#N/A,FALSE,"ADUANAS"}</definedName>
    <definedName name="GEEDFF" localSheetId="6" hidden="1">{"CAJA_SET96",#N/A,FALSE,"CAJA3";"ING_CORR_SET96",#N/A,FALSE,"CAJA3";"SUNAT_AD_SET96",#N/A,FALSE,"ADUANAS"}</definedName>
    <definedName name="GEEDFF" localSheetId="7" hidden="1">{"CAJA_SET96",#N/A,FALSE,"CAJA3";"ING_CORR_SET96",#N/A,FALSE,"CAJA3";"SUNAT_AD_SET96",#N/A,FALSE,"ADUANAS"}</definedName>
    <definedName name="GEEDFF" hidden="1">{"CAJA_SET96",#N/A,FALSE,"CAJA3";"ING_CORR_SET96",#N/A,FALSE,"CAJA3";"SUNAT_AD_SET96",#N/A,FALSE,"ADUANAS"}</definedName>
    <definedName name="GJGJHVJHKVHJKLHJIHKJBIIIII" localSheetId="4" hidden="1">{"CAJA_SET96",#N/A,FALSE,"CAJA3";"ING_CORR_SET96",#N/A,FALSE,"CAJA3";"SUNAT_AD_SET96",#N/A,FALSE,"ADUANAS"}</definedName>
    <definedName name="GJGJHVJHKVHJKLHJIHKJBIIIII" localSheetId="5" hidden="1">{"CAJA_SET96",#N/A,FALSE,"CAJA3";"ING_CORR_SET96",#N/A,FALSE,"CAJA3";"SUNAT_AD_SET96",#N/A,FALSE,"ADUANAS"}</definedName>
    <definedName name="GJGJHVJHKVHJKLHJIHKJBIIIII" localSheetId="6" hidden="1">{"CAJA_SET96",#N/A,FALSE,"CAJA3";"ING_CORR_SET96",#N/A,FALSE,"CAJA3";"SUNAT_AD_SET96",#N/A,FALSE,"ADUANAS"}</definedName>
    <definedName name="GJGJHVJHKVHJKLHJIHKJBIIIII" localSheetId="7" hidden="1">{"CAJA_SET96",#N/A,FALSE,"CAJA3";"ING_CORR_SET96",#N/A,FALSE,"CAJA3";"SUNAT_AD_SET96",#N/A,FALSE,"ADUANAS"}</definedName>
    <definedName name="GJGJHVJHKVHJKLHJIHKJBIIIII" hidden="1">{"CAJA_SET96",#N/A,FALSE,"CAJA3";"ING_CORR_SET96",#N/A,FALSE,"CAJA3";"SUNAT_AD_SET96",#N/A,FALSE,"ADUANAS"}</definedName>
    <definedName name="GTRESW" localSheetId="4" hidden="1">{"SUNAT_AD_AGO96",#N/A,FALSE,"ADUANAS";"CAJA_AGO96",#N/A,FALSE,"CAJA3";"ING_CORR_AGO96",#N/A,FALSE,"CAJA3"}</definedName>
    <definedName name="GTRESW" localSheetId="5" hidden="1">{"SUNAT_AD_AGO96",#N/A,FALSE,"ADUANAS";"CAJA_AGO96",#N/A,FALSE,"CAJA3";"ING_CORR_AGO96",#N/A,FALSE,"CAJA3"}</definedName>
    <definedName name="GTRESW" localSheetId="6" hidden="1">{"SUNAT_AD_AGO96",#N/A,FALSE,"ADUANAS";"CAJA_AGO96",#N/A,FALSE,"CAJA3";"ING_CORR_AGO96",#N/A,FALSE,"CAJA3"}</definedName>
    <definedName name="GTRESW" localSheetId="7" hidden="1">{"SUNAT_AD_AGO96",#N/A,FALSE,"ADUANAS";"CAJA_AGO96",#N/A,FALSE,"CAJA3";"ING_CORR_AGO96",#N/A,FALSE,"CAJA3"}</definedName>
    <definedName name="GTRESW" hidden="1">{"SUNAT_AD_AGO96",#N/A,FALSE,"ADUANAS";"CAJA_AGO96",#N/A,FALSE,"CAJA3";"ING_CORR_AGO96",#N/A,FALSE,"CAJA3"}</definedName>
    <definedName name="gtrrrrrrr" localSheetId="4" hidden="1">{"CAJA_SET96",#N/A,FALSE,"CAJA3";"ING_CORR_SET96",#N/A,FALSE,"CAJA3";"SUNAT_AD_SET96",#N/A,FALSE,"ADUANAS"}</definedName>
    <definedName name="gtrrrrrrr" localSheetId="5" hidden="1">{"CAJA_SET96",#N/A,FALSE,"CAJA3";"ING_CORR_SET96",#N/A,FALSE,"CAJA3";"SUNAT_AD_SET96",#N/A,FALSE,"ADUANAS"}</definedName>
    <definedName name="gtrrrrrrr" localSheetId="6" hidden="1">{"CAJA_SET96",#N/A,FALSE,"CAJA3";"ING_CORR_SET96",#N/A,FALSE,"CAJA3";"SUNAT_AD_SET96",#N/A,FALSE,"ADUANAS"}</definedName>
    <definedName name="gtrrrrrrr" localSheetId="7" hidden="1">{"CAJA_SET96",#N/A,FALSE,"CAJA3";"ING_CORR_SET96",#N/A,FALSE,"CAJA3";"SUNAT_AD_SET96",#N/A,FALSE,"ADUANAS"}</definedName>
    <definedName name="gtrrrrrrr" hidden="1">{"CAJA_SET96",#N/A,FALSE,"CAJA3";"ING_CORR_SET96",#N/A,FALSE,"CAJA3";"SUNAT_AD_SET96",#N/A,FALSE,"ADUANAS"}</definedName>
    <definedName name="HHH" localSheetId="4" hidden="1">{"SUNAT_AD_AGO96",#N/A,FALSE,"ADUANAS";"CAJA_AGO96",#N/A,FALSE,"CAJA3";"ING_CORR_AGO96",#N/A,FALSE,"CAJA3"}</definedName>
    <definedName name="HHH" localSheetId="5" hidden="1">{"SUNAT_AD_AGO96",#N/A,FALSE,"ADUANAS";"CAJA_AGO96",#N/A,FALSE,"CAJA3";"ING_CORR_AGO96",#N/A,FALSE,"CAJA3"}</definedName>
    <definedName name="HHH" localSheetId="6" hidden="1">{"SUNAT_AD_AGO96",#N/A,FALSE,"ADUANAS";"CAJA_AGO96",#N/A,FALSE,"CAJA3";"ING_CORR_AGO96",#N/A,FALSE,"CAJA3"}</definedName>
    <definedName name="HHH" localSheetId="7" hidden="1">{"SUNAT_AD_AGO96",#N/A,FALSE,"ADUANAS";"CAJA_AGO96",#N/A,FALSE,"CAJA3";"ING_CORR_AGO96",#N/A,FALSE,"CAJA3"}</definedName>
    <definedName name="HHH" hidden="1">{"SUNAT_AD_AGO96",#N/A,FALSE,"ADUANAS";"CAJA_AGO96",#N/A,FALSE,"CAJA3";"ING_CORR_AGO96",#N/A,FALSE,"CAJA3"}</definedName>
    <definedName name="hjk" localSheetId="4" hidden="1">#REF!</definedName>
    <definedName name="hjk" localSheetId="5" hidden="1">#REF!</definedName>
    <definedName name="hjk" localSheetId="7" hidden="1">#REF!</definedName>
    <definedName name="hjk" hidden="1">#REF!</definedName>
    <definedName name="HTML_CodePage" hidden="1">1252</definedName>
    <definedName name="HTML_Control" localSheetId="4" hidden="1">{"'CUODE'!$B$11:$O$98"}</definedName>
    <definedName name="HTML_Control" localSheetId="5" hidden="1">{"'CUODE'!$B$11:$O$98"}</definedName>
    <definedName name="HTML_Control" localSheetId="6" hidden="1">{"'CUODE'!$B$11:$O$98"}</definedName>
    <definedName name="HTML_Control" localSheetId="7" hidden="1">{"'CUODE'!$B$11:$O$98"}</definedName>
    <definedName name="HTML_Control" hidden="1">{"'CUODE'!$B$11:$O$98"}</definedName>
    <definedName name="HTML_Description" hidden="1">""</definedName>
    <definedName name="HTML_Email" hidden="1">""</definedName>
    <definedName name="HTML_Header" hidden="1">""</definedName>
    <definedName name="HTML_LastUpdate" hidden="1">""</definedName>
    <definedName name="HTML_LineAfter" hidden="1">FALSE</definedName>
    <definedName name="HTML_LineBefore" hidden="1">FALSE</definedName>
    <definedName name="HTML_Name" hidden="1">""</definedName>
    <definedName name="HTML_OBDlg2" hidden="1">FALSE</definedName>
    <definedName name="HTML_OBDlg3" hidden="1">TRUE</definedName>
    <definedName name="HTML_OBDlg4" hidden="1">TRUE</definedName>
    <definedName name="HTML_OS" hidden="1">0</definedName>
    <definedName name="HTML_PathFile" hidden="1">"G:\PRODES\WWW\WEB1\ADUANAS\INFORMAE\mescuo.htm"</definedName>
    <definedName name="HTML_PathTemplate" hidden="1">"G:\PRODES\WWW\WEB1\MESCUO.HTM"</definedName>
    <definedName name="HTML_Title" hidden="1">""</definedName>
    <definedName name="HTML1_1" hidden="1">"[CUODE.XLS]CUODE!$B$8:$K$98"</definedName>
    <definedName name="HTML1_11" hidden="1">1</definedName>
    <definedName name="HTML1_12" hidden="1">"G:\WORKSE\LUCY\WEB1\FUENTE\Cuoset.htm"</definedName>
    <definedName name="HTML1_2" hidden="1">-4146</definedName>
    <definedName name="HTML1_3" hidden="1">"G:\WORKSE\LUCY\WEB1\cuoago.htm"</definedName>
    <definedName name="HTML2_1" hidden="1">"[CUODE.XLS]CUODE!$B$9:$K$100"</definedName>
    <definedName name="HTML2_11" hidden="1">1</definedName>
    <definedName name="HTML2_12" hidden="1">"G:\PRODES\WWW\WEB1\FUENTE\Cuoset.htm"</definedName>
    <definedName name="HTML2_2" hidden="1">-4146</definedName>
    <definedName name="HTML2_3" hidden="1">"G:\PRODES\WWW\WEB1\CUOAGO.HTM"</definedName>
    <definedName name="HTML3_1" hidden="1">"[CUODE.XLS]CUODE!$G$13:$I$99"</definedName>
    <definedName name="HTML3_11" hidden="1">1</definedName>
    <definedName name="HTML3_12" hidden="1">"G:\WORKSE\LUCY\WEB\MyHTML.htm"</definedName>
    <definedName name="HTML3_2" hidden="1">-4146</definedName>
    <definedName name="HTML3_3" hidden="1">"G:\WORKSE\LUCY\WEB1\CUOAGO.HTM"</definedName>
    <definedName name="HTML4_1" hidden="1">"[CUODE.XLS]CUODE!$B$10:$K$100"</definedName>
    <definedName name="HTML4_11" hidden="1">1</definedName>
    <definedName name="HTML4_12" hidden="1">"G:\PRODES\WWW\WEB1\FUENTE\Cuoset.htm"</definedName>
    <definedName name="HTML4_2" hidden="1">-4146</definedName>
    <definedName name="HTML4_3" hidden="1">"G:\PRODES\WWW\WEB1\CUOAGO.HTM"</definedName>
    <definedName name="HTML5_1" hidden="1">"[CUODE.XLS]CUODE!$B$10:$I$100"</definedName>
    <definedName name="HTML5_11" hidden="1">1</definedName>
    <definedName name="HTML5_12" hidden="1">"G:\PRODES\WWW\WEB1\FUENTE\Cuoset.htm"</definedName>
    <definedName name="HTML5_2" hidden="1">-4146</definedName>
    <definedName name="HTML5_3" hidden="1">"G:\PRODES\WWW\WEB1\CUOAGO.HTM"</definedName>
    <definedName name="HTML6_1" hidden="1">"[CUODE.XLS]CUODE!$B$10:$H$100"</definedName>
    <definedName name="HTML6_11" hidden="1">1</definedName>
    <definedName name="HTML6_12" hidden="1">"G:\PRODES\WWW\WEB1\FUENTE\JULIO\Cuoset.htm"</definedName>
    <definedName name="HTML6_2" hidden="1">-4146</definedName>
    <definedName name="HTML6_3" hidden="1">"G:\PRODES\WWW\WEB1\CUOAGO.HTM"</definedName>
    <definedName name="HTML7_1" hidden="1">"[MESCUO.XLS]CUODE!$B$11:$M$100"</definedName>
    <definedName name="HTML7_11" hidden="1">1</definedName>
    <definedName name="HTML7_12" hidden="1">"G:\PRODES\WWW\WEB1\FUENTE\JULIO\MESCUO.htm"</definedName>
    <definedName name="HTML7_2" hidden="1">-4146</definedName>
    <definedName name="HTML7_3" hidden="1">"G:\PRODES\WWW\WEB1\MESCUO.HTM"</definedName>
    <definedName name="HTML8_1" hidden="1">"[MESCUO.XLS]CUODE!$B$11:$K$99"</definedName>
    <definedName name="HTML8_11" hidden="1">1</definedName>
    <definedName name="HTML8_12" hidden="1">"G:\PRODES\WWW\WEB1\FUENTE\AGO\MESCUO.htm"</definedName>
    <definedName name="HTML8_2" hidden="1">-4146</definedName>
    <definedName name="HTML8_3" hidden="1">"G:\PRODES\WWW\WEB1\MESCUO.HTM"</definedName>
    <definedName name="HTML9_1" hidden="1">"[MESCUO.XLS]CUODE!$B$11:$J$99"</definedName>
    <definedName name="HTML9_11" hidden="1">1</definedName>
    <definedName name="HTML9_12" hidden="1">"G:\PRODES\WWW\WEB1\FUENTE\JULIO\Mescuo.htm"</definedName>
    <definedName name="HTML9_2" hidden="1">-4146</definedName>
    <definedName name="HTML9_3" hidden="1">"G:\PRODES\WWW\WEB1\MESCUO.HTM"</definedName>
    <definedName name="HTMLCount" hidden="1">9</definedName>
    <definedName name="htrfb" localSheetId="4" hidden="1">{"CAJA_SET96",#N/A,FALSE,"CAJA3";"ING_CORR_SET96",#N/A,FALSE,"CAJA3";"SUNAT_AD_SET96",#N/A,FALSE,"ADUANAS"}</definedName>
    <definedName name="htrfb" localSheetId="5" hidden="1">{"CAJA_SET96",#N/A,FALSE,"CAJA3";"ING_CORR_SET96",#N/A,FALSE,"CAJA3";"SUNAT_AD_SET96",#N/A,FALSE,"ADUANAS"}</definedName>
    <definedName name="htrfb" localSheetId="6" hidden="1">{"CAJA_SET96",#N/A,FALSE,"CAJA3";"ING_CORR_SET96",#N/A,FALSE,"CAJA3";"SUNAT_AD_SET96",#N/A,FALSE,"ADUANAS"}</definedName>
    <definedName name="htrfb" localSheetId="7" hidden="1">{"CAJA_SET96",#N/A,FALSE,"CAJA3";"ING_CORR_SET96",#N/A,FALSE,"CAJA3";"SUNAT_AD_SET96",#N/A,FALSE,"ADUANAS"}</definedName>
    <definedName name="htrfb" hidden="1">{"CAJA_SET96",#N/A,FALSE,"CAJA3";"ING_CORR_SET96",#N/A,FALSE,"CAJA3";"SUNAT_AD_SET96",#N/A,FALSE,"ADUANAS"}</definedName>
    <definedName name="hyui" localSheetId="4" hidden="1">{"SUNAT_AD_AGO96",#N/A,FALSE,"ADUANAS";"CAJA_AGO96",#N/A,FALSE,"CAJA3";"ING_CORR_AGO96",#N/A,FALSE,"CAJA3"}</definedName>
    <definedName name="hyui" localSheetId="5" hidden="1">{"SUNAT_AD_AGO96",#N/A,FALSE,"ADUANAS";"CAJA_AGO96",#N/A,FALSE,"CAJA3";"ING_CORR_AGO96",#N/A,FALSE,"CAJA3"}</definedName>
    <definedName name="hyui" localSheetId="6" hidden="1">{"SUNAT_AD_AGO96",#N/A,FALSE,"ADUANAS";"CAJA_AGO96",#N/A,FALSE,"CAJA3";"ING_CORR_AGO96",#N/A,FALSE,"CAJA3"}</definedName>
    <definedName name="hyui" localSheetId="7" hidden="1">{"SUNAT_AD_AGO96",#N/A,FALSE,"ADUANAS";"CAJA_AGO96",#N/A,FALSE,"CAJA3";"ING_CORR_AGO96",#N/A,FALSE,"CAJA3"}</definedName>
    <definedName name="hyui" hidden="1">{"SUNAT_AD_AGO96",#N/A,FALSE,"ADUANAS";"CAJA_AGO96",#N/A,FALSE,"CAJA3";"ING_CORR_AGO96",#N/A,FALSE,"CAJA3"}</definedName>
    <definedName name="jhgttfd" localSheetId="4" hidden="1">{"CAJA_SET96",#N/A,FALSE,"CAJA3";"ING_CORR_SET96",#N/A,FALSE,"CAJA3";"SUNAT_AD_SET96",#N/A,FALSE,"ADUANAS"}</definedName>
    <definedName name="jhgttfd" localSheetId="5" hidden="1">{"CAJA_SET96",#N/A,FALSE,"CAJA3";"ING_CORR_SET96",#N/A,FALSE,"CAJA3";"SUNAT_AD_SET96",#N/A,FALSE,"ADUANAS"}</definedName>
    <definedName name="jhgttfd" localSheetId="6" hidden="1">{"CAJA_SET96",#N/A,FALSE,"CAJA3";"ING_CORR_SET96",#N/A,FALSE,"CAJA3";"SUNAT_AD_SET96",#N/A,FALSE,"ADUANAS"}</definedName>
    <definedName name="jhgttfd" localSheetId="7" hidden="1">{"CAJA_SET96",#N/A,FALSE,"CAJA3";"ING_CORR_SET96",#N/A,FALSE,"CAJA3";"SUNAT_AD_SET96",#N/A,FALSE,"ADUANAS"}</definedName>
    <definedName name="jhgttfd" hidden="1">{"CAJA_SET96",#N/A,FALSE,"CAJA3";"ING_CORR_SET96",#N/A,FALSE,"CAJA3";"SUNAT_AD_SET96",#N/A,FALSE,"ADUANAS"}</definedName>
    <definedName name="jiuig" localSheetId="4" hidden="1">{"CAJA_SET96",#N/A,FALSE,"CAJA3";"ING_CORR_SET96",#N/A,FALSE,"CAJA3";"SUNAT_AD_SET96",#N/A,FALSE,"ADUANAS"}</definedName>
    <definedName name="jiuig" localSheetId="5" hidden="1">{"CAJA_SET96",#N/A,FALSE,"CAJA3";"ING_CORR_SET96",#N/A,FALSE,"CAJA3";"SUNAT_AD_SET96",#N/A,FALSE,"ADUANAS"}</definedName>
    <definedName name="jiuig" localSheetId="6" hidden="1">{"CAJA_SET96",#N/A,FALSE,"CAJA3";"ING_CORR_SET96",#N/A,FALSE,"CAJA3";"SUNAT_AD_SET96",#N/A,FALSE,"ADUANAS"}</definedName>
    <definedName name="jiuig" localSheetId="7" hidden="1">{"CAJA_SET96",#N/A,FALSE,"CAJA3";"ING_CORR_SET96",#N/A,FALSE,"CAJA3";"SUNAT_AD_SET96",#N/A,FALSE,"ADUANAS"}</definedName>
    <definedName name="jiuig" hidden="1">{"CAJA_SET96",#N/A,FALSE,"CAJA3";"ING_CORR_SET96",#N/A,FALSE,"CAJA3";"SUNAT_AD_SET96",#N/A,FALSE,"ADUANAS"}</definedName>
    <definedName name="jjjjjjjjjjjjjjjjjjjjjjjjjjjjjjjjjjjjjjjjjjjjjjjjjjjjjjjj" localSheetId="4" hidden="1">{"CAJA_SET96",#N/A,FALSE,"CAJA3";"ING_CORR_SET96",#N/A,FALSE,"CAJA3";"SUNAT_AD_SET96",#N/A,FALSE,"ADUANAS"}</definedName>
    <definedName name="jjjjjjjjjjjjjjjjjjjjjjjjjjjjjjjjjjjjjjjjjjjjjjjjjjjjjjjj" localSheetId="5" hidden="1">{"CAJA_SET96",#N/A,FALSE,"CAJA3";"ING_CORR_SET96",#N/A,FALSE,"CAJA3";"SUNAT_AD_SET96",#N/A,FALSE,"ADUANAS"}</definedName>
    <definedName name="jjjjjjjjjjjjjjjjjjjjjjjjjjjjjjjjjjjjjjjjjjjjjjjjjjjjjjjj" localSheetId="6" hidden="1">{"CAJA_SET96",#N/A,FALSE,"CAJA3";"ING_CORR_SET96",#N/A,FALSE,"CAJA3";"SUNAT_AD_SET96",#N/A,FALSE,"ADUANAS"}</definedName>
    <definedName name="jjjjjjjjjjjjjjjjjjjjjjjjjjjjjjjjjjjjjjjjjjjjjjjjjjjjjjjj" localSheetId="7" hidden="1">{"CAJA_SET96",#N/A,FALSE,"CAJA3";"ING_CORR_SET96",#N/A,FALSE,"CAJA3";"SUNAT_AD_SET96",#N/A,FALSE,"ADUANAS"}</definedName>
    <definedName name="jjjjjjjjjjjjjjjjjjjjjjjjjjjjjjjjjjjjjjjjjjjjjjjjjjjjjjjj" hidden="1">{"CAJA_SET96",#N/A,FALSE,"CAJA3";"ING_CORR_SET96",#N/A,FALSE,"CAJA3";"SUNAT_AD_SET96",#N/A,FALSE,"ADUANAS"}</definedName>
    <definedName name="juyfres" localSheetId="4" hidden="1">{"SUNAT_AD_AGO96",#N/A,FALSE,"ADUANAS";"CAJA_AGO96",#N/A,FALSE,"CAJA3";"ING_CORR_AGO96",#N/A,FALSE,"CAJA3"}</definedName>
    <definedName name="juyfres" localSheetId="5" hidden="1">{"SUNAT_AD_AGO96",#N/A,FALSE,"ADUANAS";"CAJA_AGO96",#N/A,FALSE,"CAJA3";"ING_CORR_AGO96",#N/A,FALSE,"CAJA3"}</definedName>
    <definedName name="juyfres" localSheetId="6" hidden="1">{"SUNAT_AD_AGO96",#N/A,FALSE,"ADUANAS";"CAJA_AGO96",#N/A,FALSE,"CAJA3";"ING_CORR_AGO96",#N/A,FALSE,"CAJA3"}</definedName>
    <definedName name="juyfres" localSheetId="7" hidden="1">{"SUNAT_AD_AGO96",#N/A,FALSE,"ADUANAS";"CAJA_AGO96",#N/A,FALSE,"CAJA3";"ING_CORR_AGO96",#N/A,FALSE,"CAJA3"}</definedName>
    <definedName name="juyfres" hidden="1">{"SUNAT_AD_AGO96",#N/A,FALSE,"ADUANAS";"CAJA_AGO96",#N/A,FALSE,"CAJA3";"ING_CORR_AGO96",#N/A,FALSE,"CAJA3"}</definedName>
    <definedName name="KSJSYYEHNFJDKD5822" localSheetId="4" hidden="1">{"SUNAT_AD_AGO96",#N/A,FALSE,"ADUANAS";"CAJA_AGO96",#N/A,FALSE,"CAJA3";"ING_CORR_AGO96",#N/A,FALSE,"CAJA3"}</definedName>
    <definedName name="KSJSYYEHNFJDKD5822" localSheetId="5" hidden="1">{"SUNAT_AD_AGO96",#N/A,FALSE,"ADUANAS";"CAJA_AGO96",#N/A,FALSE,"CAJA3";"ING_CORR_AGO96",#N/A,FALSE,"CAJA3"}</definedName>
    <definedName name="KSJSYYEHNFJDKD5822" localSheetId="6" hidden="1">{"SUNAT_AD_AGO96",#N/A,FALSE,"ADUANAS";"CAJA_AGO96",#N/A,FALSE,"CAJA3";"ING_CORR_AGO96",#N/A,FALSE,"CAJA3"}</definedName>
    <definedName name="KSJSYYEHNFJDKD5822" localSheetId="7" hidden="1">{"SUNAT_AD_AGO96",#N/A,FALSE,"ADUANAS";"CAJA_AGO96",#N/A,FALSE,"CAJA3";"ING_CORR_AGO96",#N/A,FALSE,"CAJA3"}</definedName>
    <definedName name="KSJSYYEHNFJDKD5822" hidden="1">{"SUNAT_AD_AGO96",#N/A,FALSE,"ADUANAS";"CAJA_AGO96",#N/A,FALSE,"CAJA3";"ING_CORR_AGO96",#N/A,FALSE,"CAJA3"}</definedName>
    <definedName name="m" localSheetId="4" hidden="1">{"CAJA_SET96",#N/A,FALSE,"CAJA3";"ING_CORR_SET96",#N/A,FALSE,"CAJA3";"SUNAT_AD_SET96",#N/A,FALSE,"ADUANAS"}</definedName>
    <definedName name="m" localSheetId="5" hidden="1">{"CAJA_SET96",#N/A,FALSE,"CAJA3";"ING_CORR_SET96",#N/A,FALSE,"CAJA3";"SUNAT_AD_SET96",#N/A,FALSE,"ADUANAS"}</definedName>
    <definedName name="m" localSheetId="6" hidden="1">{"CAJA_SET96",#N/A,FALSE,"CAJA3";"ING_CORR_SET96",#N/A,FALSE,"CAJA3";"SUNAT_AD_SET96",#N/A,FALSE,"ADUANAS"}</definedName>
    <definedName name="m" localSheetId="7" hidden="1">{"CAJA_SET96",#N/A,FALSE,"CAJA3";"ING_CORR_SET96",#N/A,FALSE,"CAJA3";"SUNAT_AD_SET96",#N/A,FALSE,"ADUANAS"}</definedName>
    <definedName name="m" hidden="1">{"CAJA_SET96",#N/A,FALSE,"CAJA3";"ING_CORR_SET96",#N/A,FALSE,"CAJA3";"SUNAT_AD_SET96",#N/A,FALSE,"ADUANAS"}</definedName>
    <definedName name="NADA" localSheetId="4" hidden="1">{"CAJA_SET96",#N/A,FALSE,"CAJA3";"ING_CORR_SET96",#N/A,FALSE,"CAJA3";"SUNAT_AD_SET96",#N/A,FALSE,"ADUANAS"}</definedName>
    <definedName name="NADA" localSheetId="5" hidden="1">{"CAJA_SET96",#N/A,FALSE,"CAJA3";"ING_CORR_SET96",#N/A,FALSE,"CAJA3";"SUNAT_AD_SET96",#N/A,FALSE,"ADUANAS"}</definedName>
    <definedName name="NADA" localSheetId="6" hidden="1">{"CAJA_SET96",#N/A,FALSE,"CAJA3";"ING_CORR_SET96",#N/A,FALSE,"CAJA3";"SUNAT_AD_SET96",#N/A,FALSE,"ADUANAS"}</definedName>
    <definedName name="NADA" localSheetId="7" hidden="1">{"CAJA_SET96",#N/A,FALSE,"CAJA3";"ING_CORR_SET96",#N/A,FALSE,"CAJA3";"SUNAT_AD_SET96",#N/A,FALSE,"ADUANAS"}</definedName>
    <definedName name="NADA" hidden="1">{"CAJA_SET96",#N/A,FALSE,"CAJA3";"ING_CORR_SET96",#N/A,FALSE,"CAJA3";"SUNAT_AD_SET96",#N/A,FALSE,"ADUANAS"}</definedName>
    <definedName name="pbi" localSheetId="4" hidden="1">{"CAJA_SET96",#N/A,FALSE,"CAJA3";"ING_CORR_SET96",#N/A,FALSE,"CAJA3";"SUNAT_AD_SET96",#N/A,FALSE,"ADUANAS"}</definedName>
    <definedName name="pbi" localSheetId="5" hidden="1">{"CAJA_SET96",#N/A,FALSE,"CAJA3";"ING_CORR_SET96",#N/A,FALSE,"CAJA3";"SUNAT_AD_SET96",#N/A,FALSE,"ADUANAS"}</definedName>
    <definedName name="pbi" localSheetId="6" hidden="1">{"CAJA_SET96",#N/A,FALSE,"CAJA3";"ING_CORR_SET96",#N/A,FALSE,"CAJA3";"SUNAT_AD_SET96",#N/A,FALSE,"ADUANAS"}</definedName>
    <definedName name="pbi" localSheetId="7" hidden="1">{"CAJA_SET96",#N/A,FALSE,"CAJA3";"ING_CORR_SET96",#N/A,FALSE,"CAJA3";"SUNAT_AD_SET96",#N/A,FALSE,"ADUANAS"}</definedName>
    <definedName name="pbi" hidden="1">{"CAJA_SET96",#N/A,FALSE,"CAJA3";"ING_CORR_SET96",#N/A,FALSE,"CAJA3";"SUNAT_AD_SET96",#N/A,FALSE,"ADUANAS"}</definedName>
    <definedName name="POIU" localSheetId="4" hidden="1">{"CAJA_SET96",#N/A,FALSE,"CAJA3";"ING_CORR_SET96",#N/A,FALSE,"CAJA3";"SUNAT_AD_SET96",#N/A,FALSE,"ADUANAS"}</definedName>
    <definedName name="POIU" localSheetId="5" hidden="1">{"CAJA_SET96",#N/A,FALSE,"CAJA3";"ING_CORR_SET96",#N/A,FALSE,"CAJA3";"SUNAT_AD_SET96",#N/A,FALSE,"ADUANAS"}</definedName>
    <definedName name="POIU" localSheetId="6" hidden="1">{"CAJA_SET96",#N/A,FALSE,"CAJA3";"ING_CORR_SET96",#N/A,FALSE,"CAJA3";"SUNAT_AD_SET96",#N/A,FALSE,"ADUANAS"}</definedName>
    <definedName name="POIU" localSheetId="7" hidden="1">{"CAJA_SET96",#N/A,FALSE,"CAJA3";"ING_CORR_SET96",#N/A,FALSE,"CAJA3";"SUNAT_AD_SET96",#N/A,FALSE,"ADUANAS"}</definedName>
    <definedName name="POIU" hidden="1">{"CAJA_SET96",#N/A,FALSE,"CAJA3";"ING_CORR_SET96",#N/A,FALSE,"CAJA3";"SUNAT_AD_SET96",#N/A,FALSE,"ADUANAS"}</definedName>
    <definedName name="q" localSheetId="4" hidden="1">{"CAJA_SET96",#N/A,FALSE,"CAJA3";"ING_CORR_SET96",#N/A,FALSE,"CAJA3";"SUNAT_AD_SET96",#N/A,FALSE,"ADUANAS"}</definedName>
    <definedName name="q" localSheetId="5" hidden="1">{"CAJA_SET96",#N/A,FALSE,"CAJA3";"ING_CORR_SET96",#N/A,FALSE,"CAJA3";"SUNAT_AD_SET96",#N/A,FALSE,"ADUANAS"}</definedName>
    <definedName name="q" localSheetId="6" hidden="1">{"CAJA_SET96",#N/A,FALSE,"CAJA3";"ING_CORR_SET96",#N/A,FALSE,"CAJA3";"SUNAT_AD_SET96",#N/A,FALSE,"ADUANAS"}</definedName>
    <definedName name="q" localSheetId="7" hidden="1">{"CAJA_SET96",#N/A,FALSE,"CAJA3";"ING_CORR_SET96",#N/A,FALSE,"CAJA3";"SUNAT_AD_SET96",#N/A,FALSE,"ADUANAS"}</definedName>
    <definedName name="q" hidden="1">{"CAJA_SET96",#N/A,FALSE,"CAJA3";"ING_CORR_SET96",#N/A,FALSE,"CAJA3";"SUNAT_AD_SET96",#N/A,FALSE,"ADUANAS"}</definedName>
    <definedName name="qwq" localSheetId="4" hidden="1">{"CAJA_SET96",#N/A,FALSE,"CAJA3";"ING_CORR_SET96",#N/A,FALSE,"CAJA3";"SUNAT_AD_SET96",#N/A,FALSE,"ADUANAS"}</definedName>
    <definedName name="qwq" localSheetId="5" hidden="1">{"CAJA_SET96",#N/A,FALSE,"CAJA3";"ING_CORR_SET96",#N/A,FALSE,"CAJA3";"SUNAT_AD_SET96",#N/A,FALSE,"ADUANAS"}</definedName>
    <definedName name="qwq" localSheetId="6" hidden="1">{"CAJA_SET96",#N/A,FALSE,"CAJA3";"ING_CORR_SET96",#N/A,FALSE,"CAJA3";"SUNAT_AD_SET96",#N/A,FALSE,"ADUANAS"}</definedName>
    <definedName name="qwq" localSheetId="7" hidden="1">{"CAJA_SET96",#N/A,FALSE,"CAJA3";"ING_CORR_SET96",#N/A,FALSE,"CAJA3";"SUNAT_AD_SET96",#N/A,FALSE,"ADUANAS"}</definedName>
    <definedName name="qwq" hidden="1">{"CAJA_SET96",#N/A,FALSE,"CAJA3";"ING_CORR_SET96",#N/A,FALSE,"CAJA3";"SUNAT_AD_SET96",#N/A,FALSE,"ADUANAS"}</definedName>
    <definedName name="safdxhftjyjhg" localSheetId="4" hidden="1">{"CAJA_SET96",#N/A,FALSE,"CAJA3";"ING_CORR_SET96",#N/A,FALSE,"CAJA3";"SUNAT_AD_SET96",#N/A,FALSE,"ADUANAS"}</definedName>
    <definedName name="safdxhftjyjhg" localSheetId="5" hidden="1">{"CAJA_SET96",#N/A,FALSE,"CAJA3";"ING_CORR_SET96",#N/A,FALSE,"CAJA3";"SUNAT_AD_SET96",#N/A,FALSE,"ADUANAS"}</definedName>
    <definedName name="safdxhftjyjhg" localSheetId="6" hidden="1">{"CAJA_SET96",#N/A,FALSE,"CAJA3";"ING_CORR_SET96",#N/A,FALSE,"CAJA3";"SUNAT_AD_SET96",#N/A,FALSE,"ADUANAS"}</definedName>
    <definedName name="safdxhftjyjhg" localSheetId="7" hidden="1">{"CAJA_SET96",#N/A,FALSE,"CAJA3";"ING_CORR_SET96",#N/A,FALSE,"CAJA3";"SUNAT_AD_SET96",#N/A,FALSE,"ADUANAS"}</definedName>
    <definedName name="safdxhftjyjhg" hidden="1">{"CAJA_SET96",#N/A,FALSE,"CAJA3";"ING_CORR_SET96",#N/A,FALSE,"CAJA3";"SUNAT_AD_SET96",#N/A,FALSE,"ADUANAS"}</definedName>
    <definedName name="SAGDGZRE" localSheetId="4" hidden="1">{"CAJA_SET96",#N/A,FALSE,"CAJA3";"ING_CORR_SET96",#N/A,FALSE,"CAJA3";"SUNAT_AD_SET96",#N/A,FALSE,"ADUANAS"}</definedName>
    <definedName name="SAGDGZRE" localSheetId="5" hidden="1">{"CAJA_SET96",#N/A,FALSE,"CAJA3";"ING_CORR_SET96",#N/A,FALSE,"CAJA3";"SUNAT_AD_SET96",#N/A,FALSE,"ADUANAS"}</definedName>
    <definedName name="SAGDGZRE" localSheetId="6" hidden="1">{"CAJA_SET96",#N/A,FALSE,"CAJA3";"ING_CORR_SET96",#N/A,FALSE,"CAJA3";"SUNAT_AD_SET96",#N/A,FALSE,"ADUANAS"}</definedName>
    <definedName name="SAGDGZRE" localSheetId="7" hidden="1">{"CAJA_SET96",#N/A,FALSE,"CAJA3";"ING_CORR_SET96",#N/A,FALSE,"CAJA3";"SUNAT_AD_SET96",#N/A,FALSE,"ADUANAS"}</definedName>
    <definedName name="SAGDGZRE" hidden="1">{"CAJA_SET96",#N/A,FALSE,"CAJA3";"ING_CORR_SET96",#N/A,FALSE,"CAJA3";"SUNAT_AD_SET96",#N/A,FALSE,"ADUANAS"}</definedName>
    <definedName name="sajfhsidjgdgzsoñerkohtfg" localSheetId="4" hidden="1">{"CAJA_SET96",#N/A,FALSE,"CAJA3";"ING_CORR_SET96",#N/A,FALSE,"CAJA3";"SUNAT_AD_SET96",#N/A,FALSE,"ADUANAS"}</definedName>
    <definedName name="sajfhsidjgdgzsoñerkohtfg" localSheetId="5" hidden="1">{"CAJA_SET96",#N/A,FALSE,"CAJA3";"ING_CORR_SET96",#N/A,FALSE,"CAJA3";"SUNAT_AD_SET96",#N/A,FALSE,"ADUANAS"}</definedName>
    <definedName name="sajfhsidjgdgzsoñerkohtfg" localSheetId="6" hidden="1">{"CAJA_SET96",#N/A,FALSE,"CAJA3";"ING_CORR_SET96",#N/A,FALSE,"CAJA3";"SUNAT_AD_SET96",#N/A,FALSE,"ADUANAS"}</definedName>
    <definedName name="sajfhsidjgdgzsoñerkohtfg" localSheetId="7" hidden="1">{"CAJA_SET96",#N/A,FALSE,"CAJA3";"ING_CORR_SET96",#N/A,FALSE,"CAJA3";"SUNAT_AD_SET96",#N/A,FALSE,"ADUANAS"}</definedName>
    <definedName name="sajfhsidjgdgzsoñerkohtfg" hidden="1">{"CAJA_SET96",#N/A,FALSE,"CAJA3";"ING_CORR_SET96",#N/A,FALSE,"CAJA3";"SUNAT_AD_SET96",#N/A,FALSE,"ADUANAS"}</definedName>
    <definedName name="SFRWIOEONDTXRSWWA" localSheetId="4" hidden="1">{"CAJA_SET96",#N/A,FALSE,"CAJA3";"ING_CORR_SET96",#N/A,FALSE,"CAJA3";"SUNAT_AD_SET96",#N/A,FALSE,"ADUANAS"}</definedName>
    <definedName name="SFRWIOEONDTXRSWWA" localSheetId="5" hidden="1">{"CAJA_SET96",#N/A,FALSE,"CAJA3";"ING_CORR_SET96",#N/A,FALSE,"CAJA3";"SUNAT_AD_SET96",#N/A,FALSE,"ADUANAS"}</definedName>
    <definedName name="SFRWIOEONDTXRSWWA" localSheetId="6" hidden="1">{"CAJA_SET96",#N/A,FALSE,"CAJA3";"ING_CORR_SET96",#N/A,FALSE,"CAJA3";"SUNAT_AD_SET96",#N/A,FALSE,"ADUANAS"}</definedName>
    <definedName name="SFRWIOEONDTXRSWWA" localSheetId="7" hidden="1">{"CAJA_SET96",#N/A,FALSE,"CAJA3";"ING_CORR_SET96",#N/A,FALSE,"CAJA3";"SUNAT_AD_SET96",#N/A,FALSE,"ADUANAS"}</definedName>
    <definedName name="SFRWIOEONDTXRSWWA" hidden="1">{"CAJA_SET96",#N/A,FALSE,"CAJA3";"ING_CORR_SET96",#N/A,FALSE,"CAJA3";"SUNAT_AD_SET96",#N/A,FALSE,"ADUANAS"}</definedName>
    <definedName name="sgffhg" localSheetId="4" hidden="1">{"CAJA_SET96",#N/A,FALSE,"CAJA3";"ING_CORR_SET96",#N/A,FALSE,"CAJA3";"SUNAT_AD_SET96",#N/A,FALSE,"ADUANAS"}</definedName>
    <definedName name="sgffhg" localSheetId="5" hidden="1">{"CAJA_SET96",#N/A,FALSE,"CAJA3";"ING_CORR_SET96",#N/A,FALSE,"CAJA3";"SUNAT_AD_SET96",#N/A,FALSE,"ADUANAS"}</definedName>
    <definedName name="sgffhg" localSheetId="6" hidden="1">{"CAJA_SET96",#N/A,FALSE,"CAJA3";"ING_CORR_SET96",#N/A,FALSE,"CAJA3";"SUNAT_AD_SET96",#N/A,FALSE,"ADUANAS"}</definedName>
    <definedName name="sgffhg" localSheetId="7" hidden="1">{"CAJA_SET96",#N/A,FALSE,"CAJA3";"ING_CORR_SET96",#N/A,FALSE,"CAJA3";"SUNAT_AD_SET96",#N/A,FALSE,"ADUANAS"}</definedName>
    <definedName name="sgffhg" hidden="1">{"CAJA_SET96",#N/A,FALSE,"CAJA3";"ING_CORR_SET96",#N/A,FALSE,"CAJA3";"SUNAT_AD_SET96",#N/A,FALSE,"ADUANAS"}</definedName>
    <definedName name="ssdd" localSheetId="4" hidden="1">{"CAJA_SET96",#N/A,FALSE,"CAJA3";"ING_CORR_SET96",#N/A,FALSE,"CAJA3";"SUNAT_AD_SET96",#N/A,FALSE,"ADUANAS"}</definedName>
    <definedName name="ssdd" localSheetId="5" hidden="1">{"CAJA_SET96",#N/A,FALSE,"CAJA3";"ING_CORR_SET96",#N/A,FALSE,"CAJA3";"SUNAT_AD_SET96",#N/A,FALSE,"ADUANAS"}</definedName>
    <definedName name="ssdd" localSheetId="6" hidden="1">{"CAJA_SET96",#N/A,FALSE,"CAJA3";"ING_CORR_SET96",#N/A,FALSE,"CAJA3";"SUNAT_AD_SET96",#N/A,FALSE,"ADUANAS"}</definedName>
    <definedName name="ssdd" localSheetId="7" hidden="1">{"CAJA_SET96",#N/A,FALSE,"CAJA3";"ING_CORR_SET96",#N/A,FALSE,"CAJA3";"SUNAT_AD_SET96",#N/A,FALSE,"ADUANAS"}</definedName>
    <definedName name="ssdd" hidden="1">{"CAJA_SET96",#N/A,FALSE,"CAJA3";"ING_CORR_SET96",#N/A,FALSE,"CAJA3";"SUNAT_AD_SET96",#N/A,FALSE,"ADUANAS"}</definedName>
    <definedName name="swqghykii" localSheetId="4" hidden="1">{"SUNAT_AD_AGO96",#N/A,FALSE,"ADUANAS";"CAJA_AGO96",#N/A,FALSE,"CAJA3";"ING_CORR_AGO96",#N/A,FALSE,"CAJA3"}</definedName>
    <definedName name="swqghykii" localSheetId="5" hidden="1">{"SUNAT_AD_AGO96",#N/A,FALSE,"ADUANAS";"CAJA_AGO96",#N/A,FALSE,"CAJA3";"ING_CORR_AGO96",#N/A,FALSE,"CAJA3"}</definedName>
    <definedName name="swqghykii" localSheetId="6" hidden="1">{"SUNAT_AD_AGO96",#N/A,FALSE,"ADUANAS";"CAJA_AGO96",#N/A,FALSE,"CAJA3";"ING_CORR_AGO96",#N/A,FALSE,"CAJA3"}</definedName>
    <definedName name="swqghykii" localSheetId="7" hidden="1">{"SUNAT_AD_AGO96",#N/A,FALSE,"ADUANAS";"CAJA_AGO96",#N/A,FALSE,"CAJA3";"ING_CORR_AGO96",#N/A,FALSE,"CAJA3"}</definedName>
    <definedName name="swqghykii" hidden="1">{"SUNAT_AD_AGO96",#N/A,FALSE,"ADUANAS";"CAJA_AGO96",#N/A,FALSE,"CAJA3";"ING_CORR_AGO96",#N/A,FALSE,"CAJA3"}</definedName>
    <definedName name="szdfghutrff" localSheetId="4" hidden="1">{"CAJA_SET96",#N/A,FALSE,"CAJA3";"ING_CORR_SET96",#N/A,FALSE,"CAJA3";"SUNAT_AD_SET96",#N/A,FALSE,"ADUANAS"}</definedName>
    <definedName name="szdfghutrff" localSheetId="5" hidden="1">{"CAJA_SET96",#N/A,FALSE,"CAJA3";"ING_CORR_SET96",#N/A,FALSE,"CAJA3";"SUNAT_AD_SET96",#N/A,FALSE,"ADUANAS"}</definedName>
    <definedName name="szdfghutrff" localSheetId="6" hidden="1">{"CAJA_SET96",#N/A,FALSE,"CAJA3";"ING_CORR_SET96",#N/A,FALSE,"CAJA3";"SUNAT_AD_SET96",#N/A,FALSE,"ADUANAS"}</definedName>
    <definedName name="szdfghutrff" localSheetId="7" hidden="1">{"CAJA_SET96",#N/A,FALSE,"CAJA3";"ING_CORR_SET96",#N/A,FALSE,"CAJA3";"SUNAT_AD_SET96",#N/A,FALSE,"ADUANAS"}</definedName>
    <definedName name="szdfghutrff" hidden="1">{"CAJA_SET96",#N/A,FALSE,"CAJA3";"ING_CORR_SET96",#N/A,FALSE,"CAJA3";"SUNAT_AD_SET96",#N/A,FALSE,"ADUANAS"}</definedName>
    <definedName name="TTT" localSheetId="4" hidden="1">{"CAJA_SET96",#N/A,FALSE,"CAJA3";"ING_CORR_SET96",#N/A,FALSE,"CAJA3";"SUNAT_AD_SET96",#N/A,FALSE,"ADUANAS"}</definedName>
    <definedName name="TTT" localSheetId="5" hidden="1">{"CAJA_SET96",#N/A,FALSE,"CAJA3";"ING_CORR_SET96",#N/A,FALSE,"CAJA3";"SUNAT_AD_SET96",#N/A,FALSE,"ADUANAS"}</definedName>
    <definedName name="TTT" localSheetId="6" hidden="1">{"CAJA_SET96",#N/A,FALSE,"CAJA3";"ING_CORR_SET96",#N/A,FALSE,"CAJA3";"SUNAT_AD_SET96",#N/A,FALSE,"ADUANAS"}</definedName>
    <definedName name="TTT" localSheetId="7" hidden="1">{"CAJA_SET96",#N/A,FALSE,"CAJA3";"ING_CORR_SET96",#N/A,FALSE,"CAJA3";"SUNAT_AD_SET96",#N/A,FALSE,"ADUANAS"}</definedName>
    <definedName name="TTT" hidden="1">{"CAJA_SET96",#N/A,FALSE,"CAJA3";"ING_CORR_SET96",#N/A,FALSE,"CAJA3";"SUNAT_AD_SET96",#N/A,FALSE,"ADUANAS"}</definedName>
    <definedName name="vddtytjji" localSheetId="4" hidden="1">{"CAJA_SET96",#N/A,FALSE,"CAJA3";"ING_CORR_SET96",#N/A,FALSE,"CAJA3";"SUNAT_AD_SET96",#N/A,FALSE,"ADUANAS"}</definedName>
    <definedName name="vddtytjji" localSheetId="5" hidden="1">{"CAJA_SET96",#N/A,FALSE,"CAJA3";"ING_CORR_SET96",#N/A,FALSE,"CAJA3";"SUNAT_AD_SET96",#N/A,FALSE,"ADUANAS"}</definedName>
    <definedName name="vddtytjji" localSheetId="6" hidden="1">{"CAJA_SET96",#N/A,FALSE,"CAJA3";"ING_CORR_SET96",#N/A,FALSE,"CAJA3";"SUNAT_AD_SET96",#N/A,FALSE,"ADUANAS"}</definedName>
    <definedName name="vddtytjji" localSheetId="7" hidden="1">{"CAJA_SET96",#N/A,FALSE,"CAJA3";"ING_CORR_SET96",#N/A,FALSE,"CAJA3";"SUNAT_AD_SET96",#N/A,FALSE,"ADUANAS"}</definedName>
    <definedName name="vddtytjji" hidden="1">{"CAJA_SET96",#N/A,FALSE,"CAJA3";"ING_CORR_SET96",#N/A,FALSE,"CAJA3";"SUNAT_AD_SET96",#N/A,FALSE,"ADUANAS"}</definedName>
    <definedName name="wrn.Briefing._.Tables." localSheetId="4" hidden="1">{#N/A,#N/A,TRUE,"Tab_1 Economic Ind.";#N/A,#N/A,TRUE,"Tab_2  Public Sector Op.";#N/A,#N/A,TRUE,"Tab_3";#N/A,#N/A,TRUE,"Tab_4 Monetary";#N/A,#N/A,TRUE,"Tab_5 Medium-Term Outlook";#N/A,#N/A,TRUE,"Tab_6";#N/A,#N/A,TRUE,"Tab_7 Indicators of Ext. Vul."}</definedName>
    <definedName name="wrn.Briefing._.Tables." localSheetId="5" hidden="1">{#N/A,#N/A,TRUE,"Tab_1 Economic Ind.";#N/A,#N/A,TRUE,"Tab_2  Public Sector Op.";#N/A,#N/A,TRUE,"Tab_3";#N/A,#N/A,TRUE,"Tab_4 Monetary";#N/A,#N/A,TRUE,"Tab_5 Medium-Term Outlook";#N/A,#N/A,TRUE,"Tab_6";#N/A,#N/A,TRUE,"Tab_7 Indicators of Ext. Vul."}</definedName>
    <definedName name="wrn.Briefing._.Tables." localSheetId="6" hidden="1">{#N/A,#N/A,TRUE,"Tab_1 Economic Ind.";#N/A,#N/A,TRUE,"Tab_2  Public Sector Op.";#N/A,#N/A,TRUE,"Tab_3";#N/A,#N/A,TRUE,"Tab_4 Monetary";#N/A,#N/A,TRUE,"Tab_5 Medium-Term Outlook";#N/A,#N/A,TRUE,"Tab_6";#N/A,#N/A,TRUE,"Tab_7 Indicators of Ext. Vul."}</definedName>
    <definedName name="wrn.Briefing._.Tables." hidden="1">{#N/A,#N/A,TRUE,"Tab_1 Economic Ind.";#N/A,#N/A,TRUE,"Tab_2  Public Sector Op.";#N/A,#N/A,TRUE,"Tab_3";#N/A,#N/A,TRUE,"Tab_4 Monetary";#N/A,#N/A,TRUE,"Tab_5 Medium-Term Outlook";#N/A,#N/A,TRUE,"Tab_6";#N/A,#N/A,TRUE,"Tab_7 Indicators of Ext. Vul."}</definedName>
    <definedName name="wrn.CAJA_AGO96." localSheetId="4" hidden="1">{"SUNAT_AD_AGO96",#N/A,FALSE,"ADUANAS";"CAJA_AGO96",#N/A,FALSE,"CAJA3";"ING_CORR_AGO96",#N/A,FALSE,"CAJA3"}</definedName>
    <definedName name="wrn.CAJA_AGO96." localSheetId="5" hidden="1">{"SUNAT_AD_AGO96",#N/A,FALSE,"ADUANAS";"CAJA_AGO96",#N/A,FALSE,"CAJA3";"ING_CORR_AGO96",#N/A,FALSE,"CAJA3"}</definedName>
    <definedName name="wrn.CAJA_AGO96." localSheetId="6" hidden="1">{"SUNAT_AD_AGO96",#N/A,FALSE,"ADUANAS";"CAJA_AGO96",#N/A,FALSE,"CAJA3";"ING_CORR_AGO96",#N/A,FALSE,"CAJA3"}</definedName>
    <definedName name="wrn.CAJA_AGO96." localSheetId="7" hidden="1">{"SUNAT_AD_AGO96",#N/A,FALSE,"ADUANAS";"CAJA_AGO96",#N/A,FALSE,"CAJA3";"ING_CORR_AGO96",#N/A,FALSE,"CAJA3"}</definedName>
    <definedName name="wrn.CAJA_AGO96." hidden="1">{"SUNAT_AD_AGO96",#N/A,FALSE,"ADUANAS";"CAJA_AGO96",#N/A,FALSE,"CAJA3";"ING_CORR_AGO96",#N/A,FALSE,"CAJA3"}</definedName>
    <definedName name="wrn.CAJA_SET96." localSheetId="4" hidden="1">{"CAJA_SET96",#N/A,FALSE,"CAJA3";"ING_CORR_SET96",#N/A,FALSE,"CAJA3";"SUNAT_AD_SET96",#N/A,FALSE,"ADUANAS"}</definedName>
    <definedName name="wrn.CAJA_SET96." localSheetId="5" hidden="1">{"CAJA_SET96",#N/A,FALSE,"CAJA3";"ING_CORR_SET96",#N/A,FALSE,"CAJA3";"SUNAT_AD_SET96",#N/A,FALSE,"ADUANAS"}</definedName>
    <definedName name="wrn.CAJA_SET96." localSheetId="6" hidden="1">{"CAJA_SET96",#N/A,FALSE,"CAJA3";"ING_CORR_SET96",#N/A,FALSE,"CAJA3";"SUNAT_AD_SET96",#N/A,FALSE,"ADUANAS"}</definedName>
    <definedName name="wrn.CAJA_SET96." localSheetId="7" hidden="1">{"CAJA_SET96",#N/A,FALSE,"CAJA3";"ING_CORR_SET96",#N/A,FALSE,"CAJA3";"SUNAT_AD_SET96",#N/A,FALSE,"ADUANAS"}</definedName>
    <definedName name="wrn.CAJA_SET96." hidden="1">{"CAJA_SET96",#N/A,FALSE,"CAJA3";"ING_CORR_SET96",#N/A,FALSE,"CAJA3";"SUNAT_AD_SET96",#N/A,FALSE,"ADUANAS"}</definedName>
    <definedName name="WTESD" localSheetId="4" hidden="1">{"CAJA_SET96",#N/A,FALSE,"CAJA3";"ING_CORR_SET96",#N/A,FALSE,"CAJA3";"SUNAT_AD_SET96",#N/A,FALSE,"ADUANAS"}</definedName>
    <definedName name="WTESD" localSheetId="5" hidden="1">{"CAJA_SET96",#N/A,FALSE,"CAJA3";"ING_CORR_SET96",#N/A,FALSE,"CAJA3";"SUNAT_AD_SET96",#N/A,FALSE,"ADUANAS"}</definedName>
    <definedName name="WTESD" localSheetId="6" hidden="1">{"CAJA_SET96",#N/A,FALSE,"CAJA3";"ING_CORR_SET96",#N/A,FALSE,"CAJA3";"SUNAT_AD_SET96",#N/A,FALSE,"ADUANAS"}</definedName>
    <definedName name="WTESD" localSheetId="7" hidden="1">{"CAJA_SET96",#N/A,FALSE,"CAJA3";"ING_CORR_SET96",#N/A,FALSE,"CAJA3";"SUNAT_AD_SET96",#N/A,FALSE,"ADUANAS"}</definedName>
    <definedName name="WTESD" hidden="1">{"CAJA_SET96",#N/A,FALSE,"CAJA3";"ING_CORR_SET96",#N/A,FALSE,"CAJA3";"SUNAT_AD_SET96",#N/A,FALSE,"ADUANAS"}</definedName>
    <definedName name="YTJYTR" localSheetId="4" hidden="1">{"CAJA_SET96",#N/A,FALSE,"CAJA3";"ING_CORR_SET96",#N/A,FALSE,"CAJA3";"SUNAT_AD_SET96",#N/A,FALSE,"ADUANAS"}</definedName>
    <definedName name="YTJYTR" localSheetId="5" hidden="1">{"CAJA_SET96",#N/A,FALSE,"CAJA3";"ING_CORR_SET96",#N/A,FALSE,"CAJA3";"SUNAT_AD_SET96",#N/A,FALSE,"ADUANAS"}</definedName>
    <definedName name="YTJYTR" localSheetId="6" hidden="1">{"CAJA_SET96",#N/A,FALSE,"CAJA3";"ING_CORR_SET96",#N/A,FALSE,"CAJA3";"SUNAT_AD_SET96",#N/A,FALSE,"ADUANAS"}</definedName>
    <definedName name="YTJYTR" localSheetId="7" hidden="1">{"CAJA_SET96",#N/A,FALSE,"CAJA3";"ING_CORR_SET96",#N/A,FALSE,"CAJA3";"SUNAT_AD_SET96",#N/A,FALSE,"ADUANAS"}</definedName>
    <definedName name="YTJYTR" hidden="1">{"CAJA_SET96",#N/A,FALSE,"CAJA3";"ING_CORR_SET96",#N/A,FALSE,"CAJA3";"SUNAT_AD_SET96",#N/A,FALSE,"ADUANAS"}</definedName>
    <definedName name="yu" localSheetId="4" hidden="1">#REF!</definedName>
    <definedName name="yu" localSheetId="5" hidden="1">#REF!</definedName>
    <definedName name="yu" localSheetId="7" hidden="1">#REF!</definedName>
    <definedName name="yu" hidden="1">#REF!</definedName>
    <definedName name="zxs" localSheetId="4" hidden="1">{"CAJA_SET96",#N/A,FALSE,"CAJA3";"ING_CORR_SET96",#N/A,FALSE,"CAJA3";"SUNAT_AD_SET96",#N/A,FALSE,"ADUANAS"}</definedName>
    <definedName name="zxs" localSheetId="5" hidden="1">{"CAJA_SET96",#N/A,FALSE,"CAJA3";"ING_CORR_SET96",#N/A,FALSE,"CAJA3";"SUNAT_AD_SET96",#N/A,FALSE,"ADUANAS"}</definedName>
    <definedName name="zxs" localSheetId="6" hidden="1">{"CAJA_SET96",#N/A,FALSE,"CAJA3";"ING_CORR_SET96",#N/A,FALSE,"CAJA3";"SUNAT_AD_SET96",#N/A,FALSE,"ADUANAS"}</definedName>
    <definedName name="zxs" localSheetId="7" hidden="1">{"CAJA_SET96",#N/A,FALSE,"CAJA3";"ING_CORR_SET96",#N/A,FALSE,"CAJA3";"SUNAT_AD_SET96",#N/A,FALSE,"ADUANAS"}</definedName>
    <definedName name="zxs" hidden="1">{"CAJA_SET96",#N/A,FALSE,"CAJA3";"ING_CORR_SET96",#N/A,FALSE,"CAJA3";"SUNAT_AD_SET96",#N/A,FALSE,"ADUANAS"}</definedName>
  </definedNames>
  <calcPr calcId="145621"/>
</workbook>
</file>

<file path=xl/calcChain.xml><?xml version="1.0" encoding="utf-8"?>
<calcChain xmlns="http://schemas.openxmlformats.org/spreadsheetml/2006/main">
  <c r="G24" i="41" l="1"/>
  <c r="G22" i="41"/>
  <c r="G23" i="41"/>
  <c r="G21" i="41"/>
  <c r="G20" i="41"/>
  <c r="G19" i="41"/>
  <c r="G18" i="41"/>
  <c r="G17" i="41"/>
  <c r="G16" i="41"/>
  <c r="G15" i="41"/>
  <c r="G14" i="41"/>
  <c r="G13" i="41"/>
  <c r="G12" i="41"/>
  <c r="G11" i="41"/>
  <c r="G10" i="41"/>
  <c r="G9" i="41"/>
  <c r="G8" i="41"/>
  <c r="G7" i="41"/>
  <c r="G6" i="41"/>
  <c r="G5" i="41"/>
  <c r="G4" i="41"/>
  <c r="G3" i="41"/>
  <c r="G25" i="41"/>
  <c r="C8" i="40" l="1"/>
  <c r="D8" i="40"/>
  <c r="E8" i="40"/>
  <c r="F8" i="40"/>
  <c r="I10" i="33" l="1"/>
  <c r="H10" i="33"/>
  <c r="G10" i="33"/>
  <c r="F10" i="33"/>
  <c r="E10" i="33"/>
  <c r="D10" i="33"/>
  <c r="C10" i="33"/>
  <c r="I9" i="33"/>
  <c r="H9" i="33"/>
  <c r="G9" i="33"/>
  <c r="F9" i="33"/>
  <c r="E9" i="33"/>
  <c r="D9" i="33"/>
  <c r="C9" i="33"/>
  <c r="I7" i="33"/>
  <c r="H7" i="33"/>
  <c r="G7" i="33"/>
  <c r="F7" i="33"/>
  <c r="E7" i="33"/>
  <c r="D7" i="33"/>
  <c r="C7" i="33"/>
  <c r="I6" i="33"/>
  <c r="H6" i="33"/>
  <c r="G6" i="33"/>
  <c r="F6" i="33"/>
  <c r="E6" i="33"/>
  <c r="D6" i="33"/>
  <c r="C6" i="33"/>
  <c r="D1" i="11" l="1"/>
  <c r="E1" i="11" s="1"/>
  <c r="F1" i="11" s="1"/>
  <c r="G1" i="11" s="1"/>
  <c r="H1" i="11" s="1"/>
  <c r="I1" i="11" s="1"/>
  <c r="J1" i="11" s="1"/>
  <c r="K1" i="11" s="1"/>
  <c r="L1" i="11" s="1"/>
  <c r="M1" i="11" s="1"/>
  <c r="N1" i="11" s="1"/>
  <c r="O1" i="11" s="1"/>
  <c r="P1" i="11" s="1"/>
  <c r="Q1" i="11" s="1"/>
  <c r="R1" i="11" s="1"/>
  <c r="S1" i="11" s="1"/>
  <c r="T1" i="11" s="1"/>
  <c r="U1" i="11" s="1"/>
  <c r="V1" i="11" s="1"/>
  <c r="W1" i="11" s="1"/>
  <c r="X1" i="11" s="1"/>
  <c r="Y1" i="11" s="1"/>
  <c r="Z1" i="11" s="1"/>
  <c r="AA1" i="11" s="1"/>
  <c r="AB1" i="11" s="1"/>
  <c r="AC1" i="11" s="1"/>
  <c r="AD1" i="11" s="1"/>
  <c r="AE1" i="11" s="1"/>
  <c r="AF1" i="11" s="1"/>
  <c r="AG1" i="11" s="1"/>
  <c r="AH1" i="11" s="1"/>
  <c r="AI1" i="11" s="1"/>
  <c r="AJ1" i="11" s="1"/>
  <c r="AK1" i="11" s="1"/>
  <c r="AL1" i="11" s="1"/>
  <c r="AM1" i="11" s="1"/>
  <c r="AN1" i="11" s="1"/>
  <c r="AO1" i="11" s="1"/>
  <c r="AP1" i="11" s="1"/>
  <c r="AQ1" i="11" s="1"/>
  <c r="AR1" i="11" s="1"/>
  <c r="AS1" i="11" s="1"/>
  <c r="AT1" i="11" s="1"/>
  <c r="AU1" i="11" s="1"/>
  <c r="AV1" i="11" s="1"/>
  <c r="AW1" i="11" s="1"/>
  <c r="AX1" i="11" s="1"/>
  <c r="AY1" i="11" s="1"/>
  <c r="AZ1" i="11" s="1"/>
  <c r="BA1" i="11" s="1"/>
  <c r="BB1" i="11" s="1"/>
  <c r="BC1" i="11" s="1"/>
  <c r="BD1" i="11" s="1"/>
  <c r="BE1" i="11" s="1"/>
  <c r="BF1" i="11" s="1"/>
  <c r="BG1" i="11" s="1"/>
  <c r="BH1" i="11" s="1"/>
  <c r="BI1" i="11" s="1"/>
  <c r="BJ1" i="11" s="1"/>
  <c r="BK1" i="11" s="1"/>
  <c r="BL1" i="11" s="1"/>
  <c r="BM1" i="11" s="1"/>
  <c r="BN1" i="11" s="1"/>
  <c r="BO1" i="11" s="1"/>
  <c r="BP1" i="11" s="1"/>
  <c r="BQ1" i="11" s="1"/>
  <c r="BR1" i="11" s="1"/>
  <c r="BS1" i="11" s="1"/>
  <c r="BT1" i="11" s="1"/>
  <c r="BU1" i="11" s="1"/>
  <c r="BV1" i="11" s="1"/>
  <c r="BW1" i="11" s="1"/>
  <c r="BX1" i="11" s="1"/>
  <c r="BY1" i="11" s="1"/>
  <c r="BZ1" i="11" s="1"/>
  <c r="CA1" i="11" s="1"/>
  <c r="CB1" i="11" s="1"/>
  <c r="CC1" i="11" s="1"/>
  <c r="CD1" i="11" s="1"/>
  <c r="CE1" i="11" s="1"/>
  <c r="CF1" i="11" s="1"/>
  <c r="CG1" i="11" s="1"/>
  <c r="CH1" i="11" s="1"/>
  <c r="CI1" i="11" s="1"/>
  <c r="CJ1" i="11" s="1"/>
  <c r="CK1" i="11" s="1"/>
  <c r="CL1" i="11" s="1"/>
  <c r="CM1" i="11" s="1"/>
  <c r="CN1" i="11" s="1"/>
  <c r="H4" i="41" l="1"/>
  <c r="H5" i="41" s="1"/>
  <c r="H6" i="41" s="1"/>
  <c r="H7" i="41" s="1"/>
  <c r="H8" i="41" s="1"/>
  <c r="H9" i="41" s="1"/>
  <c r="H10" i="41" s="1"/>
  <c r="H11" i="41" s="1"/>
  <c r="H12" i="41" s="1"/>
  <c r="H13" i="41" s="1"/>
  <c r="H14" i="41" s="1"/>
  <c r="H15" i="41" s="1"/>
  <c r="H16" i="41" s="1"/>
  <c r="H17" i="41" s="1"/>
  <c r="H18" i="41" s="1"/>
  <c r="H19" i="41" s="1"/>
  <c r="H20" i="41" s="1"/>
  <c r="H21" i="41" s="1"/>
  <c r="H22" i="41" s="1"/>
  <c r="H23" i="41" s="1"/>
  <c r="H24" i="41" s="1"/>
</calcChain>
</file>

<file path=xl/comments1.xml><?xml version="1.0" encoding="utf-8"?>
<comments xmlns="http://schemas.openxmlformats.org/spreadsheetml/2006/main">
  <authors>
    <author>Angel Muñoz</author>
  </authors>
  <commentList>
    <comment ref="A7" authorId="0">
      <text>
        <r>
          <rPr>
            <b/>
            <sz val="9"/>
            <color indexed="81"/>
            <rFont val="Tahoma"/>
            <family val="2"/>
          </rPr>
          <t>Angel Muñoz:</t>
        </r>
        <r>
          <rPr>
            <sz val="9"/>
            <color indexed="81"/>
            <rFont val="Tahoma"/>
            <family val="2"/>
          </rPr>
          <t xml:space="preserve">
existe un subsistema mixto en el que se cotiza para capitalizacion a partir de 500</t>
        </r>
      </text>
    </comment>
  </commentList>
</comments>
</file>

<file path=xl/sharedStrings.xml><?xml version="1.0" encoding="utf-8"?>
<sst xmlns="http://schemas.openxmlformats.org/spreadsheetml/2006/main" count="317" uniqueCount="173">
  <si>
    <t>México</t>
  </si>
  <si>
    <t>Chile</t>
  </si>
  <si>
    <t>El Salvador</t>
  </si>
  <si>
    <t>Mexico</t>
  </si>
  <si>
    <t>Peru</t>
  </si>
  <si>
    <t>Others</t>
  </si>
  <si>
    <t>I don’t trust pension fund managers</t>
  </si>
  <si>
    <t>I am negligent / I’m not interested</t>
  </si>
  <si>
    <t>I was forced to</t>
  </si>
  <si>
    <t>Irregular earnings</t>
  </si>
  <si>
    <t>I am not required to</t>
  </si>
  <si>
    <t>I am unfamiliar with the system</t>
  </si>
  <si>
    <t>I don’t have enough money</t>
  </si>
  <si>
    <t>Percentage of the population in old ages with limitations and receiving help in functional activities (FADL) and instrumental activities (IADL) in the daily life</t>
  </si>
  <si>
    <t>Argentina</t>
  </si>
  <si>
    <t>Barbados</t>
  </si>
  <si>
    <t>Brasil</t>
  </si>
  <si>
    <t>Cuba</t>
  </si>
  <si>
    <t>Uruguay</t>
  </si>
  <si>
    <t>FADL</t>
  </si>
  <si>
    <t>IADL</t>
  </si>
  <si>
    <t>Colombia</t>
  </si>
  <si>
    <t>COL</t>
  </si>
  <si>
    <t>Brazil</t>
  </si>
  <si>
    <t>BRA</t>
  </si>
  <si>
    <t>ARG</t>
  </si>
  <si>
    <t>URY</t>
  </si>
  <si>
    <t>CHL</t>
  </si>
  <si>
    <t>MEX</t>
  </si>
  <si>
    <t>PER</t>
  </si>
  <si>
    <t>Paraguay</t>
  </si>
  <si>
    <t>PRY</t>
  </si>
  <si>
    <t>Ecuador</t>
  </si>
  <si>
    <t>ECU</t>
  </si>
  <si>
    <t>Belize</t>
  </si>
  <si>
    <t>Guatemala</t>
  </si>
  <si>
    <t>GTM</t>
  </si>
  <si>
    <t>Bolivia</t>
  </si>
  <si>
    <t>BOL</t>
  </si>
  <si>
    <t>SLV</t>
  </si>
  <si>
    <t>Guyana</t>
  </si>
  <si>
    <t>Jamaica</t>
  </si>
  <si>
    <t>Costa Rica</t>
  </si>
  <si>
    <t>United States</t>
  </si>
  <si>
    <t>Germany</t>
  </si>
  <si>
    <t>Japan</t>
  </si>
  <si>
    <t>HND</t>
  </si>
  <si>
    <t>DOM</t>
  </si>
  <si>
    <t>VEN</t>
  </si>
  <si>
    <t>PAN</t>
  </si>
  <si>
    <t>CRI</t>
  </si>
  <si>
    <t xml:space="preserve">   Has difficulty</t>
  </si>
  <si>
    <t xml:space="preserve">      65 - 80 </t>
  </si>
  <si>
    <t xml:space="preserve">      80 +</t>
  </si>
  <si>
    <t xml:space="preserve">   Receives help</t>
  </si>
  <si>
    <t>Source: Encuesta Salud, Bienestar y Envejecimiento,2002 (SABE)</t>
  </si>
  <si>
    <t>Porcentaje de trabajadores que contribuye a la seguridad social</t>
  </si>
  <si>
    <t>Edad 15-64 años</t>
  </si>
  <si>
    <t>%</t>
  </si>
  <si>
    <t>País</t>
  </si>
  <si>
    <t>~1993</t>
  </si>
  <si>
    <t>~2003</t>
  </si>
  <si>
    <t>~2013</t>
  </si>
  <si>
    <t>World</t>
  </si>
  <si>
    <t>Africa</t>
  </si>
  <si>
    <t>Asia</t>
  </si>
  <si>
    <t>Europe</t>
  </si>
  <si>
    <t>Latin America and the Caribbean</t>
  </si>
  <si>
    <t>Northern America</t>
  </si>
  <si>
    <t>Oceania</t>
  </si>
  <si>
    <t>Reference date (as of 1 July)</t>
  </si>
  <si>
    <t>0-19</t>
  </si>
  <si>
    <t>20-64</t>
  </si>
  <si>
    <t>65+</t>
  </si>
  <si>
    <t>85+</t>
  </si>
  <si>
    <t>PENSION DE VEJEZ P.A.Y.G.</t>
  </si>
  <si>
    <t>Tasa de reemplazo financiable interes = crecimiento de masa salarial (acumulación y desacumulación)</t>
  </si>
  <si>
    <t>2010-2015</t>
  </si>
  <si>
    <t xml:space="preserve"> </t>
  </si>
  <si>
    <t>Labor</t>
  </si>
  <si>
    <t>Capital</t>
  </si>
  <si>
    <t>Pension</t>
  </si>
  <si>
    <t>Transfers</t>
  </si>
  <si>
    <t>At age 60</t>
  </si>
  <si>
    <t>At age 80</t>
  </si>
  <si>
    <t>Females</t>
  </si>
  <si>
    <t>Males</t>
  </si>
  <si>
    <t>LAC-18</t>
  </si>
  <si>
    <t>Antigua and Barbuda</t>
  </si>
  <si>
    <t>Bahamas</t>
  </si>
  <si>
    <t>Dominican Republic</t>
  </si>
  <si>
    <t>Haiti</t>
  </si>
  <si>
    <t>Trinidad and Tobago</t>
  </si>
  <si>
    <t>United States Virgin Islands</t>
  </si>
  <si>
    <t>Honduras</t>
  </si>
  <si>
    <t>Nicaragua</t>
  </si>
  <si>
    <t>Panama</t>
  </si>
  <si>
    <t>Suriname</t>
  </si>
  <si>
    <t>ini</t>
  </si>
  <si>
    <t>fin</t>
  </si>
  <si>
    <t>Venezuela</t>
  </si>
  <si>
    <t>Demographic bond extention in Latin America and the Caribbean, selected countries</t>
  </si>
  <si>
    <t>Demographic bond extention around the world, by region</t>
  </si>
  <si>
    <t>Demographic bond extention in Latin America and the Caribbean (selected countries and by region)</t>
  </si>
  <si>
    <t>Total</t>
  </si>
  <si>
    <t>Contributing to pensions</t>
  </si>
  <si>
    <t>Not contributing to pensions</t>
  </si>
  <si>
    <t>Any savings</t>
  </si>
  <si>
    <t>Any savings - with social security</t>
  </si>
  <si>
    <t>Any savings without social security</t>
  </si>
  <si>
    <t>Decile 1</t>
  </si>
  <si>
    <t>Decile 2</t>
  </si>
  <si>
    <t>Decile 3</t>
  </si>
  <si>
    <t>Decile 4</t>
  </si>
  <si>
    <t>Decile 5</t>
  </si>
  <si>
    <t>Decile 6</t>
  </si>
  <si>
    <t>Decile 7</t>
  </si>
  <si>
    <t>Decile 8</t>
  </si>
  <si>
    <t>Decile 9</t>
  </si>
  <si>
    <t>Decile 10</t>
  </si>
  <si>
    <t>Any savings - without social security</t>
  </si>
  <si>
    <t>Tasa de reemplazo con Capitalización de aportes
 3.5% (acumulacion y desacumulacion)</t>
  </si>
  <si>
    <t>Affordable FF 2010-2015</t>
  </si>
  <si>
    <t>Affordable FF 2095-2100</t>
  </si>
  <si>
    <t>Gasto Per capita 2008</t>
  </si>
  <si>
    <t>Proyeccion 2100 manteniendo Per-capita</t>
  </si>
  <si>
    <t>Pais</t>
  </si>
  <si>
    <t>Educacion 2008</t>
  </si>
  <si>
    <t>Seguridad Social 2009</t>
  </si>
  <si>
    <t>Educacion 2009</t>
  </si>
  <si>
    <t>Pension Expenditure 2015</t>
  </si>
  <si>
    <t>LAC ~1993</t>
  </si>
  <si>
    <t>LAC ~2003</t>
  </si>
  <si>
    <t>LAC ~2013</t>
  </si>
  <si>
    <t>Poor &lt; US$4</t>
  </si>
  <si>
    <t>Buenos Aires,  Argentina</t>
  </si>
  <si>
    <t>Bridgetown, Barbados</t>
  </si>
  <si>
    <t>São Paulo, Brazil</t>
  </si>
  <si>
    <t>Mexico City,  Mexico</t>
  </si>
  <si>
    <t>Santiago, Chile</t>
  </si>
  <si>
    <t>La Habana, Cuba</t>
  </si>
  <si>
    <t>Vulnerable US$4-$US10</t>
  </si>
  <si>
    <t>High income &gt;US$50</t>
  </si>
  <si>
    <t>Figure 6.7 Share of Workers Who Report Savings in the Previous Year</t>
  </si>
  <si>
    <t xml:space="preserve">Figure 6.9 Sources of Income in Old Age </t>
  </si>
  <si>
    <t>Montevideo, Uruguay</t>
  </si>
  <si>
    <t xml:space="preserve">Bolivia </t>
  </si>
  <si>
    <r>
      <t>Note:</t>
    </r>
    <r>
      <rPr>
        <sz val="10"/>
        <color theme="1"/>
        <rFont val="Times New Roman"/>
        <family val="1"/>
      </rPr>
      <t xml:space="preserve"> The survey excludes the richest 30 percent of the households in each country. The decile distribution maps the poorest 70 percent of the households. </t>
    </r>
  </si>
  <si>
    <t>Faster TFP convergence</t>
  </si>
  <si>
    <t>Constant fertility</t>
  </si>
  <si>
    <t>Benchmark</t>
    <phoneticPr fontId="0"/>
  </si>
  <si>
    <t>a. Peru</t>
  </si>
  <si>
    <t xml:space="preserve">         b. Mexico </t>
  </si>
  <si>
    <t xml:space="preserve">     c. Brazil</t>
  </si>
  <si>
    <t>a. At age 60 and 80 for females</t>
  </si>
  <si>
    <t>b. At age 60 and 80 for males</t>
  </si>
  <si>
    <t>b. Simulated Fully Funded Financing Formula Assuming 3.5 Percent Real Return</t>
  </si>
  <si>
    <t>Promised replacement rate</t>
  </si>
  <si>
    <r>
      <t>Note:</t>
    </r>
    <r>
      <rPr>
        <sz val="10"/>
        <color theme="1"/>
        <rFont val="Times New Roman"/>
        <family val="1"/>
      </rPr>
      <t xml:space="preserve"> FADL =  functional activities of daily living; IADL = instrumental activities of daily living.</t>
    </r>
  </si>
  <si>
    <t>Antigua y Barbuda</t>
  </si>
  <si>
    <t>Figure B6.1 Promised and Affordable Replacement Rates in PAYG/DB and FF Systems for Retirees in 2010-15 and 2095-2100</t>
  </si>
  <si>
    <t>Table 6.1  Elderly with Limitations Who Receive Help with Daily Activities (Percentage)</t>
  </si>
  <si>
    <t>Mixico</t>
  </si>
  <si>
    <t>Latin America and Car. ~1993</t>
  </si>
  <si>
    <t>Dom. Rep.</t>
  </si>
  <si>
    <r>
      <rPr>
        <i/>
        <sz val="10"/>
        <color theme="1"/>
        <rFont val="Times New Roman"/>
        <family val="1"/>
      </rPr>
      <t>Note</t>
    </r>
    <r>
      <rPr>
        <sz val="10"/>
        <color theme="1"/>
        <rFont val="Times New Roman"/>
        <family val="1"/>
      </rPr>
      <t xml:space="preserve">: PAYG = pay as you go, DB = defined benefit, FF = fully funded.
</t>
    </r>
    <r>
      <rPr>
        <i/>
        <sz val="10"/>
        <color theme="1"/>
        <rFont val="Times New Roman"/>
        <family val="1"/>
      </rPr>
      <t>Source</t>
    </r>
    <r>
      <rPr>
        <sz val="10"/>
        <color theme="1"/>
        <rFont val="Times New Roman"/>
        <family val="1"/>
      </rPr>
      <t>: Authors’ calculations based on system’s design parameters and own assumptions.</t>
    </r>
  </si>
  <si>
    <r>
      <t>Source:</t>
    </r>
    <r>
      <rPr>
        <sz val="10"/>
        <color theme="1"/>
        <rFont val="Times New Roman"/>
        <family val="1"/>
      </rPr>
      <t xml:space="preserve"> Authors’ calculations based on the Base of Pyramid (BoP) Survey.</t>
    </r>
  </si>
  <si>
    <t>Affordable PAYG/DB 2010-2015</t>
  </si>
  <si>
    <t>Affordable PAYG/DB 2095-2100</t>
  </si>
  <si>
    <t>a. Simulated PAYG/DB Financing Formula</t>
  </si>
  <si>
    <t>Middle income US$10-$US50</t>
  </si>
  <si>
    <r>
      <t>Source:</t>
    </r>
    <r>
      <rPr>
        <sz val="10"/>
        <color theme="1"/>
        <rFont val="Times New Roman"/>
        <family val="1"/>
      </rPr>
      <t xml:space="preserve"> Authors' elaboration based on Saad (2011).</t>
    </r>
  </si>
  <si>
    <r>
      <t>Source</t>
    </r>
    <r>
      <rPr>
        <sz val="10"/>
        <color theme="1"/>
        <rFont val="Times New Roman"/>
        <family val="1"/>
      </rPr>
      <t>: Authors' calculations based on the Health, Well-being and Aging Survey (CDE and others, 2002).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23">
    <numFmt numFmtId="5" formatCode="&quot;$&quot;#,##0_);\(&quot;$&quot;#,##0\)"/>
    <numFmt numFmtId="7" formatCode="&quot;$&quot;#,##0.00_);\(&quot;$&quot;#,##0.00\)"/>
    <numFmt numFmtId="43" formatCode="_(* #,##0.00_);_(* \(#,##0.00\);_(* &quot;-&quot;??_);_(@_)"/>
    <numFmt numFmtId="164" formatCode="0.0"/>
    <numFmt numFmtId="165" formatCode="_-* #,##0.00_-;\-* #,##0.00_-;_-* \-??_-;_-@_-"/>
    <numFmt numFmtId="166" formatCode="_ * #,##0.00_ ;_ * \-#,##0.00_ ;_ * &quot;-&quot;??_ ;_ @_ "/>
    <numFmt numFmtId="167" formatCode="[$-809]General"/>
    <numFmt numFmtId="168" formatCode="_-* #,##0.00_-;\-* #,##0.00_-;_-* &quot;-&quot;??_-;_-@_-"/>
    <numFmt numFmtId="169" formatCode="_-* #,##0.00\ _P_t_s_-;\-* #,##0.00\ _P_t_s_-;_-* &quot;-&quot;??\ _P_t_s_-;_-@_-"/>
    <numFmt numFmtId="170" formatCode="_-&quot;$&quot;* #,##0.00_-;\-&quot;$&quot;* #,##0.00_-;_-&quot;$&quot;* &quot;-&quot;??_-;_-@_-"/>
    <numFmt numFmtId="172" formatCode="0.000"/>
    <numFmt numFmtId="173" formatCode="0.0%"/>
    <numFmt numFmtId="174" formatCode="&quot;   &quot;@"/>
    <numFmt numFmtId="175" formatCode="&quot;      &quot;@"/>
    <numFmt numFmtId="176" formatCode="&quot;         &quot;@"/>
    <numFmt numFmtId="177" formatCode="&quot;            &quot;@"/>
    <numFmt numFmtId="178" formatCode="_(&quot;C$&quot;* #,##0_);_(&quot;C$&quot;* \(#,##0\);_(&quot;C$&quot;* &quot;-&quot;_);_(@_)"/>
    <numFmt numFmtId="179" formatCode="[&gt;0.05]#,##0.0;[&lt;-0.05]\-#,##0.0;\-\-&quot; &quot;;"/>
    <numFmt numFmtId="180" formatCode="[&gt;0.5]#,##0;[&lt;-0.5]\-#,##0;\-\-&quot; &quot;;"/>
    <numFmt numFmtId="181" formatCode="_-* #,##0\ _P_t_s_-;\-* #,##0\ _P_t_s_-;_-* &quot;-&quot;\ _P_t_s_-;_-@_-"/>
    <numFmt numFmtId="182" formatCode="[Black]#,##0.0;[Black]\-#,##0.0;;"/>
    <numFmt numFmtId="185" formatCode="#,##0.0"/>
    <numFmt numFmtId="188" formatCode="_(* #,##0.0_);_(* \(#,##0.0\);_(* &quot;-&quot;??_);_(@_)"/>
  </numFmts>
  <fonts count="94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5"/>
      <color theme="3"/>
      <name val="Calibri"/>
      <family val="2"/>
      <scheme val="minor"/>
    </font>
    <font>
      <b/>
      <sz val="13"/>
      <color theme="3"/>
      <name val="Calibri"/>
      <family val="2"/>
      <scheme val="minor"/>
    </font>
    <font>
      <b/>
      <sz val="11"/>
      <color theme="3"/>
      <name val="Calibri"/>
      <family val="2"/>
      <scheme val="minor"/>
    </font>
    <font>
      <sz val="11"/>
      <color rgb="FF006100"/>
      <name val="Calibri"/>
      <family val="2"/>
      <scheme val="minor"/>
    </font>
    <font>
      <sz val="11"/>
      <color rgb="FF9C0006"/>
      <name val="Calibri"/>
      <family val="2"/>
      <scheme val="minor"/>
    </font>
    <font>
      <sz val="11"/>
      <color rgb="FF9C6500"/>
      <name val="Calibri"/>
      <family val="2"/>
      <scheme val="minor"/>
    </font>
    <font>
      <sz val="11"/>
      <color rgb="FF3F3F76"/>
      <name val="Calibri"/>
      <family val="2"/>
      <scheme val="minor"/>
    </font>
    <font>
      <b/>
      <sz val="11"/>
      <color rgb="FF3F3F3F"/>
      <name val="Calibri"/>
      <family val="2"/>
      <scheme val="minor"/>
    </font>
    <font>
      <b/>
      <sz val="11"/>
      <color rgb="FFFA7D00"/>
      <name val="Calibri"/>
      <family val="2"/>
      <scheme val="minor"/>
    </font>
    <font>
      <sz val="11"/>
      <color rgb="FFFA7D00"/>
      <name val="Calibri"/>
      <family val="2"/>
      <scheme val="minor"/>
    </font>
    <font>
      <b/>
      <sz val="11"/>
      <color theme="0"/>
      <name val="Calibri"/>
      <family val="2"/>
      <scheme val="minor"/>
    </font>
    <font>
      <sz val="11"/>
      <color rgb="FFFF0000"/>
      <name val="Calibri"/>
      <family val="2"/>
      <scheme val="minor"/>
    </font>
    <font>
      <i/>
      <sz val="11"/>
      <color rgb="FF7F7F7F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color theme="0"/>
      <name val="Calibri"/>
      <family val="2"/>
      <scheme val="minor"/>
    </font>
    <font>
      <sz val="10"/>
      <color theme="1"/>
      <name val="Times New Roman"/>
      <family val="1"/>
    </font>
    <font>
      <sz val="10"/>
      <name val="Arial"/>
      <family val="2"/>
    </font>
    <font>
      <sz val="10"/>
      <name val="Times New Roman"/>
      <family val="1"/>
    </font>
    <font>
      <sz val="10"/>
      <name val="Courier"/>
      <family val="3"/>
    </font>
    <font>
      <b/>
      <sz val="10"/>
      <color indexed="8"/>
      <name val="Verdana"/>
      <family val="2"/>
    </font>
    <font>
      <b/>
      <i/>
      <sz val="10"/>
      <color indexed="8"/>
      <name val="Verdana"/>
      <family val="2"/>
    </font>
    <font>
      <sz val="11"/>
      <color indexed="8"/>
      <name val="Verdana"/>
      <family val="2"/>
    </font>
    <font>
      <b/>
      <sz val="11"/>
      <color indexed="8"/>
      <name val="Verdana"/>
      <family val="2"/>
    </font>
    <font>
      <b/>
      <sz val="13"/>
      <color indexed="9"/>
      <name val="Verdana"/>
      <family val="2"/>
    </font>
    <font>
      <sz val="10"/>
      <color indexed="54"/>
      <name val="Verdana"/>
      <family val="2"/>
    </font>
    <font>
      <b/>
      <sz val="10"/>
      <color indexed="54"/>
      <name val="Verdana"/>
      <family val="2"/>
    </font>
    <font>
      <sz val="11"/>
      <color indexed="8"/>
      <name val="Arial"/>
      <family val="2"/>
    </font>
    <font>
      <sz val="10"/>
      <name val="Arial Narrow"/>
      <family val="2"/>
    </font>
    <font>
      <sz val="10"/>
      <color theme="1"/>
      <name val="Arial Narrow"/>
      <family val="2"/>
    </font>
    <font>
      <sz val="10"/>
      <color rgb="FF000000"/>
      <name val="Arial1"/>
    </font>
    <font>
      <u/>
      <sz val="10"/>
      <color indexed="12"/>
      <name val="Arial"/>
      <family val="2"/>
    </font>
    <font>
      <u/>
      <sz val="11"/>
      <color theme="10"/>
      <name val="Calibri"/>
      <family val="2"/>
    </font>
    <font>
      <sz val="12"/>
      <color theme="1"/>
      <name val="Calibri"/>
      <family val="2"/>
      <scheme val="minor"/>
    </font>
    <font>
      <sz val="10"/>
      <name val="Garamond"/>
      <family val="1"/>
    </font>
    <font>
      <sz val="10"/>
      <name val="Arial CE"/>
      <family val="2"/>
      <charset val="238"/>
    </font>
    <font>
      <sz val="11"/>
      <color theme="1"/>
      <name val="Times New Roman"/>
      <family val="1"/>
    </font>
    <font>
      <b/>
      <sz val="9"/>
      <color theme="1"/>
      <name val="Arial"/>
      <family val="2"/>
    </font>
    <font>
      <sz val="11"/>
      <color theme="1"/>
      <name val="Calibri"/>
      <family val="2"/>
    </font>
    <font>
      <sz val="11"/>
      <color theme="1" tint="0.499984740745262"/>
      <name val="Calibri"/>
      <family val="2"/>
      <scheme val="minor"/>
    </font>
    <font>
      <sz val="10"/>
      <color theme="1"/>
      <name val="Arial"/>
      <family val="2"/>
    </font>
    <font>
      <sz val="10"/>
      <color theme="1"/>
      <name val="Garamond"/>
      <family val="1"/>
    </font>
    <font>
      <b/>
      <sz val="10"/>
      <color theme="1"/>
      <name val="Garamond"/>
      <family val="1"/>
    </font>
    <font>
      <sz val="10"/>
      <color indexed="8"/>
      <name val="MS Sans Serif"/>
      <family val="2"/>
    </font>
    <font>
      <sz val="11"/>
      <color indexed="8"/>
      <name val="Calibri"/>
      <family val="2"/>
    </font>
    <font>
      <sz val="11"/>
      <color indexed="9"/>
      <name val="Calibri"/>
      <family val="2"/>
    </font>
    <font>
      <sz val="11"/>
      <color indexed="17"/>
      <name val="Calibri"/>
      <family val="2"/>
    </font>
    <font>
      <b/>
      <sz val="18"/>
      <name val="Arial"/>
      <family val="2"/>
    </font>
    <font>
      <b/>
      <sz val="12"/>
      <name val="Arial"/>
      <family val="2"/>
    </font>
    <font>
      <b/>
      <sz val="11"/>
      <color indexed="52"/>
      <name val="Calibri"/>
      <family val="2"/>
    </font>
    <font>
      <b/>
      <sz val="11"/>
      <color indexed="9"/>
      <name val="Calibri"/>
      <family val="2"/>
    </font>
    <font>
      <sz val="11"/>
      <color indexed="52"/>
      <name val="Calibri"/>
      <family val="2"/>
    </font>
    <font>
      <sz val="11"/>
      <color theme="1"/>
      <name val="Times New Roman"/>
      <family val="2"/>
    </font>
    <font>
      <sz val="10"/>
      <name val="Calibri"/>
      <family val="2"/>
    </font>
    <font>
      <b/>
      <sz val="11"/>
      <color indexed="56"/>
      <name val="Calibri"/>
      <family val="2"/>
    </font>
    <font>
      <sz val="11"/>
      <color indexed="62"/>
      <name val="Calibri"/>
      <family val="2"/>
    </font>
    <font>
      <b/>
      <sz val="8"/>
      <name val="Arial"/>
      <family val="2"/>
    </font>
    <font>
      <u/>
      <sz val="6"/>
      <color theme="10"/>
      <name val="Arial"/>
      <family val="2"/>
    </font>
    <font>
      <u/>
      <sz val="10"/>
      <color theme="10"/>
      <name val="Arial"/>
      <family val="2"/>
    </font>
    <font>
      <u/>
      <sz val="7"/>
      <color theme="10"/>
      <name val="Arial"/>
      <family val="2"/>
    </font>
    <font>
      <u/>
      <sz val="11"/>
      <color theme="10"/>
      <name val="Times New Roman"/>
      <family val="2"/>
    </font>
    <font>
      <sz val="11"/>
      <color indexed="20"/>
      <name val="Calibri"/>
      <family val="2"/>
    </font>
    <font>
      <sz val="10"/>
      <color indexed="8"/>
      <name val="Arial"/>
      <family val="2"/>
    </font>
    <font>
      <b/>
      <sz val="11"/>
      <color indexed="63"/>
      <name val="Calibri"/>
      <family val="2"/>
    </font>
    <font>
      <sz val="11"/>
      <color indexed="10"/>
      <name val="Calibri"/>
      <family val="2"/>
    </font>
    <font>
      <i/>
      <sz val="11"/>
      <color indexed="23"/>
      <name val="Calibri"/>
      <family val="2"/>
    </font>
    <font>
      <b/>
      <sz val="18"/>
      <color indexed="56"/>
      <name val="Cambria"/>
      <family val="2"/>
    </font>
    <font>
      <b/>
      <sz val="15"/>
      <color indexed="56"/>
      <name val="Calibri"/>
      <family val="2"/>
    </font>
    <font>
      <b/>
      <sz val="13"/>
      <color indexed="56"/>
      <name val="Calibri"/>
      <family val="2"/>
    </font>
    <font>
      <sz val="8"/>
      <color theme="1"/>
      <name val="Calibri"/>
      <family val="2"/>
      <scheme val="minor"/>
    </font>
    <font>
      <sz val="9"/>
      <color theme="1"/>
      <name val="Arial"/>
      <family val="2"/>
    </font>
    <font>
      <sz val="10"/>
      <color theme="1"/>
      <name val="Calibri"/>
      <family val="2"/>
    </font>
    <font>
      <sz val="12"/>
      <color theme="1"/>
      <name val="Calibri"/>
      <family val="2"/>
    </font>
    <font>
      <b/>
      <sz val="12"/>
      <color theme="1"/>
      <name val="Calibri"/>
      <family val="2"/>
    </font>
    <font>
      <sz val="12"/>
      <color rgb="FF000000"/>
      <name val="Calibri"/>
      <family val="2"/>
    </font>
    <font>
      <sz val="10"/>
      <color theme="0"/>
      <name val="Garamond"/>
      <family val="1"/>
    </font>
    <font>
      <b/>
      <sz val="9"/>
      <color indexed="81"/>
      <name val="Tahoma"/>
      <family val="2"/>
    </font>
    <font>
      <sz val="9"/>
      <color indexed="81"/>
      <name val="Tahoma"/>
      <family val="2"/>
    </font>
    <font>
      <b/>
      <sz val="10"/>
      <color indexed="8"/>
      <name val="Calibri"/>
      <family val="2"/>
    </font>
    <font>
      <sz val="10"/>
      <color indexed="63"/>
      <name val="Calibri"/>
      <family val="2"/>
    </font>
    <font>
      <sz val="10"/>
      <color indexed="8"/>
      <name val="Calibri"/>
      <family val="2"/>
    </font>
    <font>
      <b/>
      <sz val="11"/>
      <color indexed="8"/>
      <name val="Calibri"/>
      <family val="2"/>
    </font>
    <font>
      <b/>
      <sz val="18"/>
      <color theme="3"/>
      <name val="Cambria"/>
      <family val="2"/>
      <scheme val="major"/>
    </font>
    <font>
      <sz val="12"/>
      <color theme="1"/>
      <name val="Times New Roman"/>
      <family val="1"/>
    </font>
    <font>
      <i/>
      <sz val="12"/>
      <color theme="1"/>
      <name val="Times New Roman"/>
      <family val="1"/>
    </font>
    <font>
      <b/>
      <sz val="14"/>
      <color theme="1"/>
      <name val="Times New Roman"/>
      <family val="1"/>
    </font>
    <font>
      <i/>
      <sz val="10"/>
      <color theme="1"/>
      <name val="Times New Roman"/>
      <family val="1"/>
    </font>
    <font>
      <sz val="11"/>
      <color theme="1"/>
      <name val="Calibri"/>
      <family val="2"/>
      <charset val="128"/>
      <scheme val="minor"/>
    </font>
    <font>
      <b/>
      <sz val="12"/>
      <color theme="1"/>
      <name val="Times New Roman"/>
      <family val="1"/>
    </font>
    <font>
      <b/>
      <sz val="8"/>
      <color theme="1"/>
      <name val="Calibri"/>
      <family val="2"/>
      <scheme val="minor"/>
    </font>
    <font>
      <b/>
      <sz val="10"/>
      <color indexed="63"/>
      <name val="Calibri"/>
      <family val="2"/>
    </font>
    <font>
      <b/>
      <sz val="11"/>
      <color theme="1"/>
      <name val="Times New Roman"/>
      <family val="1"/>
    </font>
    <font>
      <b/>
      <sz val="10"/>
      <color theme="1"/>
      <name val="Times New Roman"/>
      <family val="1"/>
    </font>
  </fonts>
  <fills count="67">
    <fill>
      <patternFill patternType="none"/>
    </fill>
    <fill>
      <patternFill patternType="gray125"/>
    </fill>
    <fill>
      <patternFill patternType="solid">
        <fgColor rgb="FFC6EFCE"/>
      </patternFill>
    </fill>
    <fill>
      <patternFill patternType="solid">
        <fgColor rgb="FFFFC7CE"/>
      </patternFill>
    </fill>
    <fill>
      <patternFill patternType="solid">
        <fgColor rgb="FFFFEB9C"/>
      </patternFill>
    </fill>
    <fill>
      <patternFill patternType="solid">
        <fgColor rgb="FFFFCC99"/>
      </patternFill>
    </fill>
    <fill>
      <patternFill patternType="solid">
        <fgColor rgb="FFF2F2F2"/>
      </patternFill>
    </fill>
    <fill>
      <patternFill patternType="solid">
        <fgColor rgb="FFA5A5A5"/>
      </patternFill>
    </fill>
    <fill>
      <patternFill patternType="solid">
        <fgColor rgb="FFFFFFCC"/>
      </patternFill>
    </fill>
    <fill>
      <patternFill patternType="solid">
        <fgColor theme="4"/>
      </patternFill>
    </fill>
    <fill>
      <patternFill patternType="solid">
        <fgColor theme="4" tint="0.79998168889431442"/>
        <bgColor indexed="65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4" tint="0.39997558519241921"/>
        <bgColor indexed="65"/>
      </patternFill>
    </fill>
    <fill>
      <patternFill patternType="solid">
        <fgColor theme="5"/>
      </patternFill>
    </fill>
    <fill>
      <patternFill patternType="solid">
        <fgColor theme="5" tint="0.79998168889431442"/>
        <bgColor indexed="65"/>
      </patternFill>
    </fill>
    <fill>
      <patternFill patternType="solid">
        <fgColor theme="5" tint="0.59999389629810485"/>
        <bgColor indexed="65"/>
      </patternFill>
    </fill>
    <fill>
      <patternFill patternType="solid">
        <fgColor theme="5" tint="0.39997558519241921"/>
        <bgColor indexed="65"/>
      </patternFill>
    </fill>
    <fill>
      <patternFill patternType="solid">
        <fgColor theme="6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6" tint="0.59999389629810485"/>
        <bgColor indexed="65"/>
      </patternFill>
    </fill>
    <fill>
      <patternFill patternType="solid">
        <fgColor theme="6" tint="0.39997558519241921"/>
        <bgColor indexed="65"/>
      </patternFill>
    </fill>
    <fill>
      <patternFill patternType="solid">
        <fgColor theme="7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7" tint="0.59999389629810485"/>
        <bgColor indexed="65"/>
      </patternFill>
    </fill>
    <fill>
      <patternFill patternType="solid">
        <fgColor theme="7" tint="0.39997558519241921"/>
        <bgColor indexed="65"/>
      </patternFill>
    </fill>
    <fill>
      <patternFill patternType="solid">
        <fgColor theme="8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8" tint="0.59999389629810485"/>
        <bgColor indexed="65"/>
      </patternFill>
    </fill>
    <fill>
      <patternFill patternType="solid">
        <fgColor theme="8" tint="0.39997558519241921"/>
        <bgColor indexed="65"/>
      </patternFill>
    </fill>
    <fill>
      <patternFill patternType="solid">
        <fgColor theme="9"/>
      </patternFill>
    </fill>
    <fill>
      <patternFill patternType="solid">
        <fgColor theme="9" tint="0.79998168889431442"/>
        <bgColor indexed="65"/>
      </patternFill>
    </fill>
    <fill>
      <patternFill patternType="solid">
        <fgColor theme="9" tint="0.59999389629810485"/>
        <bgColor indexed="65"/>
      </patternFill>
    </fill>
    <fill>
      <patternFill patternType="solid">
        <fgColor theme="9" tint="0.39997558519241921"/>
        <bgColor indexed="65"/>
      </patternFill>
    </fill>
    <fill>
      <patternFill patternType="solid">
        <fgColor theme="0"/>
        <bgColor indexed="64"/>
      </patternFill>
    </fill>
    <fill>
      <patternFill patternType="solid">
        <fgColor indexed="9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indexed="24"/>
        <bgColor indexed="64"/>
      </patternFill>
    </fill>
    <fill>
      <patternFill patternType="solid">
        <fgColor indexed="26"/>
        <bgColor indexed="64"/>
      </patternFill>
    </fill>
    <fill>
      <patternFill patternType="solid">
        <fgColor indexed="44"/>
        <bgColor indexed="64"/>
      </patternFill>
    </fill>
    <fill>
      <patternFill patternType="solid">
        <fgColor indexed="31"/>
      </patternFill>
    </fill>
    <fill>
      <patternFill patternType="solid">
        <fgColor indexed="45"/>
      </patternFill>
    </fill>
    <fill>
      <patternFill patternType="solid">
        <fgColor indexed="42"/>
      </patternFill>
    </fill>
    <fill>
      <patternFill patternType="solid">
        <fgColor indexed="46"/>
      </patternFill>
    </fill>
    <fill>
      <patternFill patternType="solid">
        <fgColor indexed="27"/>
      </patternFill>
    </fill>
    <fill>
      <patternFill patternType="solid">
        <fgColor indexed="47"/>
      </patternFill>
    </fill>
    <fill>
      <patternFill patternType="solid">
        <fgColor indexed="44"/>
      </patternFill>
    </fill>
    <fill>
      <patternFill patternType="solid">
        <fgColor indexed="29"/>
      </patternFill>
    </fill>
    <fill>
      <patternFill patternType="solid">
        <fgColor indexed="11"/>
      </patternFill>
    </fill>
    <fill>
      <patternFill patternType="solid">
        <fgColor indexed="51"/>
      </patternFill>
    </fill>
    <fill>
      <patternFill patternType="solid">
        <fgColor indexed="30"/>
      </patternFill>
    </fill>
    <fill>
      <patternFill patternType="solid">
        <fgColor indexed="36"/>
      </patternFill>
    </fill>
    <fill>
      <patternFill patternType="solid">
        <fgColor indexed="49"/>
      </patternFill>
    </fill>
    <fill>
      <patternFill patternType="solid">
        <fgColor indexed="52"/>
      </patternFill>
    </fill>
    <fill>
      <patternFill patternType="solid">
        <fgColor indexed="22"/>
      </patternFill>
    </fill>
    <fill>
      <patternFill patternType="solid">
        <fgColor indexed="55"/>
      </patternFill>
    </fill>
    <fill>
      <patternFill patternType="solid">
        <fgColor indexed="62"/>
      </patternFill>
    </fill>
    <fill>
      <patternFill patternType="solid">
        <fgColor indexed="10"/>
      </patternFill>
    </fill>
    <fill>
      <patternFill patternType="solid">
        <fgColor indexed="57"/>
      </patternFill>
    </fill>
    <fill>
      <patternFill patternType="solid">
        <fgColor indexed="53"/>
      </patternFill>
    </fill>
    <fill>
      <patternFill patternType="solid">
        <fgColor indexed="26"/>
      </patternFill>
    </fill>
    <fill>
      <patternFill patternType="solid">
        <fgColor theme="3"/>
        <bgColor indexed="64"/>
      </patternFill>
    </fill>
    <fill>
      <patternFill patternType="solid">
        <fgColor theme="3" tint="0.59999389629810485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rgb="FFEFDFD2"/>
        <bgColor indexed="64"/>
      </patternFill>
    </fill>
    <fill>
      <patternFill patternType="solid">
        <fgColor rgb="FFDCE7E1"/>
        <bgColor indexed="64"/>
      </patternFill>
    </fill>
    <fill>
      <patternFill patternType="solid">
        <fgColor theme="0" tint="-0.14999847407452621"/>
        <bgColor indexed="64"/>
      </patternFill>
    </fill>
  </fills>
  <borders count="34">
    <border>
      <left/>
      <right/>
      <top/>
      <bottom/>
      <diagonal/>
    </border>
    <border>
      <left/>
      <right/>
      <top/>
      <bottom style="thick">
        <color theme="4"/>
      </bottom>
      <diagonal/>
    </border>
    <border>
      <left/>
      <right/>
      <top/>
      <bottom style="thick">
        <color theme="4" tint="0.499984740745262"/>
      </bottom>
      <diagonal/>
    </border>
    <border>
      <left/>
      <right/>
      <top/>
      <bottom style="medium">
        <color theme="4" tint="0.39997558519241921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/>
      <top/>
      <bottom style="double">
        <color rgb="FFFF8001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/>
      <right/>
      <top style="thin">
        <color theme="4"/>
      </top>
      <bottom style="double">
        <color theme="4"/>
      </bottom>
      <diagonal/>
    </border>
    <border>
      <left/>
      <right/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hair">
        <color indexed="64"/>
      </left>
      <right style="hair">
        <color indexed="64"/>
      </right>
      <top style="hair">
        <color indexed="64"/>
      </top>
      <bottom style="hair">
        <color indexed="64"/>
      </bottom>
      <diagonal/>
    </border>
    <border>
      <left style="hair">
        <color indexed="64"/>
      </left>
      <right style="thin">
        <color indexed="64"/>
      </right>
      <top style="hair">
        <color indexed="64"/>
      </top>
      <bottom style="thin">
        <color indexed="64"/>
      </bottom>
      <diagonal/>
    </border>
    <border>
      <left style="thin">
        <color indexed="64"/>
      </left>
      <right style="hair">
        <color indexed="64"/>
      </right>
      <top style="hair">
        <color indexed="64"/>
      </top>
      <bottom style="thin">
        <color indexed="64"/>
      </bottom>
      <diagonal/>
    </border>
    <border>
      <left/>
      <right style="medium">
        <color indexed="0"/>
      </right>
      <top/>
      <bottom/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/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/>
      <bottom style="double">
        <color indexed="52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/>
      <right/>
      <top/>
      <bottom style="thick">
        <color rgb="FF3366FF"/>
      </bottom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medium">
        <color indexed="30"/>
      </bottom>
      <diagonal/>
    </border>
    <border>
      <left style="thin">
        <color indexed="64"/>
      </left>
      <right/>
      <top/>
      <bottom/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auto="1"/>
      </left>
      <right/>
      <top/>
      <bottom style="thin">
        <color auto="1"/>
      </bottom>
      <diagonal/>
    </border>
    <border>
      <left/>
      <right style="thin">
        <color auto="1"/>
      </right>
      <top/>
      <bottom style="thin">
        <color auto="1"/>
      </bottom>
      <diagonal/>
    </border>
    <border>
      <left style="thin">
        <color auto="1"/>
      </left>
      <right/>
      <top style="thin">
        <color auto="1"/>
      </top>
      <bottom/>
      <diagonal/>
    </border>
    <border>
      <left style="thin">
        <color auto="1"/>
      </left>
      <right style="thin">
        <color auto="1"/>
      </right>
      <top style="thin">
        <color auto="1"/>
      </top>
      <bottom style="thin">
        <color auto="1"/>
      </bottom>
      <diagonal/>
    </border>
  </borders>
  <cellStyleXfs count="456">
    <xf numFmtId="0" fontId="0" fillId="0" borderId="0"/>
    <xf numFmtId="9" fontId="1" fillId="0" borderId="0" applyFont="0" applyFill="0" applyBorder="0" applyAlignment="0" applyProtection="0"/>
    <xf numFmtId="0" fontId="18" fillId="0" borderId="0"/>
    <xf numFmtId="0" fontId="20" fillId="0" borderId="0" applyNumberFormat="0" applyFill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6" fillId="12" borderId="0" applyNumberFormat="0" applyBorder="0" applyAlignment="0" applyProtection="0"/>
    <xf numFmtId="0" fontId="16" fillId="16" borderId="0" applyNumberFormat="0" applyBorder="0" applyAlignment="0" applyProtection="0"/>
    <xf numFmtId="0" fontId="16" fillId="20" borderId="0" applyNumberFormat="0" applyBorder="0" applyAlignment="0" applyProtection="0"/>
    <xf numFmtId="0" fontId="16" fillId="24" borderId="0" applyNumberFormat="0" applyBorder="0" applyAlignment="0" applyProtection="0"/>
    <xf numFmtId="0" fontId="16" fillId="28" borderId="0" applyNumberFormat="0" applyBorder="0" applyAlignment="0" applyProtection="0"/>
    <xf numFmtId="0" fontId="16" fillId="32" borderId="0" applyNumberFormat="0" applyBorder="0" applyAlignment="0" applyProtection="0"/>
    <xf numFmtId="0" fontId="16" fillId="9" borderId="0" applyNumberFormat="0" applyBorder="0" applyAlignment="0" applyProtection="0"/>
    <xf numFmtId="0" fontId="16" fillId="13" borderId="0" applyNumberFormat="0" applyBorder="0" applyAlignment="0" applyProtection="0"/>
    <xf numFmtId="0" fontId="16" fillId="17" borderId="0" applyNumberFormat="0" applyBorder="0" applyAlignment="0" applyProtection="0"/>
    <xf numFmtId="0" fontId="16" fillId="21" borderId="0" applyNumberFormat="0" applyBorder="0" applyAlignment="0" applyProtection="0"/>
    <xf numFmtId="0" fontId="16" fillId="25" borderId="0" applyNumberFormat="0" applyBorder="0" applyAlignment="0" applyProtection="0"/>
    <xf numFmtId="0" fontId="16" fillId="29" borderId="0" applyNumberFormat="0" applyBorder="0" applyAlignment="0" applyProtection="0"/>
    <xf numFmtId="0" fontId="6" fillId="3" borderId="0" applyNumberFormat="0" applyBorder="0" applyAlignment="0" applyProtection="0"/>
    <xf numFmtId="0" fontId="10" fillId="6" borderId="4" applyNumberFormat="0" applyAlignment="0" applyProtection="0"/>
    <xf numFmtId="0" fontId="12" fillId="7" borderId="7" applyNumberFormat="0" applyAlignment="0" applyProtection="0"/>
    <xf numFmtId="1" fontId="21" fillId="34" borderId="11">
      <alignment horizontal="right" vertical="center"/>
    </xf>
    <xf numFmtId="0" fontId="22" fillId="34" borderId="11">
      <alignment horizontal="right" vertical="center" indent="1"/>
    </xf>
    <xf numFmtId="0" fontId="18" fillId="34" borderId="12"/>
    <xf numFmtId="0" fontId="21" fillId="35" borderId="11">
      <alignment horizontal="center" vertical="center"/>
    </xf>
    <xf numFmtId="1" fontId="21" fillId="34" borderId="11">
      <alignment horizontal="right" vertical="center"/>
    </xf>
    <xf numFmtId="0" fontId="18" fillId="34" borderId="0"/>
    <xf numFmtId="0" fontId="23" fillId="34" borderId="11">
      <alignment horizontal="left" vertical="center" indent="1"/>
    </xf>
    <xf numFmtId="0" fontId="23" fillId="34" borderId="13">
      <alignment horizontal="left" vertical="center" indent="1"/>
    </xf>
    <xf numFmtId="0" fontId="24" fillId="34" borderId="14">
      <alignment horizontal="left" vertical="center" indent="1"/>
    </xf>
    <xf numFmtId="0" fontId="23" fillId="34" borderId="11">
      <alignment horizontal="left" indent="1"/>
    </xf>
    <xf numFmtId="0" fontId="22" fillId="34" borderId="11">
      <alignment horizontal="right" vertical="center" indent="1"/>
    </xf>
    <xf numFmtId="0" fontId="25" fillId="36" borderId="11">
      <alignment horizontal="left" vertical="center" indent="1"/>
    </xf>
    <xf numFmtId="0" fontId="25" fillId="36" borderId="11">
      <alignment horizontal="left" vertical="center" indent="1"/>
    </xf>
    <xf numFmtId="0" fontId="26" fillId="34" borderId="11">
      <alignment horizontal="left" vertical="center" indent="1"/>
    </xf>
    <xf numFmtId="0" fontId="27" fillId="34" borderId="11">
      <alignment horizontal="left" vertical="center"/>
    </xf>
    <xf numFmtId="0" fontId="28" fillId="34" borderId="12"/>
    <xf numFmtId="0" fontId="21" fillId="37" borderId="11">
      <alignment horizontal="left" vertical="center" indent="1"/>
    </xf>
    <xf numFmtId="165" fontId="18" fillId="0" borderId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166" fontId="18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30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8" fillId="0" borderId="15"/>
    <xf numFmtId="0" fontId="18" fillId="0" borderId="15"/>
    <xf numFmtId="167" fontId="31" fillId="0" borderId="0" applyBorder="0" applyProtection="0"/>
    <xf numFmtId="0" fontId="14" fillId="0" borderId="0" applyNumberFormat="0" applyFill="0" applyBorder="0" applyAlignment="0" applyProtection="0"/>
    <xf numFmtId="0" fontId="5" fillId="2" borderId="0" applyNumberFormat="0" applyBorder="0" applyAlignment="0" applyProtection="0"/>
    <xf numFmtId="0" fontId="2" fillId="0" borderId="1" applyNumberFormat="0" applyFill="0" applyAlignment="0" applyProtection="0"/>
    <xf numFmtId="0" fontId="3" fillId="0" borderId="2" applyNumberFormat="0" applyFill="0" applyAlignment="0" applyProtection="0"/>
    <xf numFmtId="0" fontId="4" fillId="0" borderId="3" applyNumberFormat="0" applyFill="0" applyAlignment="0" applyProtection="0"/>
    <xf numFmtId="0" fontId="4" fillId="0" borderId="0" applyNumberFormat="0" applyFill="0" applyBorder="0" applyAlignment="0" applyProtection="0"/>
    <xf numFmtId="0" fontId="32" fillId="0" borderId="0" applyNumberFormat="0" applyFill="0" applyBorder="0" applyAlignment="0" applyProtection="0">
      <alignment vertical="top"/>
      <protection locked="0"/>
    </xf>
    <xf numFmtId="0" fontId="32" fillId="0" borderId="0" applyNumberFormat="0" applyFill="0" applyBorder="0" applyAlignment="0" applyProtection="0"/>
    <xf numFmtId="0" fontId="33" fillId="0" borderId="0" applyNumberFormat="0" applyFill="0" applyBorder="0" applyAlignment="0" applyProtection="0">
      <alignment vertical="top"/>
      <protection locked="0"/>
    </xf>
    <xf numFmtId="0" fontId="32" fillId="0" borderId="0" applyNumberFormat="0" applyFill="0" applyBorder="0" applyAlignment="0" applyProtection="0"/>
    <xf numFmtId="0" fontId="8" fillId="5" borderId="4" applyNumberFormat="0" applyAlignment="0" applyProtection="0"/>
    <xf numFmtId="0" fontId="11" fillId="0" borderId="6" applyNumberFormat="0" applyFill="0" applyAlignment="0" applyProtection="0"/>
    <xf numFmtId="168" fontId="18" fillId="0" borderId="0" applyFont="0" applyFill="0" applyBorder="0" applyAlignment="0" applyProtection="0"/>
    <xf numFmtId="169" fontId="18" fillId="0" borderId="0" applyFont="0" applyFill="0" applyBorder="0" applyAlignment="0" applyProtection="0"/>
    <xf numFmtId="170" fontId="18" fillId="0" borderId="0" applyFont="0" applyFill="0" applyBorder="0" applyAlignment="0" applyProtection="0"/>
    <xf numFmtId="0" fontId="7" fillId="4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8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30" fillId="0" borderId="0"/>
    <xf numFmtId="0" fontId="1" fillId="0" borderId="0"/>
    <xf numFmtId="0" fontId="18" fillId="0" borderId="0"/>
    <xf numFmtId="0" fontId="34" fillId="0" borderId="0"/>
    <xf numFmtId="0" fontId="18" fillId="0" borderId="0"/>
    <xf numFmtId="0" fontId="18" fillId="0" borderId="0"/>
    <xf numFmtId="0" fontId="34" fillId="0" borderId="0"/>
    <xf numFmtId="0" fontId="1" fillId="0" borderId="0"/>
    <xf numFmtId="0" fontId="1" fillId="0" borderId="0"/>
    <xf numFmtId="0" fontId="35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8" fillId="0" borderId="0"/>
    <xf numFmtId="0" fontId="18" fillId="0" borderId="0"/>
    <xf numFmtId="0" fontId="1" fillId="0" borderId="0"/>
    <xf numFmtId="0" fontId="1" fillId="0" borderId="0"/>
    <xf numFmtId="0" fontId="29" fillId="0" borderId="0"/>
    <xf numFmtId="0" fontId="18" fillId="0" borderId="0"/>
    <xf numFmtId="0" fontId="18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8" fillId="0" borderId="0"/>
    <xf numFmtId="0" fontId="36" fillId="0" borderId="0"/>
    <xf numFmtId="0" fontId="1" fillId="8" borderId="8" applyNumberFormat="0" applyFont="0" applyAlignment="0" applyProtection="0"/>
    <xf numFmtId="0" fontId="1" fillId="8" borderId="8" applyNumberFormat="0" applyFont="0" applyAlignment="0" applyProtection="0"/>
    <xf numFmtId="0" fontId="9" fillId="6" borderId="5" applyNumberFormat="0" applyAlignment="0" applyProtection="0"/>
    <xf numFmtId="9" fontId="18" fillId="0" borderId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18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30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5" fillId="0" borderId="9" applyNumberFormat="0" applyFill="0" applyAlignment="0" applyProtection="0"/>
    <xf numFmtId="0" fontId="13" fillId="0" borderId="0" applyNumberFormat="0" applyFill="0" applyBorder="0" applyAlignment="0" applyProtection="0"/>
    <xf numFmtId="0" fontId="44" fillId="0" borderId="0"/>
    <xf numFmtId="0" fontId="18" fillId="0" borderId="0"/>
    <xf numFmtId="174" fontId="19" fillId="0" borderId="0" applyFont="0" applyFill="0" applyBorder="0" applyAlignment="0" applyProtection="0"/>
    <xf numFmtId="175" fontId="19" fillId="0" borderId="0" applyFont="0" applyFill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1" fillId="30" borderId="0" applyNumberFormat="0" applyBorder="0" applyAlignment="0" applyProtection="0"/>
    <xf numFmtId="0" fontId="45" fillId="39" borderId="0" applyNumberFormat="0" applyBorder="0" applyAlignment="0" applyProtection="0"/>
    <xf numFmtId="0" fontId="45" fillId="40" borderId="0" applyNumberFormat="0" applyBorder="0" applyAlignment="0" applyProtection="0"/>
    <xf numFmtId="0" fontId="45" fillId="41" borderId="0" applyNumberFormat="0" applyBorder="0" applyAlignment="0" applyProtection="0"/>
    <xf numFmtId="0" fontId="45" fillId="42" borderId="0" applyNumberFormat="0" applyBorder="0" applyAlignment="0" applyProtection="0"/>
    <xf numFmtId="0" fontId="45" fillId="43" borderId="0" applyNumberFormat="0" applyBorder="0" applyAlignment="0" applyProtection="0"/>
    <xf numFmtId="0" fontId="45" fillId="44" borderId="0" applyNumberFormat="0" applyBorder="0" applyAlignment="0" applyProtection="0"/>
    <xf numFmtId="176" fontId="19" fillId="0" borderId="0" applyFont="0" applyFill="0" applyBorder="0" applyAlignment="0" applyProtection="0"/>
    <xf numFmtId="177" fontId="19" fillId="0" borderId="0" applyFont="0" applyFill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1" fillId="31" borderId="0" applyNumberFormat="0" applyBorder="0" applyAlignment="0" applyProtection="0"/>
    <xf numFmtId="0" fontId="45" fillId="45" borderId="0" applyNumberFormat="0" applyBorder="0" applyAlignment="0" applyProtection="0"/>
    <xf numFmtId="0" fontId="45" fillId="46" borderId="0" applyNumberFormat="0" applyBorder="0" applyAlignment="0" applyProtection="0"/>
    <xf numFmtId="0" fontId="45" fillId="47" borderId="0" applyNumberFormat="0" applyBorder="0" applyAlignment="0" applyProtection="0"/>
    <xf numFmtId="0" fontId="45" fillId="42" borderId="0" applyNumberFormat="0" applyBorder="0" applyAlignment="0" applyProtection="0"/>
    <xf numFmtId="0" fontId="45" fillId="45" borderId="0" applyNumberFormat="0" applyBorder="0" applyAlignment="0" applyProtection="0"/>
    <xf numFmtId="0" fontId="45" fillId="48" borderId="0" applyNumberFormat="0" applyBorder="0" applyAlignment="0" applyProtection="0"/>
    <xf numFmtId="0" fontId="16" fillId="12" borderId="0" applyNumberFormat="0" applyBorder="0" applyAlignment="0" applyProtection="0"/>
    <xf numFmtId="0" fontId="16" fillId="16" borderId="0" applyNumberFormat="0" applyBorder="0" applyAlignment="0" applyProtection="0"/>
    <xf numFmtId="0" fontId="16" fillId="20" borderId="0" applyNumberFormat="0" applyBorder="0" applyAlignment="0" applyProtection="0"/>
    <xf numFmtId="0" fontId="16" fillId="24" borderId="0" applyNumberFormat="0" applyBorder="0" applyAlignment="0" applyProtection="0"/>
    <xf numFmtId="0" fontId="16" fillId="28" borderId="0" applyNumberFormat="0" applyBorder="0" applyAlignment="0" applyProtection="0"/>
    <xf numFmtId="0" fontId="16" fillId="32" borderId="0" applyNumberFormat="0" applyBorder="0" applyAlignment="0" applyProtection="0"/>
    <xf numFmtId="0" fontId="46" fillId="49" borderId="0" applyNumberFormat="0" applyBorder="0" applyAlignment="0" applyProtection="0"/>
    <xf numFmtId="0" fontId="46" fillId="46" borderId="0" applyNumberFormat="0" applyBorder="0" applyAlignment="0" applyProtection="0"/>
    <xf numFmtId="0" fontId="46" fillId="47" borderId="0" applyNumberFormat="0" applyBorder="0" applyAlignment="0" applyProtection="0"/>
    <xf numFmtId="0" fontId="46" fillId="50" borderId="0" applyNumberFormat="0" applyBorder="0" applyAlignment="0" applyProtection="0"/>
    <xf numFmtId="0" fontId="46" fillId="51" borderId="0" applyNumberFormat="0" applyBorder="0" applyAlignment="0" applyProtection="0"/>
    <xf numFmtId="0" fontId="46" fillId="52" borderId="0" applyNumberFormat="0" applyBorder="0" applyAlignment="0" applyProtection="0"/>
    <xf numFmtId="0" fontId="16" fillId="9" borderId="0" applyNumberFormat="0" applyBorder="0" applyAlignment="0" applyProtection="0"/>
    <xf numFmtId="0" fontId="16" fillId="13" borderId="0" applyNumberFormat="0" applyBorder="0" applyAlignment="0" applyProtection="0"/>
    <xf numFmtId="0" fontId="16" fillId="17" borderId="0" applyNumberFormat="0" applyBorder="0" applyAlignment="0" applyProtection="0"/>
    <xf numFmtId="0" fontId="16" fillId="21" borderId="0" applyNumberFormat="0" applyBorder="0" applyAlignment="0" applyProtection="0"/>
    <xf numFmtId="0" fontId="16" fillId="25" borderId="0" applyNumberFormat="0" applyBorder="0" applyAlignment="0" applyProtection="0"/>
    <xf numFmtId="0" fontId="16" fillId="29" borderId="0" applyNumberFormat="0" applyBorder="0" applyAlignment="0" applyProtection="0"/>
    <xf numFmtId="0" fontId="18" fillId="0" borderId="0" applyNumberFormat="0" applyFill="0" applyBorder="0" applyAlignment="0" applyProtection="0"/>
    <xf numFmtId="0" fontId="18" fillId="0" borderId="0" applyNumberFormat="0" applyFill="0" applyBorder="0" applyAlignment="0" applyProtection="0"/>
    <xf numFmtId="0" fontId="18" fillId="0" borderId="0" applyNumberFormat="0" applyFill="0" applyBorder="0" applyAlignment="0" applyProtection="0"/>
    <xf numFmtId="0" fontId="18" fillId="0" borderId="0" applyNumberFormat="0" applyFill="0" applyBorder="0" applyAlignment="0" applyProtection="0"/>
    <xf numFmtId="0" fontId="18" fillId="0" borderId="0" applyNumberFormat="0" applyFill="0" applyBorder="0" applyAlignment="0" applyProtection="0"/>
    <xf numFmtId="0" fontId="18" fillId="0" borderId="0" applyNumberFormat="0" applyFill="0" applyBorder="0" applyAlignment="0" applyProtection="0"/>
    <xf numFmtId="0" fontId="18" fillId="0" borderId="0" applyNumberFormat="0" applyFill="0" applyBorder="0" applyAlignment="0" applyProtection="0"/>
    <xf numFmtId="0" fontId="18" fillId="0" borderId="0" applyNumberFormat="0" applyFill="0" applyBorder="0" applyAlignment="0" applyProtection="0"/>
    <xf numFmtId="0" fontId="18" fillId="0" borderId="0" applyNumberFormat="0" applyFill="0" applyBorder="0" applyAlignment="0" applyProtection="0"/>
    <xf numFmtId="0" fontId="18" fillId="0" borderId="0" applyNumberFormat="0" applyFill="0" applyBorder="0" applyAlignment="0" applyProtection="0"/>
    <xf numFmtId="0" fontId="18" fillId="0" borderId="0" applyNumberFormat="0" applyFill="0" applyBorder="0" applyAlignment="0" applyProtection="0"/>
    <xf numFmtId="0" fontId="18" fillId="0" borderId="0" applyNumberFormat="0" applyFill="0" applyBorder="0" applyAlignment="0" applyProtection="0"/>
    <xf numFmtId="0" fontId="18" fillId="0" borderId="0" applyNumberFormat="0" applyFill="0" applyBorder="0" applyAlignment="0" applyProtection="0"/>
    <xf numFmtId="0" fontId="18" fillId="0" borderId="0" applyNumberFormat="0" applyFill="0" applyBorder="0" applyAlignment="0" applyProtection="0"/>
    <xf numFmtId="0" fontId="18" fillId="0" borderId="0" applyNumberFormat="0" applyFill="0" applyBorder="0" applyAlignment="0" applyProtection="0"/>
    <xf numFmtId="0" fontId="18" fillId="0" borderId="0" applyNumberFormat="0" applyFill="0" applyBorder="0" applyAlignment="0" applyProtection="0"/>
    <xf numFmtId="0" fontId="18" fillId="0" borderId="0" applyNumberFormat="0" applyFill="0" applyBorder="0" applyAlignment="0" applyProtection="0"/>
    <xf numFmtId="0" fontId="18" fillId="0" borderId="0" applyNumberFormat="0" applyFill="0" applyBorder="0" applyAlignment="0" applyProtection="0"/>
    <xf numFmtId="0" fontId="18" fillId="0" borderId="0" applyNumberFormat="0" applyFill="0" applyBorder="0" applyAlignment="0" applyProtection="0"/>
    <xf numFmtId="0" fontId="18" fillId="0" borderId="0" applyNumberFormat="0" applyFill="0" applyBorder="0" applyAlignment="0" applyProtection="0"/>
    <xf numFmtId="0" fontId="18" fillId="0" borderId="0" applyNumberFormat="0" applyFill="0" applyBorder="0" applyAlignment="0" applyProtection="0"/>
    <xf numFmtId="0" fontId="18" fillId="0" borderId="0" applyNumberFormat="0" applyFill="0" applyBorder="0" applyAlignment="0" applyProtection="0"/>
    <xf numFmtId="0" fontId="18" fillId="0" borderId="0" applyNumberFormat="0" applyFill="0" applyBorder="0" applyAlignment="0" applyProtection="0"/>
    <xf numFmtId="0" fontId="18" fillId="0" borderId="0" applyNumberFormat="0" applyFill="0" applyBorder="0" applyAlignment="0" applyProtection="0"/>
    <xf numFmtId="0" fontId="18" fillId="0" borderId="0" applyNumberFormat="0" applyFill="0" applyBorder="0" applyAlignment="0" applyProtection="0"/>
    <xf numFmtId="0" fontId="18" fillId="0" borderId="0" applyNumberFormat="0" applyFill="0" applyBorder="0" applyAlignment="0" applyProtection="0"/>
    <xf numFmtId="0" fontId="18" fillId="0" borderId="0" applyNumberFormat="0" applyFill="0" applyBorder="0" applyAlignment="0" applyProtection="0"/>
    <xf numFmtId="0" fontId="18" fillId="0" borderId="0" applyNumberFormat="0" applyFill="0" applyBorder="0" applyAlignment="0" applyProtection="0"/>
    <xf numFmtId="0" fontId="19" fillId="0" borderId="0" applyNumberFormat="0" applyFill="0" applyBorder="0" applyAlignment="0" applyProtection="0"/>
    <xf numFmtId="0" fontId="6" fillId="3" borderId="0" applyNumberFormat="0" applyBorder="0" applyAlignment="0" applyProtection="0"/>
    <xf numFmtId="0" fontId="47" fillId="41" borderId="0" applyNumberFormat="0" applyBorder="0" applyAlignment="0" applyProtection="0"/>
    <xf numFmtId="0" fontId="48" fillId="0" borderId="0" applyNumberFormat="0" applyFill="0" applyBorder="0" applyAlignment="0" applyProtection="0"/>
    <xf numFmtId="0" fontId="49" fillId="0" borderId="0" applyNumberFormat="0" applyFill="0" applyBorder="0" applyAlignment="0" applyProtection="0"/>
    <xf numFmtId="0" fontId="10" fillId="6" borderId="4" applyNumberFormat="0" applyAlignment="0" applyProtection="0"/>
    <xf numFmtId="0" fontId="50" fillId="53" borderId="18" applyNumberFormat="0" applyAlignment="0" applyProtection="0"/>
    <xf numFmtId="0" fontId="51" fillId="54" borderId="19" applyNumberFormat="0" applyAlignment="0" applyProtection="0"/>
    <xf numFmtId="0" fontId="52" fillId="0" borderId="20" applyNumberFormat="0" applyFill="0" applyAlignment="0" applyProtection="0"/>
    <xf numFmtId="0" fontId="12" fillId="7" borderId="7" applyNumberFormat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34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53" fillId="0" borderId="0" applyFont="0" applyFill="0" applyBorder="0" applyAlignment="0" applyProtection="0"/>
    <xf numFmtId="43" fontId="54" fillId="0" borderId="0" applyFont="0" applyFill="0" applyBorder="0" applyAlignment="0" applyProtection="0"/>
    <xf numFmtId="178" fontId="18" fillId="0" borderId="0" applyFont="0" applyFill="0" applyBorder="0" applyAlignment="0" applyProtection="0"/>
    <xf numFmtId="0" fontId="55" fillId="0" borderId="0" applyNumberFormat="0" applyFill="0" applyBorder="0" applyAlignment="0" applyProtection="0"/>
    <xf numFmtId="0" fontId="46" fillId="55" borderId="0" applyNumberFormat="0" applyBorder="0" applyAlignment="0" applyProtection="0"/>
    <xf numFmtId="0" fontId="46" fillId="56" borderId="0" applyNumberFormat="0" applyBorder="0" applyAlignment="0" applyProtection="0"/>
    <xf numFmtId="0" fontId="46" fillId="57" borderId="0" applyNumberFormat="0" applyBorder="0" applyAlignment="0" applyProtection="0"/>
    <xf numFmtId="0" fontId="46" fillId="50" borderId="0" applyNumberFormat="0" applyBorder="0" applyAlignment="0" applyProtection="0"/>
    <xf numFmtId="0" fontId="46" fillId="51" borderId="0" applyNumberFormat="0" applyBorder="0" applyAlignment="0" applyProtection="0"/>
    <xf numFmtId="0" fontId="46" fillId="58" borderId="0" applyNumberFormat="0" applyBorder="0" applyAlignment="0" applyProtection="0"/>
    <xf numFmtId="0" fontId="56" fillId="44" borderId="18" applyNumberFormat="0" applyAlignment="0" applyProtection="0"/>
    <xf numFmtId="0" fontId="18" fillId="0" borderId="0" applyFont="0" applyFill="0" applyBorder="0" applyAlignment="0" applyProtection="0"/>
    <xf numFmtId="0" fontId="18" fillId="0" borderId="0" applyFont="0" applyFill="0" applyBorder="0" applyAlignment="0" applyProtection="0"/>
    <xf numFmtId="0" fontId="18" fillId="0" borderId="0" applyFont="0" applyFill="0" applyBorder="0" applyAlignment="0" applyProtection="0"/>
    <xf numFmtId="0" fontId="14" fillId="0" borderId="0" applyNumberFormat="0" applyFill="0" applyBorder="0" applyAlignment="0" applyProtection="0"/>
    <xf numFmtId="0" fontId="18" fillId="0" borderId="0" applyFont="0" applyFill="0" applyBorder="0" applyAlignment="0" applyProtection="0"/>
    <xf numFmtId="2" fontId="18" fillId="0" borderId="0" applyFont="0" applyFill="0" applyBorder="0" applyAlignment="0" applyProtection="0"/>
    <xf numFmtId="0" fontId="5" fillId="2" borderId="0" applyNumberFormat="0" applyBorder="0" applyAlignment="0" applyProtection="0"/>
    <xf numFmtId="0" fontId="57" fillId="0" borderId="0"/>
    <xf numFmtId="0" fontId="2" fillId="0" borderId="1" applyNumberFormat="0" applyFill="0" applyAlignment="0" applyProtection="0"/>
    <xf numFmtId="0" fontId="3" fillId="0" borderId="2" applyNumberFormat="0" applyFill="0" applyAlignment="0" applyProtection="0"/>
    <xf numFmtId="0" fontId="4" fillId="0" borderId="3" applyNumberFormat="0" applyFill="0" applyAlignment="0" applyProtection="0"/>
    <xf numFmtId="0" fontId="4" fillId="0" borderId="0" applyNumberFormat="0" applyFill="0" applyBorder="0" applyAlignment="0" applyProtection="0"/>
    <xf numFmtId="0" fontId="58" fillId="0" borderId="0" applyNumberFormat="0" applyFill="0" applyBorder="0" applyAlignment="0" applyProtection="0">
      <alignment vertical="top"/>
      <protection locked="0"/>
    </xf>
    <xf numFmtId="0" fontId="59" fillId="0" borderId="0" applyNumberFormat="0" applyFill="0" applyBorder="0" applyAlignment="0" applyProtection="0">
      <alignment vertical="top"/>
      <protection locked="0"/>
    </xf>
    <xf numFmtId="0" fontId="60" fillId="0" borderId="0" applyNumberFormat="0" applyFill="0" applyBorder="0" applyAlignment="0" applyProtection="0">
      <alignment vertical="top"/>
      <protection locked="0"/>
    </xf>
    <xf numFmtId="0" fontId="61" fillId="0" borderId="0" applyNumberFormat="0" applyFill="0" applyBorder="0" applyAlignment="0" applyProtection="0"/>
    <xf numFmtId="179" fontId="19" fillId="0" borderId="0" applyFont="0" applyFill="0" applyBorder="0" applyAlignment="0" applyProtection="0"/>
    <xf numFmtId="180" fontId="19" fillId="0" borderId="0" applyFont="0" applyFill="0" applyBorder="0" applyAlignment="0" applyProtection="0"/>
    <xf numFmtId="0" fontId="62" fillId="40" borderId="0" applyNumberFormat="0" applyBorder="0" applyAlignment="0" applyProtection="0"/>
    <xf numFmtId="0" fontId="8" fillId="5" borderId="4" applyNumberFormat="0" applyAlignment="0" applyProtection="0"/>
    <xf numFmtId="0" fontId="11" fillId="0" borderId="6" applyNumberFormat="0" applyFill="0" applyAlignment="0" applyProtection="0"/>
    <xf numFmtId="181" fontId="18" fillId="0" borderId="0" applyFont="0" applyFill="0" applyBorder="0" applyAlignment="0" applyProtection="0"/>
    <xf numFmtId="166" fontId="18" fillId="0" borderId="0" applyFont="0" applyFill="0" applyBorder="0" applyAlignment="0" applyProtection="0"/>
    <xf numFmtId="166" fontId="18" fillId="0" borderId="0" applyFont="0" applyFill="0" applyBorder="0" applyAlignment="0" applyProtection="0"/>
    <xf numFmtId="166" fontId="18" fillId="0" borderId="0" applyFont="0" applyFill="0" applyBorder="0" applyAlignment="0" applyProtection="0"/>
    <xf numFmtId="166" fontId="18" fillId="0" borderId="0" applyFont="0" applyFill="0" applyBorder="0" applyAlignment="0" applyProtection="0"/>
    <xf numFmtId="166" fontId="18" fillId="0" borderId="0" applyFont="0" applyFill="0" applyBorder="0" applyAlignment="0" applyProtection="0"/>
    <xf numFmtId="166" fontId="18" fillId="0" borderId="0" applyFont="0" applyFill="0" applyBorder="0" applyAlignment="0" applyProtection="0"/>
    <xf numFmtId="166" fontId="18" fillId="0" borderId="0" applyFont="0" applyFill="0" applyBorder="0" applyAlignment="0" applyProtection="0"/>
    <xf numFmtId="166" fontId="18" fillId="0" borderId="0" applyFont="0" applyFill="0" applyBorder="0" applyAlignment="0" applyProtection="0"/>
    <xf numFmtId="166" fontId="18" fillId="0" borderId="0" applyFont="0" applyFill="0" applyBorder="0" applyAlignment="0" applyProtection="0"/>
    <xf numFmtId="166" fontId="18" fillId="0" borderId="0" applyFont="0" applyFill="0" applyBorder="0" applyAlignment="0" applyProtection="0"/>
    <xf numFmtId="43" fontId="18" fillId="0" borderId="0" applyFont="0" applyFill="0" applyBorder="0" applyAlignment="0" applyProtection="0"/>
    <xf numFmtId="166" fontId="18" fillId="0" borderId="0" applyFont="0" applyFill="0" applyBorder="0" applyAlignment="0" applyProtection="0"/>
    <xf numFmtId="166" fontId="18" fillId="0" borderId="0" applyFont="0" applyFill="0" applyBorder="0" applyAlignment="0" applyProtection="0"/>
    <xf numFmtId="166" fontId="18" fillId="0" borderId="0" applyFont="0" applyFill="0" applyBorder="0" applyAlignment="0" applyProtection="0"/>
    <xf numFmtId="166" fontId="18" fillId="0" borderId="0" applyFont="0" applyFill="0" applyBorder="0" applyAlignment="0" applyProtection="0"/>
    <xf numFmtId="166" fontId="18" fillId="0" borderId="0" applyFont="0" applyFill="0" applyBorder="0" applyAlignment="0" applyProtection="0"/>
    <xf numFmtId="168" fontId="18" fillId="0" borderId="0" applyFont="0" applyFill="0" applyBorder="0" applyAlignment="0" applyProtection="0"/>
    <xf numFmtId="166" fontId="18" fillId="0" borderId="0" applyFont="0" applyFill="0" applyBorder="0" applyAlignment="0" applyProtection="0"/>
    <xf numFmtId="166" fontId="18" fillId="0" borderId="0" applyFont="0" applyFill="0" applyBorder="0" applyAlignment="0" applyProtection="0"/>
    <xf numFmtId="166" fontId="18" fillId="0" borderId="0" applyFont="0" applyFill="0" applyBorder="0" applyAlignment="0" applyProtection="0"/>
    <xf numFmtId="166" fontId="18" fillId="0" borderId="0" applyFont="0" applyFill="0" applyBorder="0" applyAlignment="0" applyProtection="0"/>
    <xf numFmtId="166" fontId="18" fillId="0" borderId="0" applyFont="0" applyFill="0" applyBorder="0" applyAlignment="0" applyProtection="0"/>
    <xf numFmtId="7" fontId="18" fillId="0" borderId="0" applyFont="0" applyFill="0" applyBorder="0" applyAlignment="0" applyProtection="0"/>
    <xf numFmtId="5" fontId="18" fillId="0" borderId="0" applyFont="0" applyFill="0" applyBorder="0" applyAlignment="0" applyProtection="0"/>
    <xf numFmtId="0" fontId="7" fillId="4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41" fillId="0" borderId="0"/>
    <xf numFmtId="0" fontId="1" fillId="0" borderId="0"/>
    <xf numFmtId="0" fontId="1" fillId="0" borderId="0"/>
    <xf numFmtId="0" fontId="18" fillId="0" borderId="0" applyNumberFormat="0" applyFill="0" applyBorder="0" applyAlignment="0" applyProtection="0"/>
    <xf numFmtId="0" fontId="29" fillId="0" borderId="0"/>
    <xf numFmtId="0" fontId="1" fillId="0" borderId="0"/>
    <xf numFmtId="0" fontId="1" fillId="0" borderId="0"/>
    <xf numFmtId="0" fontId="29" fillId="0" borderId="0"/>
    <xf numFmtId="0" fontId="1" fillId="0" borderId="0"/>
    <xf numFmtId="0" fontId="1" fillId="0" borderId="0"/>
    <xf numFmtId="0" fontId="53" fillId="0" borderId="0"/>
    <xf numFmtId="0" fontId="54" fillId="0" borderId="0"/>
    <xf numFmtId="0" fontId="45" fillId="0" borderId="0"/>
    <xf numFmtId="0" fontId="63" fillId="0" borderId="0"/>
    <xf numFmtId="0" fontId="63" fillId="0" borderId="0"/>
    <xf numFmtId="0" fontId="63" fillId="0" borderId="0"/>
    <xf numFmtId="0" fontId="41" fillId="0" borderId="0"/>
    <xf numFmtId="0" fontId="29" fillId="0" borderId="0"/>
    <xf numFmtId="0" fontId="1" fillId="0" borderId="0"/>
    <xf numFmtId="0" fontId="41" fillId="0" borderId="0"/>
    <xf numFmtId="0" fontId="30" fillId="0" borderId="0"/>
    <xf numFmtId="0" fontId="63" fillId="0" borderId="0"/>
    <xf numFmtId="0" fontId="1" fillId="0" borderId="0"/>
    <xf numFmtId="0" fontId="1" fillId="0" borderId="0"/>
    <xf numFmtId="0" fontId="29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8" fillId="59" borderId="21" applyNumberFormat="0" applyFont="0" applyAlignment="0" applyProtection="0"/>
    <xf numFmtId="0" fontId="1" fillId="8" borderId="8" applyNumberFormat="0" applyFont="0" applyAlignment="0" applyProtection="0"/>
    <xf numFmtId="0" fontId="1" fillId="8" borderId="8" applyNumberFormat="0" applyFont="0" applyAlignment="0" applyProtection="0"/>
    <xf numFmtId="0" fontId="1" fillId="8" borderId="8" applyNumberFormat="0" applyFont="0" applyAlignment="0" applyProtection="0"/>
    <xf numFmtId="0" fontId="9" fillId="6" borderId="5" applyNumberFormat="0" applyAlignment="0" applyProtection="0"/>
    <xf numFmtId="9" fontId="1" fillId="0" borderId="0" applyFont="0" applyFill="0" applyBorder="0" applyAlignment="0" applyProtection="0"/>
    <xf numFmtId="9" fontId="4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45" fillId="0" borderId="0" applyFont="0" applyFill="0" applyBorder="0" applyAlignment="0" applyProtection="0"/>
    <xf numFmtId="9" fontId="18" fillId="0" borderId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182" fontId="19" fillId="0" borderId="0" applyFont="0" applyFill="0" applyBorder="0" applyAlignment="0" applyProtection="0"/>
    <xf numFmtId="10" fontId="18" fillId="0" borderId="0" applyFont="0" applyFill="0" applyBorder="0" applyAlignment="0" applyProtection="0"/>
    <xf numFmtId="9" fontId="18" fillId="0" borderId="0" applyFont="0" applyFill="0" applyBorder="0" applyAlignment="0" applyProtection="0"/>
    <xf numFmtId="9" fontId="18" fillId="0" borderId="0" applyFont="0" applyFill="0" applyBorder="0" applyAlignment="0" applyProtection="0"/>
    <xf numFmtId="9" fontId="18" fillId="0" borderId="0" applyFont="0" applyFill="0" applyBorder="0" applyAlignment="0" applyProtection="0"/>
    <xf numFmtId="4" fontId="18" fillId="0" borderId="0" applyFont="0" applyFill="0" applyBorder="0" applyAlignment="0" applyProtection="0"/>
    <xf numFmtId="3" fontId="18" fillId="0" borderId="0" applyFont="0" applyFill="0" applyBorder="0" applyAlignment="0" applyProtection="0"/>
    <xf numFmtId="0" fontId="64" fillId="53" borderId="22" applyNumberFormat="0" applyAlignment="0" applyProtection="0"/>
    <xf numFmtId="0" fontId="18" fillId="0" borderId="23" applyNumberFormat="0" applyFill="0" applyProtection="0">
      <alignment horizontal="left" vertical="center" wrapText="1"/>
    </xf>
    <xf numFmtId="0" fontId="44" fillId="0" borderId="0"/>
    <xf numFmtId="0" fontId="65" fillId="0" borderId="0" applyNumberFormat="0" applyFill="0" applyBorder="0" applyAlignment="0" applyProtection="0"/>
    <xf numFmtId="0" fontId="66" fillId="0" borderId="0" applyNumberFormat="0" applyFill="0" applyBorder="0" applyAlignment="0" applyProtection="0"/>
    <xf numFmtId="0" fontId="67" fillId="0" borderId="0" applyNumberFormat="0" applyFill="0" applyBorder="0" applyAlignment="0" applyProtection="0"/>
    <xf numFmtId="0" fontId="67" fillId="0" borderId="0" applyNumberFormat="0" applyFill="0" applyBorder="0" applyAlignment="0" applyProtection="0"/>
    <xf numFmtId="0" fontId="68" fillId="0" borderId="24" applyNumberFormat="0" applyFill="0" applyAlignment="0" applyProtection="0"/>
    <xf numFmtId="0" fontId="69" fillId="0" borderId="25" applyNumberFormat="0" applyFill="0" applyAlignment="0" applyProtection="0"/>
    <xf numFmtId="0" fontId="55" fillId="0" borderId="26" applyNumberFormat="0" applyFill="0" applyAlignment="0" applyProtection="0"/>
    <xf numFmtId="0" fontId="15" fillId="0" borderId="9" applyNumberFormat="0" applyFill="0" applyAlignment="0" applyProtection="0"/>
    <xf numFmtId="0" fontId="13" fillId="0" borderId="0" applyNumberFormat="0" applyFill="0" applyBorder="0" applyAlignment="0" applyProtection="0"/>
    <xf numFmtId="0" fontId="70" fillId="0" borderId="0"/>
    <xf numFmtId="9" fontId="70" fillId="0" borderId="0" applyFont="0" applyFill="0" applyBorder="0" applyAlignment="0" applyProtection="0"/>
    <xf numFmtId="0" fontId="83" fillId="0" borderId="0" applyNumberFormat="0" applyFill="0" applyBorder="0" applyAlignment="0" applyProtection="0"/>
    <xf numFmtId="0" fontId="2" fillId="0" borderId="1" applyNumberFormat="0" applyFill="0" applyAlignment="0" applyProtection="0"/>
    <xf numFmtId="0" fontId="3" fillId="0" borderId="2" applyNumberFormat="0" applyFill="0" applyAlignment="0" applyProtection="0"/>
    <xf numFmtId="0" fontId="4" fillId="0" borderId="3" applyNumberFormat="0" applyFill="0" applyAlignment="0" applyProtection="0"/>
    <xf numFmtId="0" fontId="4" fillId="0" borderId="0" applyNumberFormat="0" applyFill="0" applyBorder="0" applyAlignment="0" applyProtection="0"/>
    <xf numFmtId="0" fontId="5" fillId="2" borderId="0" applyNumberFormat="0" applyBorder="0" applyAlignment="0" applyProtection="0"/>
    <xf numFmtId="0" fontId="6" fillId="3" borderId="0" applyNumberFormat="0" applyBorder="0" applyAlignment="0" applyProtection="0"/>
    <xf numFmtId="0" fontId="7" fillId="4" borderId="0" applyNumberFormat="0" applyBorder="0" applyAlignment="0" applyProtection="0"/>
    <xf numFmtId="0" fontId="8" fillId="5" borderId="4" applyNumberFormat="0" applyAlignment="0" applyProtection="0"/>
    <xf numFmtId="0" fontId="9" fillId="6" borderId="5" applyNumberFormat="0" applyAlignment="0" applyProtection="0"/>
    <xf numFmtId="0" fontId="10" fillId="6" borderId="4" applyNumberFormat="0" applyAlignment="0" applyProtection="0"/>
    <xf numFmtId="0" fontId="11" fillId="0" borderId="6" applyNumberFormat="0" applyFill="0" applyAlignment="0" applyProtection="0"/>
    <xf numFmtId="0" fontId="12" fillId="7" borderId="7" applyNumberFormat="0" applyAlignment="0" applyProtection="0"/>
    <xf numFmtId="0" fontId="13" fillId="0" borderId="0" applyNumberFormat="0" applyFill="0" applyBorder="0" applyAlignment="0" applyProtection="0"/>
    <xf numFmtId="0" fontId="1" fillId="8" borderId="8" applyNumberFormat="0" applyFont="0" applyAlignment="0" applyProtection="0"/>
    <xf numFmtId="0" fontId="14" fillId="0" borderId="0" applyNumberFormat="0" applyFill="0" applyBorder="0" applyAlignment="0" applyProtection="0"/>
    <xf numFmtId="0" fontId="15" fillId="0" borderId="9" applyNumberFormat="0" applyFill="0" applyAlignment="0" applyProtection="0"/>
    <xf numFmtId="0" fontId="16" fillId="9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6" fillId="12" borderId="0" applyNumberFormat="0" applyBorder="0" applyAlignment="0" applyProtection="0"/>
    <xf numFmtId="0" fontId="16" fillId="13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6" fillId="16" borderId="0" applyNumberFormat="0" applyBorder="0" applyAlignment="0" applyProtection="0"/>
    <xf numFmtId="0" fontId="16" fillId="17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6" fillId="20" borderId="0" applyNumberFormat="0" applyBorder="0" applyAlignment="0" applyProtection="0"/>
    <xf numFmtId="0" fontId="16" fillId="21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6" fillId="24" borderId="0" applyNumberFormat="0" applyBorder="0" applyAlignment="0" applyProtection="0"/>
    <xf numFmtId="0" fontId="16" fillId="25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6" fillId="28" borderId="0" applyNumberFormat="0" applyBorder="0" applyAlignment="0" applyProtection="0"/>
    <xf numFmtId="0" fontId="16" fillId="29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6" fillId="32" borderId="0" applyNumberFormat="0" applyBorder="0" applyAlignment="0" applyProtection="0"/>
    <xf numFmtId="0" fontId="88" fillId="0" borderId="0">
      <alignment vertical="center"/>
    </xf>
    <xf numFmtId="43" fontId="1" fillId="0" borderId="0" applyFont="0" applyFill="0" applyBorder="0" applyAlignment="0" applyProtection="0"/>
  </cellStyleXfs>
  <cellXfs count="115">
    <xf numFmtId="0" fontId="0" fillId="0" borderId="0" xfId="0"/>
    <xf numFmtId="0" fontId="37" fillId="0" borderId="0" xfId="0" applyFont="1"/>
    <xf numFmtId="0" fontId="17" fillId="33" borderId="0" xfId="102" applyFont="1" applyFill="1"/>
    <xf numFmtId="0" fontId="0" fillId="0" borderId="17" xfId="0" applyBorder="1"/>
    <xf numFmtId="0" fontId="0" fillId="0" borderId="0" xfId="0" applyBorder="1"/>
    <xf numFmtId="0" fontId="0" fillId="0" borderId="10" xfId="0" applyBorder="1"/>
    <xf numFmtId="9" fontId="0" fillId="0" borderId="0" xfId="1" applyFont="1"/>
    <xf numFmtId="0" fontId="39" fillId="0" borderId="0" xfId="0" applyFont="1" applyFill="1" applyBorder="1"/>
    <xf numFmtId="172" fontId="39" fillId="0" borderId="0" xfId="0" applyNumberFormat="1" applyFont="1" applyFill="1" applyBorder="1"/>
    <xf numFmtId="0" fontId="15" fillId="0" borderId="0" xfId="0" applyFont="1"/>
    <xf numFmtId="9" fontId="0" fillId="0" borderId="10" xfId="1" applyFont="1" applyBorder="1"/>
    <xf numFmtId="0" fontId="0" fillId="0" borderId="17" xfId="0" applyBorder="1" applyAlignment="1">
      <alignment horizontal="center"/>
    </xf>
    <xf numFmtId="164" fontId="0" fillId="0" borderId="0" xfId="0" applyNumberFormat="1" applyBorder="1"/>
    <xf numFmtId="164" fontId="40" fillId="0" borderId="0" xfId="0" applyNumberFormat="1" applyFont="1"/>
    <xf numFmtId="49" fontId="0" fillId="0" borderId="0" xfId="0" applyNumberFormat="1"/>
    <xf numFmtId="164" fontId="40" fillId="0" borderId="0" xfId="0" applyNumberFormat="1" applyFont="1" applyBorder="1"/>
    <xf numFmtId="49" fontId="0" fillId="0" borderId="10" xfId="0" applyNumberFormat="1" applyBorder="1"/>
    <xf numFmtId="164" fontId="40" fillId="0" borderId="10" xfId="0" applyNumberFormat="1" applyFont="1" applyBorder="1"/>
    <xf numFmtId="164" fontId="40" fillId="0" borderId="0" xfId="0" applyNumberFormat="1" applyFont="1" applyFill="1" applyBorder="1"/>
    <xf numFmtId="0" fontId="42" fillId="0" borderId="0" xfId="0" applyFont="1"/>
    <xf numFmtId="0" fontId="43" fillId="0" borderId="0" xfId="0" applyFont="1"/>
    <xf numFmtId="0" fontId="42" fillId="0" borderId="0" xfId="0" applyFont="1" applyAlignment="1">
      <alignment horizontal="center"/>
    </xf>
    <xf numFmtId="0" fontId="43" fillId="0" borderId="16" xfId="0" applyFont="1" applyBorder="1"/>
    <xf numFmtId="0" fontId="42" fillId="0" borderId="17" xfId="0" applyFont="1" applyBorder="1"/>
    <xf numFmtId="0" fontId="42" fillId="0" borderId="0" xfId="0" applyFont="1" applyBorder="1"/>
    <xf numFmtId="0" fontId="42" fillId="33" borderId="10" xfId="0" applyFont="1" applyFill="1" applyBorder="1"/>
    <xf numFmtId="173" fontId="42" fillId="0" borderId="10" xfId="0" applyNumberFormat="1" applyFont="1" applyBorder="1"/>
    <xf numFmtId="173" fontId="42" fillId="0" borderId="0" xfId="0" applyNumberFormat="1" applyFont="1"/>
    <xf numFmtId="0" fontId="70" fillId="0" borderId="0" xfId="411"/>
    <xf numFmtId="0" fontId="38" fillId="0" borderId="0" xfId="411" applyFont="1" applyAlignment="1"/>
    <xf numFmtId="0" fontId="38" fillId="38" borderId="29" xfId="411" quotePrefix="1" applyFont="1" applyFill="1" applyBorder="1" applyAlignment="1">
      <alignment horizontal="center" vertical="center" wrapText="1"/>
    </xf>
    <xf numFmtId="0" fontId="38" fillId="38" borderId="27" xfId="411" applyFont="1" applyFill="1" applyBorder="1" applyAlignment="1">
      <alignment horizontal="center" vertical="center"/>
    </xf>
    <xf numFmtId="0" fontId="38" fillId="38" borderId="0" xfId="411" applyFont="1" applyFill="1" applyBorder="1" applyAlignment="1">
      <alignment horizontal="center" vertical="center"/>
    </xf>
    <xf numFmtId="0" fontId="71" fillId="0" borderId="0" xfId="411" applyFont="1" applyAlignment="1">
      <alignment horizontal="center"/>
    </xf>
    <xf numFmtId="173" fontId="0" fillId="0" borderId="0" xfId="412" applyNumberFormat="1" applyFont="1"/>
    <xf numFmtId="0" fontId="72" fillId="0" borderId="0" xfId="0" applyFont="1" applyAlignment="1">
      <alignment vertical="center"/>
    </xf>
    <xf numFmtId="0" fontId="74" fillId="0" borderId="0" xfId="0" applyFont="1" applyAlignment="1">
      <alignment horizontal="center" vertical="center"/>
    </xf>
    <xf numFmtId="0" fontId="73" fillId="0" borderId="0" xfId="0" applyFont="1" applyAlignment="1">
      <alignment horizontal="justify" vertical="center"/>
    </xf>
    <xf numFmtId="0" fontId="75" fillId="0" borderId="0" xfId="0" applyFont="1" applyAlignment="1">
      <alignment horizontal="left" vertical="center"/>
    </xf>
    <xf numFmtId="0" fontId="42" fillId="0" borderId="11" xfId="0" applyFont="1" applyBorder="1" applyAlignment="1">
      <alignment horizontal="center" vertical="center" wrapText="1"/>
    </xf>
    <xf numFmtId="0" fontId="42" fillId="0" borderId="11" xfId="0" applyFont="1" applyBorder="1" applyAlignment="1">
      <alignment horizontal="center" vertical="center"/>
    </xf>
    <xf numFmtId="0" fontId="42" fillId="0" borderId="11" xfId="0" applyFont="1" applyBorder="1" applyAlignment="1">
      <alignment vertical="center"/>
    </xf>
    <xf numFmtId="0" fontId="71" fillId="0" borderId="0" xfId="0" applyFont="1" applyAlignment="1">
      <alignment horizontal="left" indent="2"/>
    </xf>
    <xf numFmtId="0" fontId="0" fillId="0" borderId="0" xfId="0" applyAlignment="1">
      <alignment horizontal="center"/>
    </xf>
    <xf numFmtId="0" fontId="42" fillId="0" borderId="28" xfId="0" applyFont="1" applyBorder="1" applyAlignment="1">
      <alignment horizontal="center" vertical="center"/>
    </xf>
    <xf numFmtId="0" fontId="43" fillId="62" borderId="32" xfId="0" applyFont="1" applyFill="1" applyBorder="1" applyAlignment="1">
      <alignment vertical="distributed"/>
    </xf>
    <xf numFmtId="0" fontId="45" fillId="0" borderId="0" xfId="345"/>
    <xf numFmtId="0" fontId="79" fillId="64" borderId="0" xfId="345" applyNumberFormat="1" applyFont="1" applyFill="1" applyBorder="1" applyAlignment="1" applyProtection="1">
      <alignment horizontal="left"/>
    </xf>
    <xf numFmtId="164" fontId="80" fillId="65" borderId="0" xfId="345" applyNumberFormat="1" applyFont="1" applyFill="1" applyBorder="1" applyAlignment="1" applyProtection="1">
      <alignment horizontal="right" vertical="top"/>
    </xf>
    <xf numFmtId="0" fontId="82" fillId="0" borderId="0" xfId="345" applyFont="1"/>
    <xf numFmtId="2" fontId="0" fillId="0" borderId="0" xfId="412" applyNumberFormat="1" applyFont="1"/>
    <xf numFmtId="0" fontId="0" fillId="0" borderId="0" xfId="412" applyNumberFormat="1" applyFont="1"/>
    <xf numFmtId="0" fontId="0" fillId="66" borderId="0" xfId="0" applyFill="1"/>
    <xf numFmtId="0" fontId="0" fillId="33" borderId="0" xfId="0" applyFill="1"/>
    <xf numFmtId="0" fontId="84" fillId="33" borderId="0" xfId="0" applyFont="1" applyFill="1"/>
    <xf numFmtId="0" fontId="86" fillId="33" borderId="0" xfId="0" applyFont="1" applyFill="1"/>
    <xf numFmtId="0" fontId="84" fillId="33" borderId="17" xfId="0" applyFont="1" applyFill="1" applyBorder="1"/>
    <xf numFmtId="0" fontId="84" fillId="33" borderId="17" xfId="0" applyFont="1" applyFill="1" applyBorder="1" applyAlignment="1">
      <alignment horizontal="center" vertical="center" wrapText="1"/>
    </xf>
    <xf numFmtId="0" fontId="84" fillId="33" borderId="0" xfId="0" applyFont="1" applyFill="1" applyBorder="1"/>
    <xf numFmtId="0" fontId="84" fillId="33" borderId="0" xfId="0" applyFont="1" applyFill="1" applyBorder="1" applyAlignment="1">
      <alignment horizontal="center" vertical="center" wrapText="1"/>
    </xf>
    <xf numFmtId="164" fontId="84" fillId="33" borderId="0" xfId="0" applyNumberFormat="1" applyFont="1" applyFill="1" applyBorder="1"/>
    <xf numFmtId="49" fontId="84" fillId="33" borderId="0" xfId="0" applyNumberFormat="1" applyFont="1" applyFill="1"/>
    <xf numFmtId="2" fontId="39" fillId="0" borderId="0" xfId="1" applyNumberFormat="1" applyFont="1" applyFill="1" applyBorder="1"/>
    <xf numFmtId="0" fontId="42" fillId="0" borderId="17" xfId="1" applyNumberFormat="1" applyFont="1" applyBorder="1"/>
    <xf numFmtId="0" fontId="42" fillId="0" borderId="0" xfId="1" applyNumberFormat="1" applyFont="1" applyBorder="1"/>
    <xf numFmtId="0" fontId="42" fillId="0" borderId="10" xfId="1" applyNumberFormat="1" applyFont="1" applyBorder="1"/>
    <xf numFmtId="0" fontId="42" fillId="0" borderId="0" xfId="1" applyNumberFormat="1" applyFont="1"/>
    <xf numFmtId="1" fontId="37" fillId="0" borderId="0" xfId="0" applyNumberFormat="1" applyFont="1"/>
    <xf numFmtId="1" fontId="37" fillId="0" borderId="0" xfId="1" applyNumberFormat="1" applyFont="1"/>
    <xf numFmtId="1" fontId="0" fillId="0" borderId="0" xfId="1" applyNumberFormat="1" applyFont="1"/>
    <xf numFmtId="0" fontId="0" fillId="0" borderId="0" xfId="0" applyFill="1"/>
    <xf numFmtId="0" fontId="15" fillId="33" borderId="0" xfId="0" applyFont="1" applyFill="1"/>
    <xf numFmtId="0" fontId="85" fillId="33" borderId="0" xfId="0" applyFont="1" applyFill="1" applyAlignment="1">
      <alignment horizontal="left" vertical="center"/>
    </xf>
    <xf numFmtId="0" fontId="0" fillId="0" borderId="0" xfId="0" applyFill="1" applyAlignment="1">
      <alignment wrapText="1"/>
    </xf>
    <xf numFmtId="1" fontId="0" fillId="0" borderId="0" xfId="0" applyNumberFormat="1"/>
    <xf numFmtId="164" fontId="42" fillId="63" borderId="33" xfId="1" applyNumberFormat="1" applyFont="1" applyFill="1" applyBorder="1" applyAlignment="1">
      <alignment vertical="center"/>
    </xf>
    <xf numFmtId="0" fontId="87" fillId="33" borderId="0" xfId="0" applyFont="1" applyFill="1" applyAlignment="1">
      <alignment horizontal="left" vertical="center"/>
    </xf>
    <xf numFmtId="0" fontId="88" fillId="0" borderId="0" xfId="454">
      <alignment vertical="center"/>
    </xf>
    <xf numFmtId="0" fontId="37" fillId="33" borderId="0" xfId="0" applyFont="1" applyFill="1"/>
    <xf numFmtId="0" fontId="37" fillId="66" borderId="0" xfId="0" applyFont="1" applyFill="1"/>
    <xf numFmtId="185" fontId="37" fillId="33" borderId="0" xfId="0" applyNumberFormat="1" applyFont="1" applyFill="1"/>
    <xf numFmtId="3" fontId="37" fillId="33" borderId="0" xfId="0" applyNumberFormat="1" applyFont="1" applyFill="1"/>
    <xf numFmtId="0" fontId="89" fillId="33" borderId="0" xfId="0" applyFont="1" applyFill="1"/>
    <xf numFmtId="0" fontId="89" fillId="0" borderId="0" xfId="0" applyFont="1" applyFill="1"/>
    <xf numFmtId="164" fontId="0" fillId="0" borderId="0" xfId="0" applyNumberFormat="1"/>
    <xf numFmtId="0" fontId="87" fillId="33" borderId="0" xfId="0" applyFont="1" applyFill="1" applyAlignment="1">
      <alignment horizontal="left" vertical="top" wrapText="1"/>
    </xf>
    <xf numFmtId="0" fontId="87" fillId="33" borderId="0" xfId="0" applyFont="1" applyFill="1" applyAlignment="1">
      <alignment horizontal="left" vertical="center" wrapText="1"/>
    </xf>
    <xf numFmtId="0" fontId="86" fillId="33" borderId="0" xfId="0" applyFont="1" applyFill="1" applyAlignment="1">
      <alignment horizontal="center" vertical="center"/>
    </xf>
    <xf numFmtId="0" fontId="89" fillId="33" borderId="0" xfId="0" applyFont="1" applyFill="1" applyAlignment="1">
      <alignment horizontal="left" vertical="center"/>
    </xf>
    <xf numFmtId="0" fontId="86" fillId="0" borderId="0" xfId="0" applyFont="1" applyFill="1" applyAlignment="1">
      <alignment horizontal="center" wrapText="1"/>
    </xf>
    <xf numFmtId="0" fontId="17" fillId="0" borderId="0" xfId="0" applyFont="1" applyFill="1" applyAlignment="1">
      <alignment horizontal="left" vertical="top" wrapText="1"/>
    </xf>
    <xf numFmtId="0" fontId="89" fillId="0" borderId="0" xfId="0" applyFont="1" applyFill="1" applyAlignment="1">
      <alignment horizontal="left" wrapText="1"/>
    </xf>
    <xf numFmtId="0" fontId="0" fillId="0" borderId="16" xfId="0" applyBorder="1" applyAlignment="1">
      <alignment horizontal="center" wrapText="1"/>
    </xf>
    <xf numFmtId="0" fontId="42" fillId="0" borderId="0" xfId="0" applyFont="1" applyAlignment="1">
      <alignment horizontal="center"/>
    </xf>
    <xf numFmtId="0" fontId="0" fillId="0" borderId="0" xfId="0" applyAlignment="1">
      <alignment horizontal="center"/>
    </xf>
    <xf numFmtId="0" fontId="76" fillId="60" borderId="0" xfId="0" applyFont="1" applyFill="1" applyBorder="1" applyAlignment="1">
      <alignment horizontal="center" vertical="center" wrapText="1"/>
    </xf>
    <xf numFmtId="0" fontId="76" fillId="60" borderId="10" xfId="0" applyFont="1" applyFill="1" applyBorder="1" applyAlignment="1">
      <alignment horizontal="center" vertical="center" wrapText="1"/>
    </xf>
    <xf numFmtId="0" fontId="42" fillId="61" borderId="30" xfId="0" applyFont="1" applyFill="1" applyBorder="1" applyAlignment="1">
      <alignment horizontal="center" vertical="center" wrapText="1"/>
    </xf>
    <xf numFmtId="0" fontId="42" fillId="61" borderId="31" xfId="0" applyFont="1" applyFill="1" applyBorder="1" applyAlignment="1">
      <alignment horizontal="center" vertical="center" wrapText="1"/>
    </xf>
    <xf numFmtId="0" fontId="90" fillId="0" borderId="0" xfId="411" applyFont="1"/>
    <xf numFmtId="10" fontId="79" fillId="64" borderId="0" xfId="345" applyNumberFormat="1" applyFont="1" applyFill="1" applyBorder="1" applyAlignment="1" applyProtection="1">
      <alignment horizontal="left"/>
    </xf>
    <xf numFmtId="0" fontId="81" fillId="64" borderId="0" xfId="345" applyNumberFormat="1" applyFont="1" applyFill="1" applyBorder="1" applyAlignment="1" applyProtection="1">
      <alignment horizontal="left"/>
    </xf>
    <xf numFmtId="10" fontId="81" fillId="64" borderId="0" xfId="345" applyNumberFormat="1" applyFont="1" applyFill="1" applyBorder="1" applyAlignment="1" applyProtection="1">
      <alignment horizontal="left"/>
    </xf>
    <xf numFmtId="164" fontId="91" fillId="65" borderId="0" xfId="345" applyNumberFormat="1" applyFont="1" applyFill="1" applyBorder="1" applyAlignment="1" applyProtection="1">
      <alignment horizontal="right" vertical="top"/>
    </xf>
    <xf numFmtId="0" fontId="79" fillId="64" borderId="0" xfId="345" applyNumberFormat="1" applyFont="1" applyFill="1" applyBorder="1" applyAlignment="1" applyProtection="1">
      <alignment horizontal="center"/>
    </xf>
    <xf numFmtId="188" fontId="81" fillId="64" borderId="0" xfId="455" applyNumberFormat="1" applyFont="1" applyFill="1" applyBorder="1" applyAlignment="1" applyProtection="1">
      <alignment horizontal="left"/>
    </xf>
    <xf numFmtId="173" fontId="81" fillId="64" borderId="0" xfId="345" applyNumberFormat="1" applyFont="1" applyFill="1" applyBorder="1" applyAlignment="1" applyProtection="1">
      <alignment horizontal="left"/>
    </xf>
    <xf numFmtId="0" fontId="37" fillId="0" borderId="0" xfId="0" applyFont="1" applyAlignment="1">
      <alignment wrapText="1"/>
    </xf>
    <xf numFmtId="0" fontId="92" fillId="0" borderId="0" xfId="0" applyFont="1" applyAlignment="1">
      <alignment wrapText="1"/>
    </xf>
    <xf numFmtId="0" fontId="92" fillId="0" borderId="0" xfId="0" applyFont="1"/>
    <xf numFmtId="0" fontId="15" fillId="0" borderId="0" xfId="0" applyFont="1" applyAlignment="1">
      <alignment horizontal="center"/>
    </xf>
    <xf numFmtId="0" fontId="93" fillId="33" borderId="0" xfId="102" applyFont="1" applyFill="1"/>
    <xf numFmtId="0" fontId="42" fillId="0" borderId="0" xfId="0" applyFont="1" applyBorder="1" applyAlignment="1">
      <alignment horizontal="center" vertical="center" wrapText="1"/>
    </xf>
    <xf numFmtId="0" fontId="15" fillId="0" borderId="0" xfId="454" applyFont="1">
      <alignment vertical="center"/>
    </xf>
    <xf numFmtId="0" fontId="15" fillId="0" borderId="0" xfId="454" applyFont="1" applyAlignment="1">
      <alignment vertical="center" wrapText="1"/>
    </xf>
  </cellXfs>
  <cellStyles count="456">
    <cellStyle name="_x000d__x000a_JournalTemplate=C:\COMFO\CTALK\JOURSTD.TPL_x000d__x000a_LbStateAddress=3 3 0 251 1 89 2 311_x000d__x000a_LbStateJou" xfId="145"/>
    <cellStyle name="=C:\WINNT\SYSTEM32\COMMAND.COM" xfId="3"/>
    <cellStyle name="1" xfId="146"/>
    <cellStyle name="1 indent" xfId="147"/>
    <cellStyle name="2 indents" xfId="148"/>
    <cellStyle name="20% - Accent1" xfId="431" builtinId="30" customBuiltin="1"/>
    <cellStyle name="20% - Accent1 2" xfId="4"/>
    <cellStyle name="20% - Accent1 2 2" xfId="5"/>
    <cellStyle name="20% - Accent1 2 2 2" xfId="149"/>
    <cellStyle name="20% - Accent1 2 3" xfId="150"/>
    <cellStyle name="20% - Accent1 3" xfId="151"/>
    <cellStyle name="20% - Accent2" xfId="435" builtinId="34" customBuiltin="1"/>
    <cellStyle name="20% - Accent2 2" xfId="6"/>
    <cellStyle name="20% - Accent2 2 2" xfId="7"/>
    <cellStyle name="20% - Accent2 2 2 2" xfId="152"/>
    <cellStyle name="20% - Accent2 2 3" xfId="153"/>
    <cellStyle name="20% - Accent2 3" xfId="154"/>
    <cellStyle name="20% - Accent3" xfId="439" builtinId="38" customBuiltin="1"/>
    <cellStyle name="20% - Accent3 2" xfId="8"/>
    <cellStyle name="20% - Accent3 2 2" xfId="9"/>
    <cellStyle name="20% - Accent3 2 2 2" xfId="155"/>
    <cellStyle name="20% - Accent3 2 3" xfId="156"/>
    <cellStyle name="20% - Accent3 3" xfId="157"/>
    <cellStyle name="20% - Accent4" xfId="443" builtinId="42" customBuiltin="1"/>
    <cellStyle name="20% - Accent4 2" xfId="10"/>
    <cellStyle name="20% - Accent4 2 2" xfId="11"/>
    <cellStyle name="20% - Accent4 2 2 2" xfId="158"/>
    <cellStyle name="20% - Accent4 2 3" xfId="159"/>
    <cellStyle name="20% - Accent4 3" xfId="160"/>
    <cellStyle name="20% - Accent5" xfId="447" builtinId="46" customBuiltin="1"/>
    <cellStyle name="20% - Accent5 2" xfId="12"/>
    <cellStyle name="20% - Accent5 2 2" xfId="13"/>
    <cellStyle name="20% - Accent5 2 2 2" xfId="161"/>
    <cellStyle name="20% - Accent5 2 3" xfId="162"/>
    <cellStyle name="20% - Accent5 3" xfId="163"/>
    <cellStyle name="20% - Accent6" xfId="451" builtinId="50" customBuiltin="1"/>
    <cellStyle name="20% - Accent6 2" xfId="14"/>
    <cellStyle name="20% - Accent6 2 2" xfId="15"/>
    <cellStyle name="20% - Accent6 2 2 2" xfId="164"/>
    <cellStyle name="20% - Accent6 2 3" xfId="165"/>
    <cellStyle name="20% - Accent6 3" xfId="166"/>
    <cellStyle name="20% - Énfasis1" xfId="167"/>
    <cellStyle name="20% - Énfasis2" xfId="168"/>
    <cellStyle name="20% - Énfasis3" xfId="169"/>
    <cellStyle name="20% - Énfasis4" xfId="170"/>
    <cellStyle name="20% - Énfasis5" xfId="171"/>
    <cellStyle name="20% - Énfasis6" xfId="172"/>
    <cellStyle name="3 indents" xfId="173"/>
    <cellStyle name="4 indents" xfId="174"/>
    <cellStyle name="40% - Accent1" xfId="432" builtinId="31" customBuiltin="1"/>
    <cellStyle name="40% - Accent1 2" xfId="16"/>
    <cellStyle name="40% - Accent1 2 2" xfId="17"/>
    <cellStyle name="40% - Accent1 2 2 2" xfId="175"/>
    <cellStyle name="40% - Accent1 2 3" xfId="176"/>
    <cellStyle name="40% - Accent1 3" xfId="177"/>
    <cellStyle name="40% - Accent2" xfId="436" builtinId="35" customBuiltin="1"/>
    <cellStyle name="40% - Accent2 2" xfId="18"/>
    <cellStyle name="40% - Accent2 2 2" xfId="19"/>
    <cellStyle name="40% - Accent2 2 2 2" xfId="178"/>
    <cellStyle name="40% - Accent2 2 3" xfId="179"/>
    <cellStyle name="40% - Accent2 3" xfId="180"/>
    <cellStyle name="40% - Accent3" xfId="440" builtinId="39" customBuiltin="1"/>
    <cellStyle name="40% - Accent3 2" xfId="20"/>
    <cellStyle name="40% - Accent3 2 2" xfId="21"/>
    <cellStyle name="40% - Accent3 2 2 2" xfId="181"/>
    <cellStyle name="40% - Accent3 2 3" xfId="182"/>
    <cellStyle name="40% - Accent3 3" xfId="183"/>
    <cellStyle name="40% - Accent4" xfId="444" builtinId="43" customBuiltin="1"/>
    <cellStyle name="40% - Accent4 2" xfId="22"/>
    <cellStyle name="40% - Accent4 2 2" xfId="23"/>
    <cellStyle name="40% - Accent4 2 2 2" xfId="184"/>
    <cellStyle name="40% - Accent4 2 3" xfId="185"/>
    <cellStyle name="40% - Accent4 3" xfId="186"/>
    <cellStyle name="40% - Accent5" xfId="448" builtinId="47" customBuiltin="1"/>
    <cellStyle name="40% - Accent5 2" xfId="24"/>
    <cellStyle name="40% - Accent5 2 2" xfId="25"/>
    <cellStyle name="40% - Accent5 2 2 2" xfId="187"/>
    <cellStyle name="40% - Accent5 2 3" xfId="188"/>
    <cellStyle name="40% - Accent5 3" xfId="189"/>
    <cellStyle name="40% - Accent6" xfId="452" builtinId="51" customBuiltin="1"/>
    <cellStyle name="40% - Accent6 2" xfId="26"/>
    <cellStyle name="40% - Accent6 2 2" xfId="27"/>
    <cellStyle name="40% - Accent6 2 2 2" xfId="190"/>
    <cellStyle name="40% - Accent6 2 3" xfId="191"/>
    <cellStyle name="40% - Accent6 3" xfId="192"/>
    <cellStyle name="40% - Énfasis1" xfId="193"/>
    <cellStyle name="40% - Énfasis2" xfId="194"/>
    <cellStyle name="40% - Énfasis3" xfId="195"/>
    <cellStyle name="40% - Énfasis4" xfId="196"/>
    <cellStyle name="40% - Énfasis5" xfId="197"/>
    <cellStyle name="40% - Énfasis6" xfId="198"/>
    <cellStyle name="60% - Accent1" xfId="433" builtinId="32" customBuiltin="1"/>
    <cellStyle name="60% - Accent1 2" xfId="28"/>
    <cellStyle name="60% - Accent1 3" xfId="199"/>
    <cellStyle name="60% - Accent2" xfId="437" builtinId="36" customBuiltin="1"/>
    <cellStyle name="60% - Accent2 2" xfId="29"/>
    <cellStyle name="60% - Accent2 3" xfId="200"/>
    <cellStyle name="60% - Accent3" xfId="441" builtinId="40" customBuiltin="1"/>
    <cellStyle name="60% - Accent3 2" xfId="30"/>
    <cellStyle name="60% - Accent3 3" xfId="201"/>
    <cellStyle name="60% - Accent4" xfId="445" builtinId="44" customBuiltin="1"/>
    <cellStyle name="60% - Accent4 2" xfId="31"/>
    <cellStyle name="60% - Accent4 3" xfId="202"/>
    <cellStyle name="60% - Accent5" xfId="449" builtinId="48" customBuiltin="1"/>
    <cellStyle name="60% - Accent5 2" xfId="32"/>
    <cellStyle name="60% - Accent5 3" xfId="203"/>
    <cellStyle name="60% - Accent6" xfId="453" builtinId="52" customBuiltin="1"/>
    <cellStyle name="60% - Accent6 2" xfId="33"/>
    <cellStyle name="60% - Accent6 3" xfId="204"/>
    <cellStyle name="60% - Énfasis1" xfId="205"/>
    <cellStyle name="60% - Énfasis2" xfId="206"/>
    <cellStyle name="60% - Énfasis3" xfId="207"/>
    <cellStyle name="60% - Énfasis4" xfId="208"/>
    <cellStyle name="60% - Énfasis5" xfId="209"/>
    <cellStyle name="60% - Énfasis6" xfId="210"/>
    <cellStyle name="Accent1" xfId="430" builtinId="29" customBuiltin="1"/>
    <cellStyle name="Accent1 2" xfId="34"/>
    <cellStyle name="Accent1 3" xfId="211"/>
    <cellStyle name="Accent2" xfId="434" builtinId="33" customBuiltin="1"/>
    <cellStyle name="Accent2 2" xfId="35"/>
    <cellStyle name="Accent2 3" xfId="212"/>
    <cellStyle name="Accent3" xfId="438" builtinId="37" customBuiltin="1"/>
    <cellStyle name="Accent3 2" xfId="36"/>
    <cellStyle name="Accent3 3" xfId="213"/>
    <cellStyle name="Accent4" xfId="442" builtinId="41" customBuiltin="1"/>
    <cellStyle name="Accent4 2" xfId="37"/>
    <cellStyle name="Accent4 3" xfId="214"/>
    <cellStyle name="Accent5" xfId="446" builtinId="45" customBuiltin="1"/>
    <cellStyle name="Accent5 2" xfId="38"/>
    <cellStyle name="Accent5 3" xfId="215"/>
    <cellStyle name="Accent6" xfId="450" builtinId="49" customBuiltin="1"/>
    <cellStyle name="Accent6 2" xfId="39"/>
    <cellStyle name="Accent6 3" xfId="216"/>
    <cellStyle name="ANCLAS,REZONES Y SUS PARTES,DE FUNDICION,DE HIERRO O DE ACERO" xfId="217"/>
    <cellStyle name="ANCLAS,REZONES Y SUS PARTES,DE FUNDICION,DE HIERRO O DE ACERO 10" xfId="218"/>
    <cellStyle name="ANCLAS,REZONES Y SUS PARTES,DE FUNDICION,DE HIERRO O DE ACERO 11" xfId="219"/>
    <cellStyle name="ANCLAS,REZONES Y SUS PARTES,DE FUNDICION,DE HIERRO O DE ACERO 12" xfId="220"/>
    <cellStyle name="ANCLAS,REZONES Y SUS PARTES,DE FUNDICION,DE HIERRO O DE ACERO 13" xfId="221"/>
    <cellStyle name="ANCLAS,REZONES Y SUS PARTES,DE FUNDICION,DE HIERRO O DE ACERO 14" xfId="222"/>
    <cellStyle name="ANCLAS,REZONES Y SUS PARTES,DE FUNDICION,DE HIERRO O DE ACERO 15" xfId="223"/>
    <cellStyle name="ANCLAS,REZONES Y SUS PARTES,DE FUNDICION,DE HIERRO O DE ACERO 16" xfId="224"/>
    <cellStyle name="ANCLAS,REZONES Y SUS PARTES,DE FUNDICION,DE HIERRO O DE ACERO 17" xfId="225"/>
    <cellStyle name="ANCLAS,REZONES Y SUS PARTES,DE FUNDICION,DE HIERRO O DE ACERO 18" xfId="226"/>
    <cellStyle name="ANCLAS,REZONES Y SUS PARTES,DE FUNDICION,DE HIERRO O DE ACERO 19" xfId="227"/>
    <cellStyle name="ANCLAS,REZONES Y SUS PARTES,DE FUNDICION,DE HIERRO O DE ACERO 2" xfId="228"/>
    <cellStyle name="ANCLAS,REZONES Y SUS PARTES,DE FUNDICION,DE HIERRO O DE ACERO 20" xfId="229"/>
    <cellStyle name="ANCLAS,REZONES Y SUS PARTES,DE FUNDICION,DE HIERRO O DE ACERO 21" xfId="230"/>
    <cellStyle name="ANCLAS,REZONES Y SUS PARTES,DE FUNDICION,DE HIERRO O DE ACERO 22" xfId="231"/>
    <cellStyle name="ANCLAS,REZONES Y SUS PARTES,DE FUNDICION,DE HIERRO O DE ACERO 23" xfId="232"/>
    <cellStyle name="ANCLAS,REZONES Y SUS PARTES,DE FUNDICION,DE HIERRO O DE ACERO 24" xfId="233"/>
    <cellStyle name="ANCLAS,REZONES Y SUS PARTES,DE FUNDICION,DE HIERRO O DE ACERO 25" xfId="234"/>
    <cellStyle name="ANCLAS,REZONES Y SUS PARTES,DE FUNDICION,DE HIERRO O DE ACERO 26" xfId="235"/>
    <cellStyle name="ANCLAS,REZONES Y SUS PARTES,DE FUNDICION,DE HIERRO O DE ACERO 27" xfId="236"/>
    <cellStyle name="ANCLAS,REZONES Y SUS PARTES,DE FUNDICION,DE HIERRO O DE ACERO 28" xfId="237"/>
    <cellStyle name="ANCLAS,REZONES Y SUS PARTES,DE FUNDICION,DE HIERRO O DE ACERO 3" xfId="238"/>
    <cellStyle name="ANCLAS,REZONES Y SUS PARTES,DE FUNDICION,DE HIERRO O DE ACERO 4" xfId="239"/>
    <cellStyle name="ANCLAS,REZONES Y SUS PARTES,DE FUNDICION,DE HIERRO O DE ACERO 5" xfId="240"/>
    <cellStyle name="ANCLAS,REZONES Y SUS PARTES,DE FUNDICION,DE HIERRO O DE ACERO 6" xfId="241"/>
    <cellStyle name="ANCLAS,REZONES Y SUS PARTES,DE FUNDICION,DE HIERRO O DE ACERO 7" xfId="242"/>
    <cellStyle name="ANCLAS,REZONES Y SUS PARTES,DE FUNDICION,DE HIERRO O DE ACERO 8" xfId="243"/>
    <cellStyle name="ANCLAS,REZONES Y SUS PARTES,DE FUNDICION,DE HIERRO O DE ACERO 9" xfId="244"/>
    <cellStyle name="ANCLAS,REZONES Y SUS PARTES,DE FUNDICION,DE HIERRO O DE ACERO_Cuadro de Impuestos y Gastos Centroamérica 2" xfId="245"/>
    <cellStyle name="Bad" xfId="419" builtinId="27" customBuiltin="1"/>
    <cellStyle name="Bad 2" xfId="40"/>
    <cellStyle name="Bad 3" xfId="246"/>
    <cellStyle name="Buena" xfId="247"/>
    <cellStyle name="Cabecera 1" xfId="248"/>
    <cellStyle name="Cabecera 2" xfId="249"/>
    <cellStyle name="Calculation" xfId="423" builtinId="22" customBuiltin="1"/>
    <cellStyle name="Calculation 2" xfId="41"/>
    <cellStyle name="Calculation 3" xfId="250"/>
    <cellStyle name="Cálculo" xfId="251"/>
    <cellStyle name="Celda de comprobación" xfId="252"/>
    <cellStyle name="Celda vinculada" xfId="253"/>
    <cellStyle name="Check Cell" xfId="425" builtinId="23" customBuiltin="1"/>
    <cellStyle name="Check Cell 2" xfId="42"/>
    <cellStyle name="Check Cell 3" xfId="254"/>
    <cellStyle name="clsAltData" xfId="43"/>
    <cellStyle name="clsAltMRVData" xfId="44"/>
    <cellStyle name="clsBlank" xfId="45"/>
    <cellStyle name="clsColumnHeader" xfId="46"/>
    <cellStyle name="clsData" xfId="47"/>
    <cellStyle name="clsDefault" xfId="48"/>
    <cellStyle name="clsFooter" xfId="49"/>
    <cellStyle name="clsIndexTableData" xfId="50"/>
    <cellStyle name="clsIndexTableHdr" xfId="51"/>
    <cellStyle name="clsIndexTableTitle" xfId="52"/>
    <cellStyle name="clsMRVData" xfId="53"/>
    <cellStyle name="clsReportFooter" xfId="54"/>
    <cellStyle name="clsReportHeader" xfId="55"/>
    <cellStyle name="clsRowHeader" xfId="56"/>
    <cellStyle name="clsRowHeader 2" xfId="57"/>
    <cellStyle name="clsScale" xfId="58"/>
    <cellStyle name="clsSection" xfId="59"/>
    <cellStyle name="Comma" xfId="455" builtinId="3"/>
    <cellStyle name="Comma 2" xfId="60"/>
    <cellStyle name="Comma 2 2" xfId="61"/>
    <cellStyle name="Comma 2 3" xfId="62"/>
    <cellStyle name="Comma 2 4" xfId="63"/>
    <cellStyle name="Comma 2 5" xfId="64"/>
    <cellStyle name="Comma 2 6" xfId="255"/>
    <cellStyle name="Comma 3" xfId="65"/>
    <cellStyle name="Comma 3 2" xfId="66"/>
    <cellStyle name="Comma 3 2 2" xfId="256"/>
    <cellStyle name="Comma 3 3" xfId="257"/>
    <cellStyle name="Comma 3 4" xfId="258"/>
    <cellStyle name="Comma 4" xfId="67"/>
    <cellStyle name="Comma 4 2" xfId="68"/>
    <cellStyle name="Comma 4 2 2" xfId="259"/>
    <cellStyle name="Comma 5" xfId="260"/>
    <cellStyle name="Comma 6" xfId="261"/>
    <cellStyle name="Comma 7" xfId="262"/>
    <cellStyle name="Comma 8" xfId="263"/>
    <cellStyle name="Currency [0] 2" xfId="264"/>
    <cellStyle name="Diseño" xfId="69"/>
    <cellStyle name="Diseño 2" xfId="70"/>
    <cellStyle name="Encabezado 4" xfId="265"/>
    <cellStyle name="Énfasis1" xfId="266"/>
    <cellStyle name="Énfasis2" xfId="267"/>
    <cellStyle name="Énfasis3" xfId="268"/>
    <cellStyle name="Énfasis4" xfId="269"/>
    <cellStyle name="Énfasis5" xfId="270"/>
    <cellStyle name="Énfasis6" xfId="271"/>
    <cellStyle name="Entrada" xfId="272"/>
    <cellStyle name="Euro" xfId="273"/>
    <cellStyle name="Euro 2" xfId="274"/>
    <cellStyle name="Euro 3" xfId="275"/>
    <cellStyle name="Excel Built-in Normal" xfId="71"/>
    <cellStyle name="Explanatory Text" xfId="428" builtinId="53" customBuiltin="1"/>
    <cellStyle name="Explanatory Text 2" xfId="72"/>
    <cellStyle name="Explanatory Text 3" xfId="276"/>
    <cellStyle name="Fecha" xfId="277"/>
    <cellStyle name="Fijo" xfId="278"/>
    <cellStyle name="Good" xfId="418" builtinId="26" customBuiltin="1"/>
    <cellStyle name="Good 2" xfId="73"/>
    <cellStyle name="Good 3" xfId="279"/>
    <cellStyle name="Header" xfId="280"/>
    <cellStyle name="Heading 1" xfId="414" builtinId="16" customBuiltin="1"/>
    <cellStyle name="Heading 1 2" xfId="74"/>
    <cellStyle name="Heading 1 3" xfId="281"/>
    <cellStyle name="Heading 2" xfId="415" builtinId="17" customBuiltin="1"/>
    <cellStyle name="Heading 2 2" xfId="75"/>
    <cellStyle name="Heading 2 3" xfId="282"/>
    <cellStyle name="Heading 3" xfId="416" builtinId="18" customBuiltin="1"/>
    <cellStyle name="Heading 3 2" xfId="76"/>
    <cellStyle name="Heading 3 3" xfId="283"/>
    <cellStyle name="Heading 4" xfId="417" builtinId="19" customBuiltin="1"/>
    <cellStyle name="Heading 4 2" xfId="77"/>
    <cellStyle name="Heading 4 3" xfId="284"/>
    <cellStyle name="Hipervínculo 2" xfId="285"/>
    <cellStyle name="Hipervínculo 3" xfId="286"/>
    <cellStyle name="Hipervínculo 4" xfId="287"/>
    <cellStyle name="Hyperlink 2" xfId="78"/>
    <cellStyle name="Hyperlink 2 2" xfId="79"/>
    <cellStyle name="Hyperlink 2 3" xfId="80"/>
    <cellStyle name="Hyperlink 3" xfId="81"/>
    <cellStyle name="Hyperlink 4" xfId="288"/>
    <cellStyle name="imf-one decimal" xfId="289"/>
    <cellStyle name="imf-zero decimal" xfId="290"/>
    <cellStyle name="Incorrecto" xfId="291"/>
    <cellStyle name="Input" xfId="421" builtinId="20" customBuiltin="1"/>
    <cellStyle name="Input 2" xfId="82"/>
    <cellStyle name="Input 3" xfId="292"/>
    <cellStyle name="Linked Cell" xfId="424" builtinId="24" customBuiltin="1"/>
    <cellStyle name="Linked Cell 2" xfId="83"/>
    <cellStyle name="Linked Cell 3" xfId="293"/>
    <cellStyle name="Millares [0]_F194-195" xfId="294"/>
    <cellStyle name="Millares 10" xfId="295"/>
    <cellStyle name="Millares 11" xfId="296"/>
    <cellStyle name="Millares 12" xfId="297"/>
    <cellStyle name="Millares 13" xfId="298"/>
    <cellStyle name="Millares 14" xfId="299"/>
    <cellStyle name="Millares 15" xfId="300"/>
    <cellStyle name="Millares 16" xfId="301"/>
    <cellStyle name="Millares 17" xfId="302"/>
    <cellStyle name="Millares 18" xfId="303"/>
    <cellStyle name="Millares 19" xfId="304"/>
    <cellStyle name="Millares 2" xfId="84"/>
    <cellStyle name="Millares 2 2" xfId="305"/>
    <cellStyle name="Millares 21" xfId="306"/>
    <cellStyle name="Millares 22" xfId="307"/>
    <cellStyle name="Millares 23" xfId="308"/>
    <cellStyle name="Millares 24" xfId="309"/>
    <cellStyle name="Millares 3" xfId="310"/>
    <cellStyle name="Millares 4" xfId="311"/>
    <cellStyle name="Millares 5" xfId="312"/>
    <cellStyle name="Millares 6" xfId="313"/>
    <cellStyle name="Millares 7" xfId="314"/>
    <cellStyle name="Millares 8" xfId="315"/>
    <cellStyle name="Millares 9" xfId="316"/>
    <cellStyle name="Millares_CUENTA 1 2 2" xfId="85"/>
    <cellStyle name="Moneda 2" xfId="86"/>
    <cellStyle name="Monetario" xfId="317"/>
    <cellStyle name="Monetario0" xfId="318"/>
    <cellStyle name="Neutral" xfId="420" builtinId="28" customBuiltin="1"/>
    <cellStyle name="Neutral 2" xfId="87"/>
    <cellStyle name="Neutral 3" xfId="319"/>
    <cellStyle name="Normal" xfId="0" builtinId="0"/>
    <cellStyle name="Normal 10" xfId="88"/>
    <cellStyle name="Normal 10 2" xfId="89"/>
    <cellStyle name="Normal 10 2 2" xfId="320"/>
    <cellStyle name="Normal 10 3" xfId="321"/>
    <cellStyle name="Normal 11" xfId="90"/>
    <cellStyle name="Normal 11 2" xfId="91"/>
    <cellStyle name="Normal 11 2 2" xfId="322"/>
    <cellStyle name="Normal 11 3" xfId="92"/>
    <cellStyle name="Normal 11 3 2" xfId="323"/>
    <cellStyle name="Normal 11 3 3" xfId="324"/>
    <cellStyle name="Normal 11 4" xfId="325"/>
    <cellStyle name="Normal 11 5" xfId="326"/>
    <cellStyle name="Normal 12" xfId="93"/>
    <cellStyle name="Normal 12 2" xfId="94"/>
    <cellStyle name="Normal 12 2 2" xfId="95"/>
    <cellStyle name="Normal 12 3" xfId="327"/>
    <cellStyle name="Normal 12 4" xfId="328"/>
    <cellStyle name="Normal 13" xfId="96"/>
    <cellStyle name="Normal 13 2" xfId="329"/>
    <cellStyle name="Normal 14" xfId="97"/>
    <cellStyle name="Normal 14 2" xfId="330"/>
    <cellStyle name="Normal 15" xfId="98"/>
    <cellStyle name="Normal 15 2" xfId="331"/>
    <cellStyle name="Normal 16" xfId="99"/>
    <cellStyle name="Normal 16 2" xfId="100"/>
    <cellStyle name="Normal 16 2 2" xfId="332"/>
    <cellStyle name="Normal 17" xfId="333"/>
    <cellStyle name="Normal 17 2" xfId="101"/>
    <cellStyle name="Normal 18" xfId="334"/>
    <cellStyle name="Normal 19" xfId="335"/>
    <cellStyle name="Normal 2" xfId="102"/>
    <cellStyle name="Normal 2 2" xfId="103"/>
    <cellStyle name="Normal 2 2 2" xfId="104"/>
    <cellStyle name="Normal 2 2 2 2" xfId="105"/>
    <cellStyle name="Normal 2 2 3" xfId="336"/>
    <cellStyle name="Normal 2 2 4" xfId="337"/>
    <cellStyle name="Normal 2 3" xfId="106"/>
    <cellStyle name="Normal 2 3 2" xfId="107"/>
    <cellStyle name="Normal 2 3 2 2" xfId="338"/>
    <cellStyle name="Normal 2 3 3" xfId="339"/>
    <cellStyle name="Normal 2 3 4" xfId="340"/>
    <cellStyle name="Normal 2 4" xfId="108"/>
    <cellStyle name="Normal 2 4 2" xfId="109"/>
    <cellStyle name="Normal 2 5" xfId="110"/>
    <cellStyle name="Normal 2 5 2" xfId="341"/>
    <cellStyle name="Normal 2 6" xfId="342"/>
    <cellStyle name="Normal 20" xfId="343"/>
    <cellStyle name="Normal 21" xfId="344"/>
    <cellStyle name="Normal 22" xfId="345"/>
    <cellStyle name="Normal 23" xfId="411"/>
    <cellStyle name="Normal 24" xfId="454"/>
    <cellStyle name="Normal 3" xfId="111"/>
    <cellStyle name="Normal 3 2" xfId="112"/>
    <cellStyle name="Normal 3 2 2" xfId="346"/>
    <cellStyle name="Normal 3 2 2 2" xfId="347"/>
    <cellStyle name="Normal 3 2 3" xfId="348"/>
    <cellStyle name="Normal 3 3" xfId="349"/>
    <cellStyle name="Normal 4" xfId="2"/>
    <cellStyle name="Normal 4 2" xfId="113"/>
    <cellStyle name="Normal 4 3" xfId="114"/>
    <cellStyle name="Normal 4 4" xfId="350"/>
    <cellStyle name="Normal 5" xfId="115"/>
    <cellStyle name="Normal 5 2" xfId="116"/>
    <cellStyle name="Normal 5 2 2" xfId="351"/>
    <cellStyle name="Normal 5 3" xfId="352"/>
    <cellStyle name="Normal 5 4" xfId="353"/>
    <cellStyle name="Normal 6" xfId="117"/>
    <cellStyle name="Normal 6 2" xfId="118"/>
    <cellStyle name="Normal 6 2 2" xfId="354"/>
    <cellStyle name="Normal 6 3" xfId="355"/>
    <cellStyle name="Normal 6 4" xfId="356"/>
    <cellStyle name="Normal 6 5" xfId="357"/>
    <cellStyle name="Normal 7" xfId="119"/>
    <cellStyle name="Normal 7 2" xfId="120"/>
    <cellStyle name="Normal 7 2 2" xfId="358"/>
    <cellStyle name="Normal 7 3" xfId="359"/>
    <cellStyle name="Normal 8" xfId="121"/>
    <cellStyle name="Normal 8 2" xfId="122"/>
    <cellStyle name="Normal 8 2 2" xfId="360"/>
    <cellStyle name="Normal 8 3" xfId="123"/>
    <cellStyle name="Normal 8 3 2" xfId="361"/>
    <cellStyle name="Normal 8 3 2 2" xfId="362"/>
    <cellStyle name="Normal 8 3 3" xfId="363"/>
    <cellStyle name="Normal 8 4" xfId="364"/>
    <cellStyle name="Normal 8 5" xfId="365"/>
    <cellStyle name="Normal 9" xfId="124"/>
    <cellStyle name="Normal 9 2" xfId="125"/>
    <cellStyle name="Normal 9 2 2" xfId="366"/>
    <cellStyle name="Normal 9 3" xfId="367"/>
    <cellStyle name="Normal 9 4" xfId="368"/>
    <cellStyle name="Normál_212" xfId="126"/>
    <cellStyle name="Normalny_sprawozdania" xfId="127"/>
    <cellStyle name="Notas" xfId="369"/>
    <cellStyle name="Note" xfId="427" builtinId="10" customBuiltin="1"/>
    <cellStyle name="Note 2" xfId="128"/>
    <cellStyle name="Note 2 2" xfId="129"/>
    <cellStyle name="Note 2 2 2" xfId="370"/>
    <cellStyle name="Note 2 3" xfId="371"/>
    <cellStyle name="Note 3" xfId="372"/>
    <cellStyle name="Output" xfId="422" builtinId="21" customBuiltin="1"/>
    <cellStyle name="Output 2" xfId="130"/>
    <cellStyle name="Output 3" xfId="373"/>
    <cellStyle name="Percent" xfId="1" builtinId="5"/>
    <cellStyle name="Percent 10" xfId="374"/>
    <cellStyle name="Percent 11" xfId="375"/>
    <cellStyle name="Percent 12" xfId="376"/>
    <cellStyle name="Percent 13" xfId="377"/>
    <cellStyle name="Percent 14" xfId="412"/>
    <cellStyle name="Percent 2" xfId="131"/>
    <cellStyle name="Percent 2 2" xfId="132"/>
    <cellStyle name="Percent 2 3" xfId="133"/>
    <cellStyle name="Percent 2 4" xfId="134"/>
    <cellStyle name="Percent 2 5" xfId="135"/>
    <cellStyle name="Percent 2 6" xfId="378"/>
    <cellStyle name="Percent 2 7" xfId="379"/>
    <cellStyle name="Percent 3" xfId="136"/>
    <cellStyle name="Percent 3 2" xfId="137"/>
    <cellStyle name="Percent 3 2 2" xfId="380"/>
    <cellStyle name="Percent 3 3" xfId="381"/>
    <cellStyle name="Percent 3 4" xfId="382"/>
    <cellStyle name="Percent 4" xfId="138"/>
    <cellStyle name="Percent 4 2" xfId="383"/>
    <cellStyle name="Percent 5" xfId="139"/>
    <cellStyle name="Percent 5 2" xfId="140"/>
    <cellStyle name="Percent 5 2 2" xfId="384"/>
    <cellStyle name="Percent 6" xfId="141"/>
    <cellStyle name="Percent 6 2" xfId="385"/>
    <cellStyle name="Percent 6 3" xfId="386"/>
    <cellStyle name="Percent 7" xfId="142"/>
    <cellStyle name="Percent 7 2" xfId="387"/>
    <cellStyle name="Percent 7 2 2" xfId="388"/>
    <cellStyle name="Percent 7 3" xfId="389"/>
    <cellStyle name="Percent 8" xfId="390"/>
    <cellStyle name="Percent 9" xfId="391"/>
    <cellStyle name="percentage difference" xfId="392"/>
    <cellStyle name="Porcentaje" xfId="393"/>
    <cellStyle name="Porcentaje 2" xfId="394"/>
    <cellStyle name="Porcentaje 2 2" xfId="395"/>
    <cellStyle name="Porcentual 4" xfId="396"/>
    <cellStyle name="Punto" xfId="397"/>
    <cellStyle name="Punto0" xfId="398"/>
    <cellStyle name="Salida" xfId="399"/>
    <cellStyle name="ss17" xfId="400"/>
    <cellStyle name="Style 1" xfId="401"/>
    <cellStyle name="Texto de advertencia" xfId="402"/>
    <cellStyle name="Texto explicativo" xfId="403"/>
    <cellStyle name="Title" xfId="413" builtinId="15" customBuiltin="1"/>
    <cellStyle name="Titre 1" xfId="404"/>
    <cellStyle name="Título" xfId="405"/>
    <cellStyle name="Título 1" xfId="406"/>
    <cellStyle name="Título 2" xfId="407"/>
    <cellStyle name="Título 3" xfId="408"/>
    <cellStyle name="Total" xfId="429" builtinId="25" customBuiltin="1"/>
    <cellStyle name="Total 2" xfId="143"/>
    <cellStyle name="Total 3" xfId="409"/>
    <cellStyle name="Warning Text" xfId="426" builtinId="11" customBuiltin="1"/>
    <cellStyle name="Warning Text 2" xfId="144"/>
    <cellStyle name="Warning Text 3" xfId="410"/>
  </cellStyles>
  <dxfs count="0"/>
  <tableStyles count="0" defaultTableStyle="TableStyleMedium2" defaultPivotStyle="PivotStyleLight16"/>
  <colors>
    <mruColors>
      <color rgb="FF005073"/>
      <color rgb="FFFFFFFF"/>
    </mruColors>
  </colors>
  <extLst>
    <ext xmlns:x14="http://schemas.microsoft.com/office/spreadsheetml/2009/9/main" uri="{EB79DEF2-80B8-43e5-95BD-54CBDDF9020C}">
      <x14:slicerStyles defaultSlicerStyle="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calcChain" Target="calcChain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3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sharedStrings" Target="sharedStrings.xml"/><Relationship Id="rId2" Type="http://schemas.openxmlformats.org/officeDocument/2006/relationships/worksheet" Target="worksheets/sheet2.xml"/><Relationship Id="rId16" Type="http://schemas.openxmlformats.org/officeDocument/2006/relationships/styles" Target="styles.xml"/><Relationship Id="rId20" Type="http://schemas.openxmlformats.org/officeDocument/2006/relationships/customXml" Target="../customXml/item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6.xml"/><Relationship Id="rId5" Type="http://schemas.openxmlformats.org/officeDocument/2006/relationships/worksheet" Target="worksheets/sheet5.xml"/><Relationship Id="rId15" Type="http://schemas.openxmlformats.org/officeDocument/2006/relationships/theme" Target="theme/theme1.xml"/><Relationship Id="rId23" Type="http://schemas.openxmlformats.org/officeDocument/2006/relationships/customXml" Target="../customXml/item5.xml"/><Relationship Id="rId10" Type="http://schemas.openxmlformats.org/officeDocument/2006/relationships/worksheet" Target="worksheets/sheet10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externalLink" Target="externalLinks/externalLink1.xml"/><Relationship Id="rId22" Type="http://schemas.openxmlformats.org/officeDocument/2006/relationships/customXml" Target="../customXml/item4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.xml"/></Relationships>
</file>

<file path=xl/charts/_rels/chart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.xml"/><Relationship Id="rId1" Type="http://schemas.openxmlformats.org/officeDocument/2006/relationships/themeOverride" Target="../theme/themeOverride1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0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5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7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8.xml"/></Relationships>
</file>

<file path=xl/charts/_rels/chart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1.xml"/><Relationship Id="rId1" Type="http://schemas.openxmlformats.org/officeDocument/2006/relationships/themeOverride" Target="../theme/themeOverride2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/>
            </a:pPr>
            <a:r>
              <a:rPr lang="en-US" sz="1400"/>
              <a:t>Figure 6.1 Extension of the Demographic Dividend</a:t>
            </a:r>
          </a:p>
        </c:rich>
      </c:tx>
      <c:layout/>
      <c:overlay val="0"/>
    </c:title>
    <c:autoTitleDeleted val="0"/>
    <c:plotArea>
      <c:layout>
        <c:manualLayout>
          <c:layoutTarget val="inner"/>
          <c:xMode val="edge"/>
          <c:yMode val="edge"/>
          <c:x val="0.14265334034475918"/>
          <c:y val="0.11400129446754101"/>
          <c:w val="0.83482176217427995"/>
          <c:h val="0.71348731938008503"/>
        </c:manualLayout>
      </c:layout>
      <c:barChart>
        <c:barDir val="bar"/>
        <c:grouping val="clustered"/>
        <c:varyColors val="0"/>
        <c:ser>
          <c:idx val="1"/>
          <c:order val="1"/>
          <c:invertIfNegative val="0"/>
          <c:dPt>
            <c:idx val="0"/>
            <c:invertIfNegative val="0"/>
            <c:bubble3D val="0"/>
            <c:spPr>
              <a:solidFill>
                <a:srgbClr val="005073"/>
              </a:solidFill>
            </c:spPr>
          </c:dPt>
          <c:dPt>
            <c:idx val="1"/>
            <c:invertIfNegative val="0"/>
            <c:bubble3D val="0"/>
            <c:spPr>
              <a:solidFill>
                <a:srgbClr val="005073"/>
              </a:solidFill>
            </c:spPr>
          </c:dPt>
          <c:dPt>
            <c:idx val="2"/>
            <c:invertIfNegative val="0"/>
            <c:bubble3D val="0"/>
            <c:spPr>
              <a:solidFill>
                <a:srgbClr val="005073"/>
              </a:solidFill>
            </c:spPr>
          </c:dPt>
          <c:dPt>
            <c:idx val="3"/>
            <c:invertIfNegative val="0"/>
            <c:bubble3D val="0"/>
            <c:spPr>
              <a:solidFill>
                <a:srgbClr val="005073"/>
              </a:solidFill>
            </c:spPr>
          </c:dPt>
          <c:dPt>
            <c:idx val="4"/>
            <c:invertIfNegative val="0"/>
            <c:bubble3D val="0"/>
            <c:spPr>
              <a:solidFill>
                <a:srgbClr val="005073"/>
              </a:solidFill>
            </c:spPr>
          </c:dPt>
          <c:dPt>
            <c:idx val="5"/>
            <c:invertIfNegative val="0"/>
            <c:bubble3D val="0"/>
            <c:spPr>
              <a:solidFill>
                <a:srgbClr val="005073"/>
              </a:solidFill>
            </c:spPr>
          </c:dPt>
          <c:dPt>
            <c:idx val="6"/>
            <c:invertIfNegative val="0"/>
            <c:bubble3D val="0"/>
            <c:spPr>
              <a:solidFill>
                <a:srgbClr val="005073"/>
              </a:solidFill>
            </c:spPr>
          </c:dPt>
          <c:dLbls>
            <c:dLbl>
              <c:idx val="0"/>
              <c:layout>
                <c:manualLayout>
                  <c:x val="0.439458528799893"/>
                  <c:y val="-2.0177562550443904E-3"/>
                </c:manualLayout>
              </c:layout>
              <c:tx>
                <c:rich>
                  <a:bodyPr/>
                  <a:lstStyle/>
                  <a:p>
                    <a:r>
                      <a: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rPr>
                      <a:t>15.6</a:t>
                    </a:r>
                    <a:endParaRPr lang="en-U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</c:dLbl>
            <c:dLbl>
              <c:idx val="1"/>
              <c:layout>
                <c:manualLayout>
                  <c:x val="0.43945852879989311"/>
                  <c:y val="0"/>
                </c:manualLayout>
              </c:layout>
              <c:tx>
                <c:rich>
                  <a:bodyPr/>
                  <a:lstStyle/>
                  <a:p>
                    <a:r>
                      <a: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rPr>
                      <a:t>33.4</a:t>
                    </a:r>
                    <a:endParaRPr lang="en-U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</c:dLbl>
            <c:dLbl>
              <c:idx val="2"/>
              <c:layout>
                <c:manualLayout>
                  <c:x val="0.44092308650346662"/>
                  <c:y val="0"/>
                </c:manualLayout>
              </c:layout>
              <c:tx>
                <c:rich>
                  <a:bodyPr/>
                  <a:lstStyle/>
                  <a:p>
                    <a:r>
                      <a: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rPr>
                      <a:t>29.1</a:t>
                    </a:r>
                    <a:endParaRPr lang="en-U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</c:dLbl>
            <c:dLbl>
              <c:idx val="3"/>
              <c:layout>
                <c:manualLayout>
                  <c:x val="0.44092308650346662"/>
                  <c:y val="2.0177562550443904E-3"/>
                </c:manualLayout>
              </c:layout>
              <c:tx>
                <c:rich>
                  <a:bodyPr/>
                  <a:lstStyle/>
                  <a:p>
                    <a:r>
                      <a: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rPr>
                      <a:t>19.1</a:t>
                    </a:r>
                    <a:endParaRPr lang="en-U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</c:dLbl>
            <c:dLbl>
              <c:idx val="4"/>
              <c:layout>
                <c:manualLayout>
                  <c:x val="0.40617189986576807"/>
                  <c:y val="0"/>
                </c:manualLayout>
              </c:layout>
              <c:tx>
                <c:rich>
                  <a:bodyPr/>
                  <a:lstStyle/>
                  <a:p>
                    <a:r>
                      <a: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rPr>
                      <a:t>27.4</a:t>
                    </a:r>
                    <a:endParaRPr lang="en-U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</c:dLbl>
            <c:dLbl>
              <c:idx val="5"/>
              <c:layout>
                <c:manualLayout>
                  <c:x val="0.37288480965362636"/>
                  <c:y val="2.0177562550443904E-3"/>
                </c:manualLayout>
              </c:layout>
              <c:tx>
                <c:rich>
                  <a:bodyPr/>
                  <a:lstStyle/>
                  <a:p>
                    <a:r>
                      <a: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rPr>
                      <a:t>35.5</a:t>
                    </a:r>
                    <a:endParaRPr lang="en-U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</c:dLbl>
            <c:dLbl>
              <c:idx val="6"/>
              <c:layout>
                <c:manualLayout>
                  <c:x val="2.4910270831530672E-2"/>
                  <c:y val="0"/>
                </c:manualLayout>
              </c:layout>
              <c:tx>
                <c:rich>
                  <a:bodyPr/>
                  <a:lstStyle/>
                  <a:p>
                    <a:r>
                      <a: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rPr>
                      <a:t>0.9</a:t>
                    </a:r>
                    <a:endParaRPr lang="en-U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</c:dLbl>
            <c:showLegendKey val="0"/>
            <c:showVal val="0"/>
            <c:showCatName val="0"/>
            <c:showSerName val="0"/>
            <c:showPercent val="0"/>
            <c:showBubbleSize val="0"/>
          </c:dLbls>
          <c:cat>
            <c:strRef>
              <c:f>'f6.1'!$A$4:$A$39</c:f>
              <c:strCache>
                <c:ptCount val="35"/>
                <c:pt idx="0">
                  <c:v>World</c:v>
                </c:pt>
                <c:pt idx="1">
                  <c:v>Europe</c:v>
                </c:pt>
                <c:pt idx="2">
                  <c:v>Northern America</c:v>
                </c:pt>
                <c:pt idx="3">
                  <c:v>Oceania</c:v>
                </c:pt>
                <c:pt idx="4">
                  <c:v>Asia</c:v>
                </c:pt>
                <c:pt idx="5">
                  <c:v>Latin America and the Caribbean</c:v>
                </c:pt>
                <c:pt idx="6">
                  <c:v>Africa</c:v>
                </c:pt>
                <c:pt idx="7">
                  <c:v>Cuba</c:v>
                </c:pt>
                <c:pt idx="8">
                  <c:v>Barbados</c:v>
                </c:pt>
                <c:pt idx="9">
                  <c:v>Trinidad and Tobago</c:v>
                </c:pt>
                <c:pt idx="10">
                  <c:v>Jamaica</c:v>
                </c:pt>
                <c:pt idx="11">
                  <c:v>Bahamas</c:v>
                </c:pt>
                <c:pt idx="12">
                  <c:v>Chile</c:v>
                </c:pt>
                <c:pt idx="13">
                  <c:v>Costa Rica</c:v>
                </c:pt>
                <c:pt idx="14">
                  <c:v>Uruguay</c:v>
                </c:pt>
                <c:pt idx="15">
                  <c:v>Brazil</c:v>
                </c:pt>
                <c:pt idx="16">
                  <c:v>Colombia</c:v>
                </c:pt>
                <c:pt idx="17">
                  <c:v>Antigua and Barbuda</c:v>
                </c:pt>
                <c:pt idx="18">
                  <c:v>Panama</c:v>
                </c:pt>
                <c:pt idx="19">
                  <c:v>Suriname</c:v>
                </c:pt>
                <c:pt idx="20">
                  <c:v>Venezuela</c:v>
                </c:pt>
                <c:pt idx="21">
                  <c:v>Mexico</c:v>
                </c:pt>
                <c:pt idx="22">
                  <c:v>Peru</c:v>
                </c:pt>
                <c:pt idx="23">
                  <c:v>Argentina</c:v>
                </c:pt>
                <c:pt idx="24">
                  <c:v>Dominican Republic</c:v>
                </c:pt>
                <c:pt idx="25">
                  <c:v>Ecuador</c:v>
                </c:pt>
                <c:pt idx="26">
                  <c:v>El Salvador</c:v>
                </c:pt>
                <c:pt idx="27">
                  <c:v>Nicaragua</c:v>
                </c:pt>
                <c:pt idx="28">
                  <c:v>Honduras</c:v>
                </c:pt>
                <c:pt idx="29">
                  <c:v>Guatemala</c:v>
                </c:pt>
                <c:pt idx="30">
                  <c:v>Belize</c:v>
                </c:pt>
                <c:pt idx="31">
                  <c:v>Haiti</c:v>
                </c:pt>
                <c:pt idx="32">
                  <c:v>Bolivia</c:v>
                </c:pt>
                <c:pt idx="33">
                  <c:v>Paraguay</c:v>
                </c:pt>
                <c:pt idx="34">
                  <c:v>Guyana</c:v>
                </c:pt>
              </c:strCache>
            </c:strRef>
          </c:cat>
          <c:val>
            <c:numRef>
              <c:f>'f6.1'!$C$4:$C$39</c:f>
              <c:numCache>
                <c:formatCode>General</c:formatCode>
                <c:ptCount val="35"/>
                <c:pt idx="0">
                  <c:v>2010</c:v>
                </c:pt>
                <c:pt idx="1">
                  <c:v>2010</c:v>
                </c:pt>
                <c:pt idx="2">
                  <c:v>2010</c:v>
                </c:pt>
                <c:pt idx="3">
                  <c:v>2010</c:v>
                </c:pt>
                <c:pt idx="4">
                  <c:v>2015</c:v>
                </c:pt>
                <c:pt idx="5">
                  <c:v>2020</c:v>
                </c:pt>
                <c:pt idx="6">
                  <c:v>2075</c:v>
                </c:pt>
                <c:pt idx="7">
                  <c:v>2010</c:v>
                </c:pt>
                <c:pt idx="8">
                  <c:v>2010</c:v>
                </c:pt>
                <c:pt idx="9">
                  <c:v>2010</c:v>
                </c:pt>
                <c:pt idx="10">
                  <c:v>2015</c:v>
                </c:pt>
                <c:pt idx="11">
                  <c:v>2015</c:v>
                </c:pt>
                <c:pt idx="12">
                  <c:v>2015</c:v>
                </c:pt>
                <c:pt idx="13">
                  <c:v>2015</c:v>
                </c:pt>
                <c:pt idx="14">
                  <c:v>2020</c:v>
                </c:pt>
                <c:pt idx="15">
                  <c:v>2020</c:v>
                </c:pt>
                <c:pt idx="16">
                  <c:v>2020</c:v>
                </c:pt>
                <c:pt idx="17">
                  <c:v>2020</c:v>
                </c:pt>
                <c:pt idx="18">
                  <c:v>2025</c:v>
                </c:pt>
                <c:pt idx="19">
                  <c:v>2025</c:v>
                </c:pt>
                <c:pt idx="20">
                  <c:v>2025</c:v>
                </c:pt>
                <c:pt idx="21">
                  <c:v>2030</c:v>
                </c:pt>
                <c:pt idx="22">
                  <c:v>2030</c:v>
                </c:pt>
                <c:pt idx="23">
                  <c:v>2035</c:v>
                </c:pt>
                <c:pt idx="24">
                  <c:v>2035</c:v>
                </c:pt>
                <c:pt idx="25">
                  <c:v>2035</c:v>
                </c:pt>
                <c:pt idx="26">
                  <c:v>2035</c:v>
                </c:pt>
                <c:pt idx="27">
                  <c:v>2035</c:v>
                </c:pt>
                <c:pt idx="28">
                  <c:v>2040</c:v>
                </c:pt>
                <c:pt idx="29">
                  <c:v>2045</c:v>
                </c:pt>
                <c:pt idx="30">
                  <c:v>2045</c:v>
                </c:pt>
                <c:pt idx="31">
                  <c:v>2045</c:v>
                </c:pt>
                <c:pt idx="32">
                  <c:v>2045</c:v>
                </c:pt>
                <c:pt idx="33">
                  <c:v>2045</c:v>
                </c:pt>
                <c:pt idx="34">
                  <c:v>2055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02281984"/>
        <c:axId val="102283520"/>
      </c:barChart>
      <c:barChart>
        <c:barDir val="bar"/>
        <c:grouping val="clustered"/>
        <c:varyColors val="0"/>
        <c:ser>
          <c:idx val="0"/>
          <c:order val="0"/>
          <c:spPr>
            <a:solidFill>
              <a:srgbClr val="FFFFFF"/>
            </a:solidFill>
            <a:ln>
              <a:noFill/>
            </a:ln>
          </c:spPr>
          <c:invertIfNegative val="0"/>
          <c:cat>
            <c:strRef>
              <c:f>'f6.1'!$A$4:$A$39</c:f>
              <c:strCache>
                <c:ptCount val="35"/>
                <c:pt idx="0">
                  <c:v>World</c:v>
                </c:pt>
                <c:pt idx="1">
                  <c:v>Europe</c:v>
                </c:pt>
                <c:pt idx="2">
                  <c:v>Northern America</c:v>
                </c:pt>
                <c:pt idx="3">
                  <c:v>Oceania</c:v>
                </c:pt>
                <c:pt idx="4">
                  <c:v>Asia</c:v>
                </c:pt>
                <c:pt idx="5">
                  <c:v>Latin America and the Caribbean</c:v>
                </c:pt>
                <c:pt idx="6">
                  <c:v>Africa</c:v>
                </c:pt>
                <c:pt idx="7">
                  <c:v>Cuba</c:v>
                </c:pt>
                <c:pt idx="8">
                  <c:v>Barbados</c:v>
                </c:pt>
                <c:pt idx="9">
                  <c:v>Trinidad and Tobago</c:v>
                </c:pt>
                <c:pt idx="10">
                  <c:v>Jamaica</c:v>
                </c:pt>
                <c:pt idx="11">
                  <c:v>Bahamas</c:v>
                </c:pt>
                <c:pt idx="12">
                  <c:v>Chile</c:v>
                </c:pt>
                <c:pt idx="13">
                  <c:v>Costa Rica</c:v>
                </c:pt>
                <c:pt idx="14">
                  <c:v>Uruguay</c:v>
                </c:pt>
                <c:pt idx="15">
                  <c:v>Brazil</c:v>
                </c:pt>
                <c:pt idx="16">
                  <c:v>Colombia</c:v>
                </c:pt>
                <c:pt idx="17">
                  <c:v>Antigua and Barbuda</c:v>
                </c:pt>
                <c:pt idx="18">
                  <c:v>Panama</c:v>
                </c:pt>
                <c:pt idx="19">
                  <c:v>Suriname</c:v>
                </c:pt>
                <c:pt idx="20">
                  <c:v>Venezuela</c:v>
                </c:pt>
                <c:pt idx="21">
                  <c:v>Mexico</c:v>
                </c:pt>
                <c:pt idx="22">
                  <c:v>Peru</c:v>
                </c:pt>
                <c:pt idx="23">
                  <c:v>Argentina</c:v>
                </c:pt>
                <c:pt idx="24">
                  <c:v>Dominican Republic</c:v>
                </c:pt>
                <c:pt idx="25">
                  <c:v>Ecuador</c:v>
                </c:pt>
                <c:pt idx="26">
                  <c:v>El Salvador</c:v>
                </c:pt>
                <c:pt idx="27">
                  <c:v>Nicaragua</c:v>
                </c:pt>
                <c:pt idx="28">
                  <c:v>Honduras</c:v>
                </c:pt>
                <c:pt idx="29">
                  <c:v>Guatemala</c:v>
                </c:pt>
                <c:pt idx="30">
                  <c:v>Belize</c:v>
                </c:pt>
                <c:pt idx="31">
                  <c:v>Haiti</c:v>
                </c:pt>
                <c:pt idx="32">
                  <c:v>Bolivia</c:v>
                </c:pt>
                <c:pt idx="33">
                  <c:v>Paraguay</c:v>
                </c:pt>
                <c:pt idx="34">
                  <c:v>Guyana</c:v>
                </c:pt>
              </c:strCache>
            </c:strRef>
          </c:cat>
          <c:val>
            <c:numRef>
              <c:f>'f6.1'!$B$4:$B$39</c:f>
              <c:numCache>
                <c:formatCode>General</c:formatCode>
                <c:ptCount val="35"/>
                <c:pt idx="0">
                  <c:v>1970</c:v>
                </c:pt>
                <c:pt idx="1">
                  <c:v>1970</c:v>
                </c:pt>
                <c:pt idx="2">
                  <c:v>1965</c:v>
                </c:pt>
                <c:pt idx="3">
                  <c:v>1965</c:v>
                </c:pt>
                <c:pt idx="4">
                  <c:v>1970</c:v>
                </c:pt>
                <c:pt idx="5">
                  <c:v>1970</c:v>
                </c:pt>
                <c:pt idx="6">
                  <c:v>1990</c:v>
                </c:pt>
                <c:pt idx="7">
                  <c:v>1980</c:v>
                </c:pt>
                <c:pt idx="8">
                  <c:v>1970</c:v>
                </c:pt>
                <c:pt idx="9">
                  <c:v>1970</c:v>
                </c:pt>
                <c:pt idx="10">
                  <c:v>1975</c:v>
                </c:pt>
                <c:pt idx="11">
                  <c:v>1970</c:v>
                </c:pt>
                <c:pt idx="12">
                  <c:v>1970</c:v>
                </c:pt>
                <c:pt idx="13">
                  <c:v>1970</c:v>
                </c:pt>
                <c:pt idx="14">
                  <c:v>1990</c:v>
                </c:pt>
                <c:pt idx="15">
                  <c:v>1970</c:v>
                </c:pt>
                <c:pt idx="16">
                  <c:v>1970</c:v>
                </c:pt>
                <c:pt idx="17">
                  <c:v>1965</c:v>
                </c:pt>
                <c:pt idx="18">
                  <c:v>1970</c:v>
                </c:pt>
                <c:pt idx="19">
                  <c:v>1970</c:v>
                </c:pt>
                <c:pt idx="20">
                  <c:v>1970</c:v>
                </c:pt>
                <c:pt idx="21">
                  <c:v>1970</c:v>
                </c:pt>
                <c:pt idx="22">
                  <c:v>1970</c:v>
                </c:pt>
                <c:pt idx="23">
                  <c:v>1995</c:v>
                </c:pt>
                <c:pt idx="24">
                  <c:v>1970</c:v>
                </c:pt>
                <c:pt idx="25">
                  <c:v>1970</c:v>
                </c:pt>
                <c:pt idx="26">
                  <c:v>1970</c:v>
                </c:pt>
                <c:pt idx="27">
                  <c:v>1970</c:v>
                </c:pt>
                <c:pt idx="28">
                  <c:v>1975</c:v>
                </c:pt>
                <c:pt idx="29">
                  <c:v>1990</c:v>
                </c:pt>
                <c:pt idx="30">
                  <c:v>1980</c:v>
                </c:pt>
                <c:pt idx="31">
                  <c:v>1975</c:v>
                </c:pt>
                <c:pt idx="32">
                  <c:v>1970</c:v>
                </c:pt>
                <c:pt idx="33">
                  <c:v>1965</c:v>
                </c:pt>
                <c:pt idx="34">
                  <c:v>1970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02290944"/>
        <c:axId val="102289408"/>
      </c:barChart>
      <c:catAx>
        <c:axId val="102281984"/>
        <c:scaling>
          <c:orientation val="minMax"/>
        </c:scaling>
        <c:delete val="0"/>
        <c:axPos val="l"/>
        <c:numFmt formatCode="##0.0;\-##0.0;0" sourceLinked="0"/>
        <c:majorTickMark val="out"/>
        <c:minorTickMark val="none"/>
        <c:tickLblPos val="nextTo"/>
        <c:crossAx val="102283520"/>
        <c:crosses val="autoZero"/>
        <c:auto val="1"/>
        <c:lblAlgn val="ctr"/>
        <c:lblOffset val="100"/>
        <c:tickLblSkip val="1"/>
        <c:noMultiLvlLbl val="0"/>
      </c:catAx>
      <c:valAx>
        <c:axId val="102283520"/>
        <c:scaling>
          <c:orientation val="minMax"/>
          <c:max val="2080"/>
        </c:scaling>
        <c:delete val="0"/>
        <c:axPos val="b"/>
        <c:majorGridlines>
          <c:spPr>
            <a:ln>
              <a:noFill/>
            </a:ln>
          </c:spPr>
        </c:majorGridlines>
        <c:numFmt formatCode="General" sourceLinked="1"/>
        <c:majorTickMark val="out"/>
        <c:minorTickMark val="none"/>
        <c:tickLblPos val="nextTo"/>
        <c:crossAx val="102281984"/>
        <c:crosses val="autoZero"/>
        <c:crossBetween val="between"/>
      </c:valAx>
      <c:valAx>
        <c:axId val="102289408"/>
        <c:scaling>
          <c:orientation val="minMax"/>
          <c:max val="2080"/>
          <c:min val="1960"/>
        </c:scaling>
        <c:delete val="0"/>
        <c:axPos val="t"/>
        <c:numFmt formatCode="General" sourceLinked="1"/>
        <c:majorTickMark val="out"/>
        <c:minorTickMark val="none"/>
        <c:tickLblPos val="nextTo"/>
        <c:crossAx val="102290944"/>
        <c:crosses val="max"/>
        <c:crossBetween val="between"/>
      </c:valAx>
      <c:catAx>
        <c:axId val="102290944"/>
        <c:scaling>
          <c:orientation val="minMax"/>
        </c:scaling>
        <c:delete val="1"/>
        <c:axPos val="l"/>
        <c:majorTickMark val="out"/>
        <c:minorTickMark val="none"/>
        <c:tickLblPos val="nextTo"/>
        <c:crossAx val="102289408"/>
        <c:crosses val="autoZero"/>
        <c:auto val="1"/>
        <c:lblAlgn val="ctr"/>
        <c:lblOffset val="100"/>
        <c:noMultiLvlLbl val="0"/>
      </c:catAx>
    </c:plotArea>
    <c:plotVisOnly val="1"/>
    <c:dispBlanksAs val="gap"/>
    <c:showDLblsOverMax val="0"/>
  </c:chart>
  <c:spPr>
    <a:ln>
      <a:noFill/>
    </a:ln>
  </c:spPr>
  <c:txPr>
    <a:bodyPr/>
    <a:lstStyle/>
    <a:p>
      <a:pPr>
        <a:defRPr sz="1200">
          <a:latin typeface="Times New Roman" panose="02020603050405020304" pitchFamily="18" charset="0"/>
          <a:cs typeface="Times New Roman" panose="02020603050405020304" pitchFamily="18" charset="0"/>
        </a:defRPr>
      </a:pPr>
      <a:endParaRPr lang="en-US"/>
    </a:p>
  </c:txPr>
  <c:printSettings>
    <c:headerFooter/>
    <c:pageMargins b="0.75" l="0.7" r="0.7" t="0.75" header="0.3" footer="0.3"/>
    <c:pageSetup/>
  </c:printSettings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Figure 6.2 Age Profile in Latin America and the Caribbean</a:t>
            </a:r>
          </a:p>
        </c:rich>
      </c:tx>
      <c:layout/>
      <c:overlay val="0"/>
    </c:title>
    <c:autoTitleDeleted val="0"/>
    <c:plotArea>
      <c:layout>
        <c:manualLayout>
          <c:layoutTarget val="inner"/>
          <c:xMode val="edge"/>
          <c:yMode val="edge"/>
          <c:x val="8.2818201107989792E-2"/>
          <c:y val="0.12308313155770782"/>
          <c:w val="0.88203241400624566"/>
          <c:h val="0.68897494804674841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'f6.2'!$B$1</c:f>
              <c:strCache>
                <c:ptCount val="1"/>
                <c:pt idx="0">
                  <c:v>0-19</c:v>
                </c:pt>
              </c:strCache>
            </c:strRef>
          </c:tx>
          <c:invertIfNegative val="0"/>
          <c:cat>
            <c:numRef>
              <c:f>('f6.2'!$A$2:$A$15,'f6.2'!$A$18:$A$34)</c:f>
              <c:numCache>
                <c:formatCode>General</c:formatCode>
                <c:ptCount val="31"/>
                <c:pt idx="0">
                  <c:v>1950</c:v>
                </c:pt>
                <c:pt idx="1">
                  <c:v>1955</c:v>
                </c:pt>
                <c:pt idx="2">
                  <c:v>1960</c:v>
                </c:pt>
                <c:pt idx="3">
                  <c:v>1965</c:v>
                </c:pt>
                <c:pt idx="4">
                  <c:v>1970</c:v>
                </c:pt>
                <c:pt idx="5">
                  <c:v>1975</c:v>
                </c:pt>
                <c:pt idx="6">
                  <c:v>1980</c:v>
                </c:pt>
                <c:pt idx="7">
                  <c:v>1985</c:v>
                </c:pt>
                <c:pt idx="8">
                  <c:v>1990</c:v>
                </c:pt>
                <c:pt idx="9">
                  <c:v>1995</c:v>
                </c:pt>
                <c:pt idx="10">
                  <c:v>2000</c:v>
                </c:pt>
                <c:pt idx="11">
                  <c:v>2005</c:v>
                </c:pt>
                <c:pt idx="12">
                  <c:v>2010</c:v>
                </c:pt>
                <c:pt idx="13">
                  <c:v>2015</c:v>
                </c:pt>
                <c:pt idx="14">
                  <c:v>2020</c:v>
                </c:pt>
                <c:pt idx="15">
                  <c:v>2025</c:v>
                </c:pt>
                <c:pt idx="16">
                  <c:v>2030</c:v>
                </c:pt>
                <c:pt idx="17">
                  <c:v>2035</c:v>
                </c:pt>
                <c:pt idx="18">
                  <c:v>2040</c:v>
                </c:pt>
                <c:pt idx="19">
                  <c:v>2045</c:v>
                </c:pt>
                <c:pt idx="20">
                  <c:v>2050</c:v>
                </c:pt>
                <c:pt idx="21">
                  <c:v>2055</c:v>
                </c:pt>
                <c:pt idx="22">
                  <c:v>2060</c:v>
                </c:pt>
                <c:pt idx="23">
                  <c:v>2065</c:v>
                </c:pt>
                <c:pt idx="24">
                  <c:v>2070</c:v>
                </c:pt>
                <c:pt idx="25">
                  <c:v>2075</c:v>
                </c:pt>
                <c:pt idx="26">
                  <c:v>2080</c:v>
                </c:pt>
                <c:pt idx="27">
                  <c:v>2085</c:v>
                </c:pt>
                <c:pt idx="28">
                  <c:v>2090</c:v>
                </c:pt>
                <c:pt idx="29">
                  <c:v>2095</c:v>
                </c:pt>
                <c:pt idx="30">
                  <c:v>2100</c:v>
                </c:pt>
              </c:numCache>
            </c:numRef>
          </c:cat>
          <c:val>
            <c:numRef>
              <c:f>('f6.2'!$B$2:$B$15,'f6.2'!$B$18:$B$34,'f6.2'!$B$58)</c:f>
              <c:numCache>
                <c:formatCode>General</c:formatCode>
                <c:ptCount val="32"/>
                <c:pt idx="0">
                  <c:v>50.228032801253939</c:v>
                </c:pt>
                <c:pt idx="1">
                  <c:v>51.11324934040362</c:v>
                </c:pt>
                <c:pt idx="2">
                  <c:v>52.028994486343407</c:v>
                </c:pt>
                <c:pt idx="3">
                  <c:v>52.921183084168298</c:v>
                </c:pt>
                <c:pt idx="4">
                  <c:v>53.00156608372982</c:v>
                </c:pt>
                <c:pt idx="5">
                  <c:v>52.017887887376368</c:v>
                </c:pt>
                <c:pt idx="6">
                  <c:v>50.650229441113083</c:v>
                </c:pt>
                <c:pt idx="7">
                  <c:v>48.766521583054526</c:v>
                </c:pt>
                <c:pt idx="8">
                  <c:v>46.725988527700004</c:v>
                </c:pt>
                <c:pt idx="9">
                  <c:v>44.463027923404532</c:v>
                </c:pt>
                <c:pt idx="10">
                  <c:v>42.06773422824913</c:v>
                </c:pt>
                <c:pt idx="11">
                  <c:v>39.522165420308177</c:v>
                </c:pt>
                <c:pt idx="12">
                  <c:v>36.885964605465041</c:v>
                </c:pt>
                <c:pt idx="13">
                  <c:v>34.515946489138067</c:v>
                </c:pt>
                <c:pt idx="14">
                  <c:v>32.223339109664586</c:v>
                </c:pt>
                <c:pt idx="15">
                  <c:v>30.120303719233654</c:v>
                </c:pt>
                <c:pt idx="16">
                  <c:v>28.433984861391064</c:v>
                </c:pt>
                <c:pt idx="17">
                  <c:v>26.845497097767868</c:v>
                </c:pt>
                <c:pt idx="18">
                  <c:v>25.400677385960911</c:v>
                </c:pt>
                <c:pt idx="19">
                  <c:v>24.14551484022293</c:v>
                </c:pt>
                <c:pt idx="20">
                  <c:v>23.099674782017047</c:v>
                </c:pt>
                <c:pt idx="21">
                  <c:v>22.237457960337988</c:v>
                </c:pt>
                <c:pt idx="22">
                  <c:v>21.523821589039553</c:v>
                </c:pt>
                <c:pt idx="23">
                  <c:v>20.929595669712008</c:v>
                </c:pt>
                <c:pt idx="24">
                  <c:v>20.438753443125783</c:v>
                </c:pt>
                <c:pt idx="25">
                  <c:v>20.047325648982071</c:v>
                </c:pt>
                <c:pt idx="26">
                  <c:v>19.744955695192264</c:v>
                </c:pt>
                <c:pt idx="27">
                  <c:v>19.518560000938834</c:v>
                </c:pt>
                <c:pt idx="28">
                  <c:v>19.347672646973223</c:v>
                </c:pt>
                <c:pt idx="29">
                  <c:v>19.213562327227063</c:v>
                </c:pt>
                <c:pt idx="30">
                  <c:v>19.106427998926776</c:v>
                </c:pt>
              </c:numCache>
            </c:numRef>
          </c:val>
        </c:ser>
        <c:ser>
          <c:idx val="1"/>
          <c:order val="1"/>
          <c:tx>
            <c:strRef>
              <c:f>'f6.2'!$C$1</c:f>
              <c:strCache>
                <c:ptCount val="1"/>
                <c:pt idx="0">
                  <c:v>20-64</c:v>
                </c:pt>
              </c:strCache>
            </c:strRef>
          </c:tx>
          <c:invertIfNegative val="0"/>
          <c:cat>
            <c:numRef>
              <c:f>('f6.2'!$A$2:$A$15,'f6.2'!$A$18:$A$34)</c:f>
              <c:numCache>
                <c:formatCode>General</c:formatCode>
                <c:ptCount val="31"/>
                <c:pt idx="0">
                  <c:v>1950</c:v>
                </c:pt>
                <c:pt idx="1">
                  <c:v>1955</c:v>
                </c:pt>
                <c:pt idx="2">
                  <c:v>1960</c:v>
                </c:pt>
                <c:pt idx="3">
                  <c:v>1965</c:v>
                </c:pt>
                <c:pt idx="4">
                  <c:v>1970</c:v>
                </c:pt>
                <c:pt idx="5">
                  <c:v>1975</c:v>
                </c:pt>
                <c:pt idx="6">
                  <c:v>1980</c:v>
                </c:pt>
                <c:pt idx="7">
                  <c:v>1985</c:v>
                </c:pt>
                <c:pt idx="8">
                  <c:v>1990</c:v>
                </c:pt>
                <c:pt idx="9">
                  <c:v>1995</c:v>
                </c:pt>
                <c:pt idx="10">
                  <c:v>2000</c:v>
                </c:pt>
                <c:pt idx="11">
                  <c:v>2005</c:v>
                </c:pt>
                <c:pt idx="12">
                  <c:v>2010</c:v>
                </c:pt>
                <c:pt idx="13">
                  <c:v>2015</c:v>
                </c:pt>
                <c:pt idx="14">
                  <c:v>2020</c:v>
                </c:pt>
                <c:pt idx="15">
                  <c:v>2025</c:v>
                </c:pt>
                <c:pt idx="16">
                  <c:v>2030</c:v>
                </c:pt>
                <c:pt idx="17">
                  <c:v>2035</c:v>
                </c:pt>
                <c:pt idx="18">
                  <c:v>2040</c:v>
                </c:pt>
                <c:pt idx="19">
                  <c:v>2045</c:v>
                </c:pt>
                <c:pt idx="20">
                  <c:v>2050</c:v>
                </c:pt>
                <c:pt idx="21">
                  <c:v>2055</c:v>
                </c:pt>
                <c:pt idx="22">
                  <c:v>2060</c:v>
                </c:pt>
                <c:pt idx="23">
                  <c:v>2065</c:v>
                </c:pt>
                <c:pt idx="24">
                  <c:v>2070</c:v>
                </c:pt>
                <c:pt idx="25">
                  <c:v>2075</c:v>
                </c:pt>
                <c:pt idx="26">
                  <c:v>2080</c:v>
                </c:pt>
                <c:pt idx="27">
                  <c:v>2085</c:v>
                </c:pt>
                <c:pt idx="28">
                  <c:v>2090</c:v>
                </c:pt>
                <c:pt idx="29">
                  <c:v>2095</c:v>
                </c:pt>
                <c:pt idx="30">
                  <c:v>2100</c:v>
                </c:pt>
              </c:numCache>
            </c:numRef>
          </c:cat>
          <c:val>
            <c:numRef>
              <c:f>('f6.2'!$C$2:$C$15,'f6.2'!$C$18:$C$34)</c:f>
              <c:numCache>
                <c:formatCode>0.00</c:formatCode>
                <c:ptCount val="31"/>
                <c:pt idx="0">
                  <c:v>46.21612916796272</c:v>
                </c:pt>
                <c:pt idx="1">
                  <c:v>45.338586702600672</c:v>
                </c:pt>
                <c:pt idx="2">
                  <c:v>44.321646578195597</c:v>
                </c:pt>
                <c:pt idx="3">
                  <c:v>43.258663752993144</c:v>
                </c:pt>
                <c:pt idx="4">
                  <c:v>43.00769915053376</c:v>
                </c:pt>
                <c:pt idx="5">
                  <c:v>43.820436290479499</c:v>
                </c:pt>
                <c:pt idx="6">
                  <c:v>44.99171613317786</c:v>
                </c:pt>
                <c:pt idx="7">
                  <c:v>46.744945020175486</c:v>
                </c:pt>
                <c:pt idx="8">
                  <c:v>48.527064901588815</c:v>
                </c:pt>
                <c:pt idx="9">
                  <c:v>50.411670996523853</c:v>
                </c:pt>
                <c:pt idx="10">
                  <c:v>52.360779902371569</c:v>
                </c:pt>
                <c:pt idx="11">
                  <c:v>54.356565491074704</c:v>
                </c:pt>
                <c:pt idx="12">
                  <c:v>56.358471291420777</c:v>
                </c:pt>
                <c:pt idx="13">
                  <c:v>57.876751195458397</c:v>
                </c:pt>
                <c:pt idx="14">
                  <c:v>58.942149071266861</c:v>
                </c:pt>
                <c:pt idx="15">
                  <c:v>59.604974721708714</c:v>
                </c:pt>
                <c:pt idx="16">
                  <c:v>59.554734614802165</c:v>
                </c:pt>
                <c:pt idx="17">
                  <c:v>59.359346014016765</c:v>
                </c:pt>
                <c:pt idx="18">
                  <c:v>59.019577797257128</c:v>
                </c:pt>
                <c:pt idx="19">
                  <c:v>58.335999293715076</c:v>
                </c:pt>
                <c:pt idx="20">
                  <c:v>57.359519142345746</c:v>
                </c:pt>
                <c:pt idx="21">
                  <c:v>56.276061769272232</c:v>
                </c:pt>
                <c:pt idx="22">
                  <c:v>55.204695437109883</c:v>
                </c:pt>
                <c:pt idx="23">
                  <c:v>54.079778292126832</c:v>
                </c:pt>
                <c:pt idx="24">
                  <c:v>53.030362937607698</c:v>
                </c:pt>
                <c:pt idx="25">
                  <c:v>52.269382891221817</c:v>
                </c:pt>
                <c:pt idx="26">
                  <c:v>51.536920785925211</c:v>
                </c:pt>
                <c:pt idx="27">
                  <c:v>50.857230395655549</c:v>
                </c:pt>
                <c:pt idx="28">
                  <c:v>50.264041604308538</c:v>
                </c:pt>
                <c:pt idx="29">
                  <c:v>49.780549659276609</c:v>
                </c:pt>
                <c:pt idx="30">
                  <c:v>49.387672989952023</c:v>
                </c:pt>
              </c:numCache>
            </c:numRef>
          </c:val>
        </c:ser>
        <c:ser>
          <c:idx val="2"/>
          <c:order val="2"/>
          <c:tx>
            <c:strRef>
              <c:f>'f6.2'!$D$1</c:f>
              <c:strCache>
                <c:ptCount val="1"/>
                <c:pt idx="0">
                  <c:v>65+</c:v>
                </c:pt>
              </c:strCache>
            </c:strRef>
          </c:tx>
          <c:invertIfNegative val="0"/>
          <c:cat>
            <c:numRef>
              <c:f>('f6.2'!$A$2:$A$15,'f6.2'!$A$18:$A$34)</c:f>
              <c:numCache>
                <c:formatCode>General</c:formatCode>
                <c:ptCount val="31"/>
                <c:pt idx="0">
                  <c:v>1950</c:v>
                </c:pt>
                <c:pt idx="1">
                  <c:v>1955</c:v>
                </c:pt>
                <c:pt idx="2">
                  <c:v>1960</c:v>
                </c:pt>
                <c:pt idx="3">
                  <c:v>1965</c:v>
                </c:pt>
                <c:pt idx="4">
                  <c:v>1970</c:v>
                </c:pt>
                <c:pt idx="5">
                  <c:v>1975</c:v>
                </c:pt>
                <c:pt idx="6">
                  <c:v>1980</c:v>
                </c:pt>
                <c:pt idx="7">
                  <c:v>1985</c:v>
                </c:pt>
                <c:pt idx="8">
                  <c:v>1990</c:v>
                </c:pt>
                <c:pt idx="9">
                  <c:v>1995</c:v>
                </c:pt>
                <c:pt idx="10">
                  <c:v>2000</c:v>
                </c:pt>
                <c:pt idx="11">
                  <c:v>2005</c:v>
                </c:pt>
                <c:pt idx="12">
                  <c:v>2010</c:v>
                </c:pt>
                <c:pt idx="13">
                  <c:v>2015</c:v>
                </c:pt>
                <c:pt idx="14">
                  <c:v>2020</c:v>
                </c:pt>
                <c:pt idx="15">
                  <c:v>2025</c:v>
                </c:pt>
                <c:pt idx="16">
                  <c:v>2030</c:v>
                </c:pt>
                <c:pt idx="17">
                  <c:v>2035</c:v>
                </c:pt>
                <c:pt idx="18">
                  <c:v>2040</c:v>
                </c:pt>
                <c:pt idx="19">
                  <c:v>2045</c:v>
                </c:pt>
                <c:pt idx="20">
                  <c:v>2050</c:v>
                </c:pt>
                <c:pt idx="21">
                  <c:v>2055</c:v>
                </c:pt>
                <c:pt idx="22">
                  <c:v>2060</c:v>
                </c:pt>
                <c:pt idx="23">
                  <c:v>2065</c:v>
                </c:pt>
                <c:pt idx="24">
                  <c:v>2070</c:v>
                </c:pt>
                <c:pt idx="25">
                  <c:v>2075</c:v>
                </c:pt>
                <c:pt idx="26">
                  <c:v>2080</c:v>
                </c:pt>
                <c:pt idx="27">
                  <c:v>2085</c:v>
                </c:pt>
                <c:pt idx="28">
                  <c:v>2090</c:v>
                </c:pt>
                <c:pt idx="29">
                  <c:v>2095</c:v>
                </c:pt>
                <c:pt idx="30">
                  <c:v>2100</c:v>
                </c:pt>
              </c:numCache>
            </c:numRef>
          </c:cat>
          <c:val>
            <c:numRef>
              <c:f>('f6.2'!$D$2:$D$15,'f6.2'!$D$18:$D$34)</c:f>
              <c:numCache>
                <c:formatCode>General</c:formatCode>
                <c:ptCount val="31"/>
                <c:pt idx="0">
                  <c:v>3.5558380307833559</c:v>
                </c:pt>
                <c:pt idx="1">
                  <c:v>3.5481639569957055</c:v>
                </c:pt>
                <c:pt idx="2">
                  <c:v>3.6493589354609952</c:v>
                </c:pt>
                <c:pt idx="3">
                  <c:v>3.8201531628385537</c:v>
                </c:pt>
                <c:pt idx="4">
                  <c:v>3.9907347657364154</c:v>
                </c:pt>
                <c:pt idx="5">
                  <c:v>4.1616758221441321</c:v>
                </c:pt>
                <c:pt idx="6">
                  <c:v>4.3580544257090645</c:v>
                </c:pt>
                <c:pt idx="7">
                  <c:v>4.4885333967699967</c:v>
                </c:pt>
                <c:pt idx="8">
                  <c:v>4.7469465707111862</c:v>
                </c:pt>
                <c:pt idx="9">
                  <c:v>5.1253010800716137</c:v>
                </c:pt>
                <c:pt idx="10">
                  <c:v>5.5714858693793117</c:v>
                </c:pt>
                <c:pt idx="11">
                  <c:v>6.1212690886171188</c:v>
                </c:pt>
                <c:pt idx="12">
                  <c:v>6.7555641031141809</c:v>
                </c:pt>
                <c:pt idx="13">
                  <c:v>7.6073023154035333</c:v>
                </c:pt>
                <c:pt idx="14">
                  <c:v>8.834511819068549</c:v>
                </c:pt>
                <c:pt idx="15">
                  <c:v>10.274721559057628</c:v>
                </c:pt>
                <c:pt idx="16">
                  <c:v>12.011280523806764</c:v>
                </c:pt>
                <c:pt idx="17">
                  <c:v>13.795156888215359</c:v>
                </c:pt>
                <c:pt idx="18">
                  <c:v>15.579744816781968</c:v>
                </c:pt>
                <c:pt idx="19">
                  <c:v>17.51848586606199</c:v>
                </c:pt>
                <c:pt idx="20">
                  <c:v>19.540806075637203</c:v>
                </c:pt>
                <c:pt idx="21">
                  <c:v>21.486480270389787</c:v>
                </c:pt>
                <c:pt idx="22">
                  <c:v>23.271482973850553</c:v>
                </c:pt>
                <c:pt idx="23">
                  <c:v>24.99062603816116</c:v>
                </c:pt>
                <c:pt idx="24">
                  <c:v>26.530883619266522</c:v>
                </c:pt>
                <c:pt idx="25">
                  <c:v>27.683291459796123</c:v>
                </c:pt>
                <c:pt idx="26">
                  <c:v>28.718123518882532</c:v>
                </c:pt>
                <c:pt idx="27">
                  <c:v>29.624209603405621</c:v>
                </c:pt>
                <c:pt idx="28">
                  <c:v>30.388285748718236</c:v>
                </c:pt>
                <c:pt idx="29">
                  <c:v>31.005888013496318</c:v>
                </c:pt>
                <c:pt idx="30">
                  <c:v>31.505899011121212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134546944"/>
        <c:axId val="134548480"/>
      </c:barChart>
      <c:catAx>
        <c:axId val="13454694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0" vert="horz"/>
          <a:lstStyle/>
          <a:p>
            <a:pPr>
              <a:defRPr/>
            </a:pPr>
            <a:endParaRPr lang="en-US"/>
          </a:p>
        </c:txPr>
        <c:crossAx val="134548480"/>
        <c:crosses val="autoZero"/>
        <c:auto val="1"/>
        <c:lblAlgn val="ctr"/>
        <c:lblOffset val="100"/>
        <c:noMultiLvlLbl val="0"/>
      </c:catAx>
      <c:valAx>
        <c:axId val="134548480"/>
        <c:scaling>
          <c:orientation val="minMax"/>
          <c:max val="100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 b="0"/>
                </a:pPr>
                <a:r>
                  <a:rPr lang="en-US" b="0"/>
                  <a:t>Percentage of total population</a:t>
                </a:r>
              </a:p>
            </c:rich>
          </c:tx>
          <c:layout/>
          <c:overlay val="0"/>
        </c:title>
        <c:numFmt formatCode="General" sourceLinked="0"/>
        <c:majorTickMark val="out"/>
        <c:minorTickMark val="none"/>
        <c:tickLblPos val="nextTo"/>
        <c:crossAx val="134546944"/>
        <c:crosses val="autoZero"/>
        <c:crossBetween val="between"/>
      </c:valAx>
    </c:plotArea>
    <c:legend>
      <c:legendPos val="b"/>
      <c:layout>
        <c:manualLayout>
          <c:xMode val="edge"/>
          <c:yMode val="edge"/>
          <c:x val="0.3545346831646044"/>
          <c:y val="0.87664327889422289"/>
          <c:w val="0.18398788612961842"/>
          <c:h val="3.8642635631211758E-2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1200">
          <a:latin typeface="Times New Roman" panose="02020603050405020304" pitchFamily="18" charset="0"/>
          <a:cs typeface="Times New Roman" panose="02020603050405020304" pitchFamily="18" charset="0"/>
        </a:defRPr>
      </a:pPr>
      <a:endParaRPr lang="en-US"/>
    </a:p>
  </c:txPr>
  <c:printSettings>
    <c:headerFooter/>
    <c:pageMargins b="0.75" l="0.7" r="0.7" t="0.75" header="0.3" footer="0.3"/>
    <c:pageSetup/>
  </c:printSettings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>
              <a:defRPr sz="1400"/>
            </a:pPr>
            <a:r>
              <a:rPr lang="en-US" sz="1400"/>
              <a:t>Figure 6.3 Public and Private Consumption of Health Care over a Lifetime</a:t>
            </a:r>
          </a:p>
        </c:rich>
      </c:tx>
      <c:layout>
        <c:manualLayout>
          <c:xMode val="edge"/>
          <c:yMode val="edge"/>
          <c:x val="0.15688281272533242"/>
          <c:y val="1.0085728693898134E-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8.4267103692524908E-2"/>
          <c:y val="0.11699876409532524"/>
          <c:w val="0.8776867122378933"/>
          <c:h val="0.67775795045286513"/>
        </c:manualLayout>
      </c:layout>
      <c:lineChart>
        <c:grouping val="standard"/>
        <c:varyColors val="0"/>
        <c:ser>
          <c:idx val="0"/>
          <c:order val="0"/>
          <c:tx>
            <c:strRef>
              <c:f>'f6.3'!$A$2</c:f>
              <c:strCache>
                <c:ptCount val="1"/>
                <c:pt idx="0">
                  <c:v>Brazil</c:v>
                </c:pt>
              </c:strCache>
            </c:strRef>
          </c:tx>
          <c:marker>
            <c:symbol val="none"/>
          </c:marker>
          <c:cat>
            <c:numRef>
              <c:f>'f6.3'!$B$1:$CN$1</c:f>
              <c:numCache>
                <c:formatCode>General</c:formatCode>
                <c:ptCount val="91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8</c:v>
                </c:pt>
                <c:pt idx="9">
                  <c:v>9</c:v>
                </c:pt>
                <c:pt idx="10">
                  <c:v>10</c:v>
                </c:pt>
                <c:pt idx="11">
                  <c:v>11</c:v>
                </c:pt>
                <c:pt idx="12">
                  <c:v>12</c:v>
                </c:pt>
                <c:pt idx="13">
                  <c:v>13</c:v>
                </c:pt>
                <c:pt idx="14">
                  <c:v>14</c:v>
                </c:pt>
                <c:pt idx="15">
                  <c:v>15</c:v>
                </c:pt>
                <c:pt idx="16">
                  <c:v>16</c:v>
                </c:pt>
                <c:pt idx="17">
                  <c:v>17</c:v>
                </c:pt>
                <c:pt idx="18">
                  <c:v>18</c:v>
                </c:pt>
                <c:pt idx="19">
                  <c:v>19</c:v>
                </c:pt>
                <c:pt idx="20">
                  <c:v>20</c:v>
                </c:pt>
                <c:pt idx="21">
                  <c:v>21</c:v>
                </c:pt>
                <c:pt idx="22">
                  <c:v>22</c:v>
                </c:pt>
                <c:pt idx="23">
                  <c:v>23</c:v>
                </c:pt>
                <c:pt idx="24">
                  <c:v>24</c:v>
                </c:pt>
                <c:pt idx="25">
                  <c:v>25</c:v>
                </c:pt>
                <c:pt idx="26">
                  <c:v>26</c:v>
                </c:pt>
                <c:pt idx="27">
                  <c:v>27</c:v>
                </c:pt>
                <c:pt idx="28">
                  <c:v>28</c:v>
                </c:pt>
                <c:pt idx="29">
                  <c:v>29</c:v>
                </c:pt>
                <c:pt idx="30">
                  <c:v>30</c:v>
                </c:pt>
                <c:pt idx="31">
                  <c:v>31</c:v>
                </c:pt>
                <c:pt idx="32">
                  <c:v>32</c:v>
                </c:pt>
                <c:pt idx="33">
                  <c:v>33</c:v>
                </c:pt>
                <c:pt idx="34">
                  <c:v>34</c:v>
                </c:pt>
                <c:pt idx="35">
                  <c:v>35</c:v>
                </c:pt>
                <c:pt idx="36">
                  <c:v>36</c:v>
                </c:pt>
                <c:pt idx="37">
                  <c:v>37</c:v>
                </c:pt>
                <c:pt idx="38">
                  <c:v>38</c:v>
                </c:pt>
                <c:pt idx="39">
                  <c:v>39</c:v>
                </c:pt>
                <c:pt idx="40">
                  <c:v>40</c:v>
                </c:pt>
                <c:pt idx="41">
                  <c:v>41</c:v>
                </c:pt>
                <c:pt idx="42">
                  <c:v>42</c:v>
                </c:pt>
                <c:pt idx="43">
                  <c:v>43</c:v>
                </c:pt>
                <c:pt idx="44">
                  <c:v>44</c:v>
                </c:pt>
                <c:pt idx="45">
                  <c:v>45</c:v>
                </c:pt>
                <c:pt idx="46">
                  <c:v>46</c:v>
                </c:pt>
                <c:pt idx="47">
                  <c:v>47</c:v>
                </c:pt>
                <c:pt idx="48">
                  <c:v>48</c:v>
                </c:pt>
                <c:pt idx="49">
                  <c:v>49</c:v>
                </c:pt>
                <c:pt idx="50">
                  <c:v>50</c:v>
                </c:pt>
                <c:pt idx="51">
                  <c:v>51</c:v>
                </c:pt>
                <c:pt idx="52">
                  <c:v>52</c:v>
                </c:pt>
                <c:pt idx="53">
                  <c:v>53</c:v>
                </c:pt>
                <c:pt idx="54">
                  <c:v>54</c:v>
                </c:pt>
                <c:pt idx="55">
                  <c:v>55</c:v>
                </c:pt>
                <c:pt idx="56">
                  <c:v>56</c:v>
                </c:pt>
                <c:pt idx="57">
                  <c:v>57</c:v>
                </c:pt>
                <c:pt idx="58">
                  <c:v>58</c:v>
                </c:pt>
                <c:pt idx="59">
                  <c:v>59</c:v>
                </c:pt>
                <c:pt idx="60">
                  <c:v>60</c:v>
                </c:pt>
                <c:pt idx="61">
                  <c:v>61</c:v>
                </c:pt>
                <c:pt idx="62">
                  <c:v>62</c:v>
                </c:pt>
                <c:pt idx="63">
                  <c:v>63</c:v>
                </c:pt>
                <c:pt idx="64">
                  <c:v>64</c:v>
                </c:pt>
                <c:pt idx="65">
                  <c:v>65</c:v>
                </c:pt>
                <c:pt idx="66">
                  <c:v>66</c:v>
                </c:pt>
                <c:pt idx="67">
                  <c:v>67</c:v>
                </c:pt>
                <c:pt idx="68">
                  <c:v>68</c:v>
                </c:pt>
                <c:pt idx="69">
                  <c:v>69</c:v>
                </c:pt>
                <c:pt idx="70">
                  <c:v>70</c:v>
                </c:pt>
                <c:pt idx="71">
                  <c:v>71</c:v>
                </c:pt>
                <c:pt idx="72">
                  <c:v>72</c:v>
                </c:pt>
                <c:pt idx="73">
                  <c:v>73</c:v>
                </c:pt>
                <c:pt idx="74">
                  <c:v>74</c:v>
                </c:pt>
                <c:pt idx="75">
                  <c:v>75</c:v>
                </c:pt>
                <c:pt idx="76">
                  <c:v>76</c:v>
                </c:pt>
                <c:pt idx="77">
                  <c:v>77</c:v>
                </c:pt>
                <c:pt idx="78">
                  <c:v>78</c:v>
                </c:pt>
                <c:pt idx="79">
                  <c:v>79</c:v>
                </c:pt>
                <c:pt idx="80">
                  <c:v>80</c:v>
                </c:pt>
                <c:pt idx="81">
                  <c:v>81</c:v>
                </c:pt>
                <c:pt idx="82">
                  <c:v>82</c:v>
                </c:pt>
                <c:pt idx="83">
                  <c:v>83</c:v>
                </c:pt>
                <c:pt idx="84">
                  <c:v>84</c:v>
                </c:pt>
                <c:pt idx="85">
                  <c:v>85</c:v>
                </c:pt>
                <c:pt idx="86">
                  <c:v>86</c:v>
                </c:pt>
                <c:pt idx="87">
                  <c:v>87</c:v>
                </c:pt>
                <c:pt idx="88">
                  <c:v>88</c:v>
                </c:pt>
                <c:pt idx="89">
                  <c:v>89</c:v>
                </c:pt>
                <c:pt idx="90">
                  <c:v>90</c:v>
                </c:pt>
              </c:numCache>
            </c:numRef>
          </c:cat>
          <c:val>
            <c:numRef>
              <c:f>'f6.3'!$B$2:$CN$2</c:f>
              <c:numCache>
                <c:formatCode>0.00</c:formatCode>
                <c:ptCount val="91"/>
                <c:pt idx="0">
                  <c:v>76.23508256855709</c:v>
                </c:pt>
                <c:pt idx="1">
                  <c:v>65.263172713327251</c:v>
                </c:pt>
                <c:pt idx="2">
                  <c:v>53.480560592397644</c:v>
                </c:pt>
                <c:pt idx="3">
                  <c:v>38.765455299927218</c:v>
                </c:pt>
                <c:pt idx="4">
                  <c:v>30.082864042192615</c:v>
                </c:pt>
                <c:pt idx="5">
                  <c:v>24.808126273162888</c:v>
                </c:pt>
                <c:pt idx="6">
                  <c:v>23.119182297048962</c:v>
                </c:pt>
                <c:pt idx="7">
                  <c:v>23.516714281794339</c:v>
                </c:pt>
                <c:pt idx="8">
                  <c:v>24.493923006648796</c:v>
                </c:pt>
                <c:pt idx="9">
                  <c:v>25.898410323973287</c:v>
                </c:pt>
                <c:pt idx="10">
                  <c:v>23.504688418943488</c:v>
                </c:pt>
                <c:pt idx="11">
                  <c:v>20.230868541135919</c:v>
                </c:pt>
                <c:pt idx="12">
                  <c:v>18.864149517342021</c:v>
                </c:pt>
                <c:pt idx="13">
                  <c:v>20.667094462237774</c:v>
                </c:pt>
                <c:pt idx="14">
                  <c:v>21.658721793608617</c:v>
                </c:pt>
                <c:pt idx="15">
                  <c:v>21.818268998641194</c:v>
                </c:pt>
                <c:pt idx="16">
                  <c:v>22.085942974637252</c:v>
                </c:pt>
                <c:pt idx="17">
                  <c:v>23.489894753043302</c:v>
                </c:pt>
                <c:pt idx="18">
                  <c:v>24.533454841807693</c:v>
                </c:pt>
                <c:pt idx="19">
                  <c:v>27.950176621847579</c:v>
                </c:pt>
                <c:pt idx="20">
                  <c:v>30.832014329717715</c:v>
                </c:pt>
                <c:pt idx="21">
                  <c:v>34.301109653130368</c:v>
                </c:pt>
                <c:pt idx="22">
                  <c:v>37.0349212440195</c:v>
                </c:pt>
                <c:pt idx="23">
                  <c:v>39.17736950860602</c:v>
                </c:pt>
                <c:pt idx="24">
                  <c:v>40.359453733332217</c:v>
                </c:pt>
                <c:pt idx="25">
                  <c:v>38.839845381167578</c:v>
                </c:pt>
                <c:pt idx="26">
                  <c:v>38.082037786459971</c:v>
                </c:pt>
                <c:pt idx="27">
                  <c:v>37.834194612637596</c:v>
                </c:pt>
                <c:pt idx="28">
                  <c:v>38.420558861438629</c:v>
                </c:pt>
                <c:pt idx="29">
                  <c:v>42.249987221824519</c:v>
                </c:pt>
                <c:pt idx="30">
                  <c:v>45.345286138503063</c:v>
                </c:pt>
                <c:pt idx="31">
                  <c:v>46.278382704234609</c:v>
                </c:pt>
                <c:pt idx="32">
                  <c:v>46.372221401699129</c:v>
                </c:pt>
                <c:pt idx="33">
                  <c:v>46.592938123361634</c:v>
                </c:pt>
                <c:pt idx="34">
                  <c:v>47.346529284301447</c:v>
                </c:pt>
                <c:pt idx="35">
                  <c:v>49.462231955848992</c:v>
                </c:pt>
                <c:pt idx="36">
                  <c:v>51.661775745796433</c:v>
                </c:pt>
                <c:pt idx="37">
                  <c:v>53.330563037117052</c:v>
                </c:pt>
                <c:pt idx="38">
                  <c:v>54.513566556277674</c:v>
                </c:pt>
                <c:pt idx="39">
                  <c:v>54.196418456928249</c:v>
                </c:pt>
                <c:pt idx="40">
                  <c:v>54.242267815666537</c:v>
                </c:pt>
                <c:pt idx="41">
                  <c:v>56.375558603806333</c:v>
                </c:pt>
                <c:pt idx="42">
                  <c:v>59.989646072730892</c:v>
                </c:pt>
                <c:pt idx="43">
                  <c:v>63.053890144592529</c:v>
                </c:pt>
                <c:pt idx="44">
                  <c:v>65.629232369133149</c:v>
                </c:pt>
                <c:pt idx="45">
                  <c:v>67.995070202115869</c:v>
                </c:pt>
                <c:pt idx="46">
                  <c:v>70.480180111377166</c:v>
                </c:pt>
                <c:pt idx="47">
                  <c:v>73.222007845974446</c:v>
                </c:pt>
                <c:pt idx="48">
                  <c:v>75.50478538391917</c:v>
                </c:pt>
                <c:pt idx="49">
                  <c:v>77.157097429875449</c:v>
                </c:pt>
                <c:pt idx="50">
                  <c:v>80.342875773153281</c:v>
                </c:pt>
                <c:pt idx="51">
                  <c:v>83.735396143556912</c:v>
                </c:pt>
                <c:pt idx="52">
                  <c:v>88.982985710290592</c:v>
                </c:pt>
                <c:pt idx="53">
                  <c:v>94.395847392929127</c:v>
                </c:pt>
                <c:pt idx="54">
                  <c:v>98.43650068078189</c:v>
                </c:pt>
                <c:pt idx="55">
                  <c:v>101.13388834335521</c:v>
                </c:pt>
                <c:pt idx="56">
                  <c:v>103.01914078568252</c:v>
                </c:pt>
                <c:pt idx="57">
                  <c:v>105.13328625148147</c:v>
                </c:pt>
                <c:pt idx="58">
                  <c:v>107.49553369579007</c:v>
                </c:pt>
                <c:pt idx="59">
                  <c:v>109.94792455342616</c:v>
                </c:pt>
                <c:pt idx="60">
                  <c:v>113.07427369313893</c:v>
                </c:pt>
                <c:pt idx="61">
                  <c:v>116.80873366638869</c:v>
                </c:pt>
                <c:pt idx="62">
                  <c:v>120.35929734664334</c:v>
                </c:pt>
                <c:pt idx="63">
                  <c:v>125.14265004674272</c:v>
                </c:pt>
                <c:pt idx="64">
                  <c:v>129.95659752277444</c:v>
                </c:pt>
                <c:pt idx="65">
                  <c:v>134.80604646174569</c:v>
                </c:pt>
                <c:pt idx="66">
                  <c:v>139.15047916955132</c:v>
                </c:pt>
                <c:pt idx="67">
                  <c:v>139.26042349061822</c:v>
                </c:pt>
                <c:pt idx="68">
                  <c:v>144.43565400019202</c:v>
                </c:pt>
                <c:pt idx="69">
                  <c:v>150.20783594561115</c:v>
                </c:pt>
                <c:pt idx="70">
                  <c:v>156.00569191527478</c:v>
                </c:pt>
                <c:pt idx="71">
                  <c:v>161.70277480989887</c:v>
                </c:pt>
                <c:pt idx="72">
                  <c:v>167.73019505749943</c:v>
                </c:pt>
                <c:pt idx="73">
                  <c:v>174.19657061440716</c:v>
                </c:pt>
                <c:pt idx="74">
                  <c:v>181.18966074509194</c:v>
                </c:pt>
                <c:pt idx="75">
                  <c:v>188.53256260845637</c:v>
                </c:pt>
                <c:pt idx="76">
                  <c:v>195.81821813834409</c:v>
                </c:pt>
                <c:pt idx="77">
                  <c:v>203.33318527023522</c:v>
                </c:pt>
                <c:pt idx="78">
                  <c:v>210.04615188961623</c:v>
                </c:pt>
                <c:pt idx="79">
                  <c:v>215.32527469372994</c:v>
                </c:pt>
                <c:pt idx="80">
                  <c:v>219.64462284425662</c:v>
                </c:pt>
                <c:pt idx="81">
                  <c:v>225.5901099047426</c:v>
                </c:pt>
                <c:pt idx="82">
                  <c:v>231.23260190546168</c:v>
                </c:pt>
                <c:pt idx="83">
                  <c:v>237.45184420701432</c:v>
                </c:pt>
                <c:pt idx="84">
                  <c:v>243.51472396743853</c:v>
                </c:pt>
                <c:pt idx="85">
                  <c:v>248.87202267620333</c:v>
                </c:pt>
                <c:pt idx="86">
                  <c:v>254.02464309895942</c:v>
                </c:pt>
                <c:pt idx="87">
                  <c:v>261.91975957340179</c:v>
                </c:pt>
                <c:pt idx="88">
                  <c:v>274.68547893667738</c:v>
                </c:pt>
                <c:pt idx="89">
                  <c:v>293.61787782574856</c:v>
                </c:pt>
                <c:pt idx="90">
                  <c:v>323.39276460581823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'f6.3'!$A$3</c:f>
              <c:strCache>
                <c:ptCount val="1"/>
                <c:pt idx="0">
                  <c:v>Costa Rica</c:v>
                </c:pt>
              </c:strCache>
            </c:strRef>
          </c:tx>
          <c:marker>
            <c:symbol val="none"/>
          </c:marker>
          <c:cat>
            <c:numRef>
              <c:f>'f6.3'!$B$1:$CN$1</c:f>
              <c:numCache>
                <c:formatCode>General</c:formatCode>
                <c:ptCount val="91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8</c:v>
                </c:pt>
                <c:pt idx="9">
                  <c:v>9</c:v>
                </c:pt>
                <c:pt idx="10">
                  <c:v>10</c:v>
                </c:pt>
                <c:pt idx="11">
                  <c:v>11</c:v>
                </c:pt>
                <c:pt idx="12">
                  <c:v>12</c:v>
                </c:pt>
                <c:pt idx="13">
                  <c:v>13</c:v>
                </c:pt>
                <c:pt idx="14">
                  <c:v>14</c:v>
                </c:pt>
                <c:pt idx="15">
                  <c:v>15</c:v>
                </c:pt>
                <c:pt idx="16">
                  <c:v>16</c:v>
                </c:pt>
                <c:pt idx="17">
                  <c:v>17</c:v>
                </c:pt>
                <c:pt idx="18">
                  <c:v>18</c:v>
                </c:pt>
                <c:pt idx="19">
                  <c:v>19</c:v>
                </c:pt>
                <c:pt idx="20">
                  <c:v>20</c:v>
                </c:pt>
                <c:pt idx="21">
                  <c:v>21</c:v>
                </c:pt>
                <c:pt idx="22">
                  <c:v>22</c:v>
                </c:pt>
                <c:pt idx="23">
                  <c:v>23</c:v>
                </c:pt>
                <c:pt idx="24">
                  <c:v>24</c:v>
                </c:pt>
                <c:pt idx="25">
                  <c:v>25</c:v>
                </c:pt>
                <c:pt idx="26">
                  <c:v>26</c:v>
                </c:pt>
                <c:pt idx="27">
                  <c:v>27</c:v>
                </c:pt>
                <c:pt idx="28">
                  <c:v>28</c:v>
                </c:pt>
                <c:pt idx="29">
                  <c:v>29</c:v>
                </c:pt>
                <c:pt idx="30">
                  <c:v>30</c:v>
                </c:pt>
                <c:pt idx="31">
                  <c:v>31</c:v>
                </c:pt>
                <c:pt idx="32">
                  <c:v>32</c:v>
                </c:pt>
                <c:pt idx="33">
                  <c:v>33</c:v>
                </c:pt>
                <c:pt idx="34">
                  <c:v>34</c:v>
                </c:pt>
                <c:pt idx="35">
                  <c:v>35</c:v>
                </c:pt>
                <c:pt idx="36">
                  <c:v>36</c:v>
                </c:pt>
                <c:pt idx="37">
                  <c:v>37</c:v>
                </c:pt>
                <c:pt idx="38">
                  <c:v>38</c:v>
                </c:pt>
                <c:pt idx="39">
                  <c:v>39</c:v>
                </c:pt>
                <c:pt idx="40">
                  <c:v>40</c:v>
                </c:pt>
                <c:pt idx="41">
                  <c:v>41</c:v>
                </c:pt>
                <c:pt idx="42">
                  <c:v>42</c:v>
                </c:pt>
                <c:pt idx="43">
                  <c:v>43</c:v>
                </c:pt>
                <c:pt idx="44">
                  <c:v>44</c:v>
                </c:pt>
                <c:pt idx="45">
                  <c:v>45</c:v>
                </c:pt>
                <c:pt idx="46">
                  <c:v>46</c:v>
                </c:pt>
                <c:pt idx="47">
                  <c:v>47</c:v>
                </c:pt>
                <c:pt idx="48">
                  <c:v>48</c:v>
                </c:pt>
                <c:pt idx="49">
                  <c:v>49</c:v>
                </c:pt>
                <c:pt idx="50">
                  <c:v>50</c:v>
                </c:pt>
                <c:pt idx="51">
                  <c:v>51</c:v>
                </c:pt>
                <c:pt idx="52">
                  <c:v>52</c:v>
                </c:pt>
                <c:pt idx="53">
                  <c:v>53</c:v>
                </c:pt>
                <c:pt idx="54">
                  <c:v>54</c:v>
                </c:pt>
                <c:pt idx="55">
                  <c:v>55</c:v>
                </c:pt>
                <c:pt idx="56">
                  <c:v>56</c:v>
                </c:pt>
                <c:pt idx="57">
                  <c:v>57</c:v>
                </c:pt>
                <c:pt idx="58">
                  <c:v>58</c:v>
                </c:pt>
                <c:pt idx="59">
                  <c:v>59</c:v>
                </c:pt>
                <c:pt idx="60">
                  <c:v>60</c:v>
                </c:pt>
                <c:pt idx="61">
                  <c:v>61</c:v>
                </c:pt>
                <c:pt idx="62">
                  <c:v>62</c:v>
                </c:pt>
                <c:pt idx="63">
                  <c:v>63</c:v>
                </c:pt>
                <c:pt idx="64">
                  <c:v>64</c:v>
                </c:pt>
                <c:pt idx="65">
                  <c:v>65</c:v>
                </c:pt>
                <c:pt idx="66">
                  <c:v>66</c:v>
                </c:pt>
                <c:pt idx="67">
                  <c:v>67</c:v>
                </c:pt>
                <c:pt idx="68">
                  <c:v>68</c:v>
                </c:pt>
                <c:pt idx="69">
                  <c:v>69</c:v>
                </c:pt>
                <c:pt idx="70">
                  <c:v>70</c:v>
                </c:pt>
                <c:pt idx="71">
                  <c:v>71</c:v>
                </c:pt>
                <c:pt idx="72">
                  <c:v>72</c:v>
                </c:pt>
                <c:pt idx="73">
                  <c:v>73</c:v>
                </c:pt>
                <c:pt idx="74">
                  <c:v>74</c:v>
                </c:pt>
                <c:pt idx="75">
                  <c:v>75</c:v>
                </c:pt>
                <c:pt idx="76">
                  <c:v>76</c:v>
                </c:pt>
                <c:pt idx="77">
                  <c:v>77</c:v>
                </c:pt>
                <c:pt idx="78">
                  <c:v>78</c:v>
                </c:pt>
                <c:pt idx="79">
                  <c:v>79</c:v>
                </c:pt>
                <c:pt idx="80">
                  <c:v>80</c:v>
                </c:pt>
                <c:pt idx="81">
                  <c:v>81</c:v>
                </c:pt>
                <c:pt idx="82">
                  <c:v>82</c:v>
                </c:pt>
                <c:pt idx="83">
                  <c:v>83</c:v>
                </c:pt>
                <c:pt idx="84">
                  <c:v>84</c:v>
                </c:pt>
                <c:pt idx="85">
                  <c:v>85</c:v>
                </c:pt>
                <c:pt idx="86">
                  <c:v>86</c:v>
                </c:pt>
                <c:pt idx="87">
                  <c:v>87</c:v>
                </c:pt>
                <c:pt idx="88">
                  <c:v>88</c:v>
                </c:pt>
                <c:pt idx="89">
                  <c:v>89</c:v>
                </c:pt>
                <c:pt idx="90">
                  <c:v>90</c:v>
                </c:pt>
              </c:numCache>
            </c:numRef>
          </c:cat>
          <c:val>
            <c:numRef>
              <c:f>'f6.3'!$B$3:$CN$3</c:f>
              <c:numCache>
                <c:formatCode>0.00</c:formatCode>
                <c:ptCount val="91"/>
                <c:pt idx="0">
                  <c:v>109.81983609940752</c:v>
                </c:pt>
                <c:pt idx="1">
                  <c:v>79.416146458574318</c:v>
                </c:pt>
                <c:pt idx="2">
                  <c:v>57.240502607589228</c:v>
                </c:pt>
                <c:pt idx="3">
                  <c:v>44.754796778113707</c:v>
                </c:pt>
                <c:pt idx="4">
                  <c:v>38.396093835955661</c:v>
                </c:pt>
                <c:pt idx="5">
                  <c:v>35.139782848597463</c:v>
                </c:pt>
                <c:pt idx="6">
                  <c:v>30.383052502235667</c:v>
                </c:pt>
                <c:pt idx="7">
                  <c:v>28.186800405416147</c:v>
                </c:pt>
                <c:pt idx="8">
                  <c:v>28.548734363746686</c:v>
                </c:pt>
                <c:pt idx="9">
                  <c:v>32.725873092516117</c:v>
                </c:pt>
                <c:pt idx="10">
                  <c:v>36.503584677315423</c:v>
                </c:pt>
                <c:pt idx="11">
                  <c:v>37.367523457881319</c:v>
                </c:pt>
                <c:pt idx="12">
                  <c:v>34.332049540104656</c:v>
                </c:pt>
                <c:pt idx="13">
                  <c:v>27.742520564269586</c:v>
                </c:pt>
                <c:pt idx="14">
                  <c:v>24.712094963177545</c:v>
                </c:pt>
                <c:pt idx="15">
                  <c:v>24.298611701074151</c:v>
                </c:pt>
                <c:pt idx="16">
                  <c:v>29.72425166111184</c:v>
                </c:pt>
                <c:pt idx="17">
                  <c:v>33.352526210769007</c:v>
                </c:pt>
                <c:pt idx="18">
                  <c:v>33.912523076115328</c:v>
                </c:pt>
                <c:pt idx="19">
                  <c:v>32.446024816256632</c:v>
                </c:pt>
                <c:pt idx="20">
                  <c:v>33.339999101881439</c:v>
                </c:pt>
                <c:pt idx="21">
                  <c:v>36.548403068105635</c:v>
                </c:pt>
                <c:pt idx="22">
                  <c:v>39.375270406894877</c:v>
                </c:pt>
                <c:pt idx="23">
                  <c:v>41.273711403613355</c:v>
                </c:pt>
                <c:pt idx="24">
                  <c:v>42.158758639744839</c:v>
                </c:pt>
                <c:pt idx="25">
                  <c:v>42.566905939309649</c:v>
                </c:pt>
                <c:pt idx="26">
                  <c:v>50.665085167896009</c:v>
                </c:pt>
                <c:pt idx="27">
                  <c:v>58.948570605717961</c:v>
                </c:pt>
                <c:pt idx="28">
                  <c:v>63.465130386578252</c:v>
                </c:pt>
                <c:pt idx="29">
                  <c:v>65.107458376208598</c:v>
                </c:pt>
                <c:pt idx="30">
                  <c:v>62.042313656648403</c:v>
                </c:pt>
                <c:pt idx="31">
                  <c:v>55.967173580695096</c:v>
                </c:pt>
                <c:pt idx="32">
                  <c:v>52.440508741420288</c:v>
                </c:pt>
                <c:pt idx="33">
                  <c:v>52.56041642264838</c:v>
                </c:pt>
                <c:pt idx="34">
                  <c:v>53.477821970083319</c:v>
                </c:pt>
                <c:pt idx="35">
                  <c:v>60.20139655281622</c:v>
                </c:pt>
                <c:pt idx="36">
                  <c:v>74.576889725025765</c:v>
                </c:pt>
                <c:pt idx="37">
                  <c:v>84.79223321872847</c:v>
                </c:pt>
                <c:pt idx="38">
                  <c:v>86.459165220788236</c:v>
                </c:pt>
                <c:pt idx="39">
                  <c:v>87.602748550458315</c:v>
                </c:pt>
                <c:pt idx="40">
                  <c:v>77.892290559855013</c:v>
                </c:pt>
                <c:pt idx="41">
                  <c:v>61.703292142009758</c:v>
                </c:pt>
                <c:pt idx="42">
                  <c:v>55.870872915532878</c:v>
                </c:pt>
                <c:pt idx="43">
                  <c:v>56.239363088171459</c:v>
                </c:pt>
                <c:pt idx="44">
                  <c:v>57.282560653762552</c:v>
                </c:pt>
                <c:pt idx="45">
                  <c:v>60.079414654696286</c:v>
                </c:pt>
                <c:pt idx="46">
                  <c:v>66.099315643087706</c:v>
                </c:pt>
                <c:pt idx="47">
                  <c:v>73.180848337879823</c:v>
                </c:pt>
                <c:pt idx="48">
                  <c:v>77.738664451056223</c:v>
                </c:pt>
                <c:pt idx="49">
                  <c:v>83.416431016099537</c:v>
                </c:pt>
                <c:pt idx="50">
                  <c:v>93.702566529519117</c:v>
                </c:pt>
                <c:pt idx="51">
                  <c:v>104.63216159592119</c:v>
                </c:pt>
                <c:pt idx="52">
                  <c:v>113.60431184799464</c:v>
                </c:pt>
                <c:pt idx="53">
                  <c:v>118.89696442120274</c:v>
                </c:pt>
                <c:pt idx="54">
                  <c:v>119.43248288827242</c:v>
                </c:pt>
                <c:pt idx="55">
                  <c:v>118.70597549103215</c:v>
                </c:pt>
                <c:pt idx="56">
                  <c:v>120.55258059370493</c:v>
                </c:pt>
                <c:pt idx="57">
                  <c:v>121.40880624306023</c:v>
                </c:pt>
                <c:pt idx="58">
                  <c:v>120.66761782366633</c:v>
                </c:pt>
                <c:pt idx="59">
                  <c:v>118.70150563279877</c:v>
                </c:pt>
                <c:pt idx="60">
                  <c:v>116.17081007663828</c:v>
                </c:pt>
                <c:pt idx="61">
                  <c:v>112.5009435198703</c:v>
                </c:pt>
                <c:pt idx="62">
                  <c:v>110.96572429044321</c:v>
                </c:pt>
                <c:pt idx="63">
                  <c:v>109.75374827693163</c:v>
                </c:pt>
                <c:pt idx="64">
                  <c:v>111.84048488860465</c:v>
                </c:pt>
                <c:pt idx="65">
                  <c:v>115.60353656287263</c:v>
                </c:pt>
                <c:pt idx="66">
                  <c:v>122.07122139392335</c:v>
                </c:pt>
                <c:pt idx="67">
                  <c:v>130.24069879337145</c:v>
                </c:pt>
                <c:pt idx="68">
                  <c:v>136.65388502701273</c:v>
                </c:pt>
                <c:pt idx="69">
                  <c:v>142.49698092868181</c:v>
                </c:pt>
                <c:pt idx="70">
                  <c:v>149.09351843533292</c:v>
                </c:pt>
                <c:pt idx="71">
                  <c:v>155.52247082851451</c:v>
                </c:pt>
                <c:pt idx="72">
                  <c:v>163.13886964124694</c:v>
                </c:pt>
                <c:pt idx="73">
                  <c:v>171.13263236926497</c:v>
                </c:pt>
                <c:pt idx="74">
                  <c:v>179.37688766272191</c:v>
                </c:pt>
                <c:pt idx="75">
                  <c:v>189.42698204396362</c:v>
                </c:pt>
                <c:pt idx="76">
                  <c:v>200.01377080963763</c:v>
                </c:pt>
                <c:pt idx="77">
                  <c:v>210.94082034217979</c:v>
                </c:pt>
                <c:pt idx="78">
                  <c:v>215.18926568645983</c:v>
                </c:pt>
                <c:pt idx="79">
                  <c:v>218.06007950603794</c:v>
                </c:pt>
                <c:pt idx="80">
                  <c:v>216.51220649798947</c:v>
                </c:pt>
                <c:pt idx="81">
                  <c:v>214.48366512879215</c:v>
                </c:pt>
                <c:pt idx="82">
                  <c:v>213.84217106784664</c:v>
                </c:pt>
                <c:pt idx="83">
                  <c:v>212.53053553006342</c:v>
                </c:pt>
                <c:pt idx="84">
                  <c:v>211.05204639652385</c:v>
                </c:pt>
                <c:pt idx="85">
                  <c:v>209.72354689484033</c:v>
                </c:pt>
                <c:pt idx="86">
                  <c:v>206.84975633651669</c:v>
                </c:pt>
                <c:pt idx="87">
                  <c:v>203.50507526491663</c:v>
                </c:pt>
                <c:pt idx="88">
                  <c:v>200.69998298116735</c:v>
                </c:pt>
                <c:pt idx="89">
                  <c:v>197.51512375172317</c:v>
                </c:pt>
                <c:pt idx="90">
                  <c:v>190.71124214109878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'f6.3'!$A$4</c:f>
              <c:strCache>
                <c:ptCount val="1"/>
                <c:pt idx="0">
                  <c:v>Mexico</c:v>
                </c:pt>
              </c:strCache>
            </c:strRef>
          </c:tx>
          <c:marker>
            <c:symbol val="none"/>
          </c:marker>
          <c:cat>
            <c:numRef>
              <c:f>'f6.3'!$B$1:$CN$1</c:f>
              <c:numCache>
                <c:formatCode>General</c:formatCode>
                <c:ptCount val="91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8</c:v>
                </c:pt>
                <c:pt idx="9">
                  <c:v>9</c:v>
                </c:pt>
                <c:pt idx="10">
                  <c:v>10</c:v>
                </c:pt>
                <c:pt idx="11">
                  <c:v>11</c:v>
                </c:pt>
                <c:pt idx="12">
                  <c:v>12</c:v>
                </c:pt>
                <c:pt idx="13">
                  <c:v>13</c:v>
                </c:pt>
                <c:pt idx="14">
                  <c:v>14</c:v>
                </c:pt>
                <c:pt idx="15">
                  <c:v>15</c:v>
                </c:pt>
                <c:pt idx="16">
                  <c:v>16</c:v>
                </c:pt>
                <c:pt idx="17">
                  <c:v>17</c:v>
                </c:pt>
                <c:pt idx="18">
                  <c:v>18</c:v>
                </c:pt>
                <c:pt idx="19">
                  <c:v>19</c:v>
                </c:pt>
                <c:pt idx="20">
                  <c:v>20</c:v>
                </c:pt>
                <c:pt idx="21">
                  <c:v>21</c:v>
                </c:pt>
                <c:pt idx="22">
                  <c:v>22</c:v>
                </c:pt>
                <c:pt idx="23">
                  <c:v>23</c:v>
                </c:pt>
                <c:pt idx="24">
                  <c:v>24</c:v>
                </c:pt>
                <c:pt idx="25">
                  <c:v>25</c:v>
                </c:pt>
                <c:pt idx="26">
                  <c:v>26</c:v>
                </c:pt>
                <c:pt idx="27">
                  <c:v>27</c:v>
                </c:pt>
                <c:pt idx="28">
                  <c:v>28</c:v>
                </c:pt>
                <c:pt idx="29">
                  <c:v>29</c:v>
                </c:pt>
                <c:pt idx="30">
                  <c:v>30</c:v>
                </c:pt>
                <c:pt idx="31">
                  <c:v>31</c:v>
                </c:pt>
                <c:pt idx="32">
                  <c:v>32</c:v>
                </c:pt>
                <c:pt idx="33">
                  <c:v>33</c:v>
                </c:pt>
                <c:pt idx="34">
                  <c:v>34</c:v>
                </c:pt>
                <c:pt idx="35">
                  <c:v>35</c:v>
                </c:pt>
                <c:pt idx="36">
                  <c:v>36</c:v>
                </c:pt>
                <c:pt idx="37">
                  <c:v>37</c:v>
                </c:pt>
                <c:pt idx="38">
                  <c:v>38</c:v>
                </c:pt>
                <c:pt idx="39">
                  <c:v>39</c:v>
                </c:pt>
                <c:pt idx="40">
                  <c:v>40</c:v>
                </c:pt>
                <c:pt idx="41">
                  <c:v>41</c:v>
                </c:pt>
                <c:pt idx="42">
                  <c:v>42</c:v>
                </c:pt>
                <c:pt idx="43">
                  <c:v>43</c:v>
                </c:pt>
                <c:pt idx="44">
                  <c:v>44</c:v>
                </c:pt>
                <c:pt idx="45">
                  <c:v>45</c:v>
                </c:pt>
                <c:pt idx="46">
                  <c:v>46</c:v>
                </c:pt>
                <c:pt idx="47">
                  <c:v>47</c:v>
                </c:pt>
                <c:pt idx="48">
                  <c:v>48</c:v>
                </c:pt>
                <c:pt idx="49">
                  <c:v>49</c:v>
                </c:pt>
                <c:pt idx="50">
                  <c:v>50</c:v>
                </c:pt>
                <c:pt idx="51">
                  <c:v>51</c:v>
                </c:pt>
                <c:pt idx="52">
                  <c:v>52</c:v>
                </c:pt>
                <c:pt idx="53">
                  <c:v>53</c:v>
                </c:pt>
                <c:pt idx="54">
                  <c:v>54</c:v>
                </c:pt>
                <c:pt idx="55">
                  <c:v>55</c:v>
                </c:pt>
                <c:pt idx="56">
                  <c:v>56</c:v>
                </c:pt>
                <c:pt idx="57">
                  <c:v>57</c:v>
                </c:pt>
                <c:pt idx="58">
                  <c:v>58</c:v>
                </c:pt>
                <c:pt idx="59">
                  <c:v>59</c:v>
                </c:pt>
                <c:pt idx="60">
                  <c:v>60</c:v>
                </c:pt>
                <c:pt idx="61">
                  <c:v>61</c:v>
                </c:pt>
                <c:pt idx="62">
                  <c:v>62</c:v>
                </c:pt>
                <c:pt idx="63">
                  <c:v>63</c:v>
                </c:pt>
                <c:pt idx="64">
                  <c:v>64</c:v>
                </c:pt>
                <c:pt idx="65">
                  <c:v>65</c:v>
                </c:pt>
                <c:pt idx="66">
                  <c:v>66</c:v>
                </c:pt>
                <c:pt idx="67">
                  <c:v>67</c:v>
                </c:pt>
                <c:pt idx="68">
                  <c:v>68</c:v>
                </c:pt>
                <c:pt idx="69">
                  <c:v>69</c:v>
                </c:pt>
                <c:pt idx="70">
                  <c:v>70</c:v>
                </c:pt>
                <c:pt idx="71">
                  <c:v>71</c:v>
                </c:pt>
                <c:pt idx="72">
                  <c:v>72</c:v>
                </c:pt>
                <c:pt idx="73">
                  <c:v>73</c:v>
                </c:pt>
                <c:pt idx="74">
                  <c:v>74</c:v>
                </c:pt>
                <c:pt idx="75">
                  <c:v>75</c:v>
                </c:pt>
                <c:pt idx="76">
                  <c:v>76</c:v>
                </c:pt>
                <c:pt idx="77">
                  <c:v>77</c:v>
                </c:pt>
                <c:pt idx="78">
                  <c:v>78</c:v>
                </c:pt>
                <c:pt idx="79">
                  <c:v>79</c:v>
                </c:pt>
                <c:pt idx="80">
                  <c:v>80</c:v>
                </c:pt>
                <c:pt idx="81">
                  <c:v>81</c:v>
                </c:pt>
                <c:pt idx="82">
                  <c:v>82</c:v>
                </c:pt>
                <c:pt idx="83">
                  <c:v>83</c:v>
                </c:pt>
                <c:pt idx="84">
                  <c:v>84</c:v>
                </c:pt>
                <c:pt idx="85">
                  <c:v>85</c:v>
                </c:pt>
                <c:pt idx="86">
                  <c:v>86</c:v>
                </c:pt>
                <c:pt idx="87">
                  <c:v>87</c:v>
                </c:pt>
                <c:pt idx="88">
                  <c:v>88</c:v>
                </c:pt>
                <c:pt idx="89">
                  <c:v>89</c:v>
                </c:pt>
                <c:pt idx="90">
                  <c:v>90</c:v>
                </c:pt>
              </c:numCache>
            </c:numRef>
          </c:cat>
          <c:val>
            <c:numRef>
              <c:f>'f6.3'!$B$4:$CN$4</c:f>
              <c:numCache>
                <c:formatCode>0.00</c:formatCode>
                <c:ptCount val="91"/>
                <c:pt idx="0">
                  <c:v>72.877149710019296</c:v>
                </c:pt>
                <c:pt idx="1">
                  <c:v>54.658114889205997</c:v>
                </c:pt>
                <c:pt idx="2">
                  <c:v>51.441943228740769</c:v>
                </c:pt>
                <c:pt idx="3">
                  <c:v>49.582047983545479</c:v>
                </c:pt>
                <c:pt idx="4">
                  <c:v>48.714249008998699</c:v>
                </c:pt>
                <c:pt idx="5">
                  <c:v>34.986551014600728</c:v>
                </c:pt>
                <c:pt idx="6">
                  <c:v>30.757970925130131</c:v>
                </c:pt>
                <c:pt idx="7">
                  <c:v>27.270722710658259</c:v>
                </c:pt>
                <c:pt idx="8">
                  <c:v>24.528334997604624</c:v>
                </c:pt>
                <c:pt idx="9">
                  <c:v>22.477081000737549</c:v>
                </c:pt>
                <c:pt idx="10">
                  <c:v>21.172875424099281</c:v>
                </c:pt>
                <c:pt idx="11">
                  <c:v>20.506682214450457</c:v>
                </c:pt>
                <c:pt idx="12">
                  <c:v>20.604570315850399</c:v>
                </c:pt>
                <c:pt idx="13">
                  <c:v>21.175285400596884</c:v>
                </c:pt>
                <c:pt idx="14">
                  <c:v>22.490820572595222</c:v>
                </c:pt>
                <c:pt idx="15">
                  <c:v>24.36010220527281</c:v>
                </c:pt>
                <c:pt idx="16">
                  <c:v>27.040069903290558</c:v>
                </c:pt>
                <c:pt idx="17">
                  <c:v>30.057277545951937</c:v>
                </c:pt>
                <c:pt idx="18">
                  <c:v>33.521354920608701</c:v>
                </c:pt>
                <c:pt idx="19">
                  <c:v>37.672558133417141</c:v>
                </c:pt>
                <c:pt idx="20">
                  <c:v>42.58201963711528</c:v>
                </c:pt>
                <c:pt idx="21">
                  <c:v>47.038040995390709</c:v>
                </c:pt>
                <c:pt idx="22">
                  <c:v>51.132890191037703</c:v>
                </c:pt>
                <c:pt idx="23">
                  <c:v>54.752860475979745</c:v>
                </c:pt>
                <c:pt idx="24">
                  <c:v>57.844691538183113</c:v>
                </c:pt>
                <c:pt idx="25">
                  <c:v>62.479732382005857</c:v>
                </c:pt>
                <c:pt idx="26">
                  <c:v>66.183829134377319</c:v>
                </c:pt>
                <c:pt idx="27">
                  <c:v>69.140774754290163</c:v>
                </c:pt>
                <c:pt idx="28">
                  <c:v>71.145562445705508</c:v>
                </c:pt>
                <c:pt idx="29">
                  <c:v>72.329425974627128</c:v>
                </c:pt>
                <c:pt idx="30">
                  <c:v>72.953894344672804</c:v>
                </c:pt>
                <c:pt idx="31">
                  <c:v>73.4210254656046</c:v>
                </c:pt>
                <c:pt idx="32">
                  <c:v>73.813362773790288</c:v>
                </c:pt>
                <c:pt idx="33">
                  <c:v>73.817034495401629</c:v>
                </c:pt>
                <c:pt idx="34">
                  <c:v>74.31459346902713</c:v>
                </c:pt>
                <c:pt idx="35">
                  <c:v>75.168097708110821</c:v>
                </c:pt>
                <c:pt idx="36">
                  <c:v>74.777510899539152</c:v>
                </c:pt>
                <c:pt idx="37">
                  <c:v>74.704813941891061</c:v>
                </c:pt>
                <c:pt idx="38">
                  <c:v>74.875527272957243</c:v>
                </c:pt>
                <c:pt idx="39">
                  <c:v>75.746945767520103</c:v>
                </c:pt>
                <c:pt idx="40">
                  <c:v>77.350467722974741</c:v>
                </c:pt>
                <c:pt idx="41">
                  <c:v>78.970988485168931</c:v>
                </c:pt>
                <c:pt idx="42">
                  <c:v>79.838743816861552</c:v>
                </c:pt>
                <c:pt idx="43">
                  <c:v>81.38248527830963</c:v>
                </c:pt>
                <c:pt idx="44">
                  <c:v>83.554114196019285</c:v>
                </c:pt>
                <c:pt idx="45">
                  <c:v>86.354231014491489</c:v>
                </c:pt>
                <c:pt idx="46">
                  <c:v>88.76577506461885</c:v>
                </c:pt>
                <c:pt idx="47">
                  <c:v>90.310851611338009</c:v>
                </c:pt>
                <c:pt idx="48">
                  <c:v>93.952501692884439</c:v>
                </c:pt>
                <c:pt idx="49">
                  <c:v>96.588734752281908</c:v>
                </c:pt>
                <c:pt idx="50">
                  <c:v>98.408228876150815</c:v>
                </c:pt>
                <c:pt idx="51">
                  <c:v>100.72313891596009</c:v>
                </c:pt>
                <c:pt idx="52">
                  <c:v>102.32972467958727</c:v>
                </c:pt>
                <c:pt idx="53">
                  <c:v>104.90186772717691</c:v>
                </c:pt>
                <c:pt idx="54">
                  <c:v>107.45819344768502</c:v>
                </c:pt>
                <c:pt idx="55">
                  <c:v>113.12444489956101</c:v>
                </c:pt>
                <c:pt idx="56">
                  <c:v>115.70120441570819</c:v>
                </c:pt>
                <c:pt idx="57">
                  <c:v>117.92555556545636</c:v>
                </c:pt>
                <c:pt idx="58">
                  <c:v>125.52989259392193</c:v>
                </c:pt>
                <c:pt idx="59">
                  <c:v>127.4300298940678</c:v>
                </c:pt>
                <c:pt idx="60">
                  <c:v>126.87227526182403</c:v>
                </c:pt>
                <c:pt idx="61">
                  <c:v>127.42874716962622</c:v>
                </c:pt>
                <c:pt idx="62">
                  <c:v>128.01070683813626</c:v>
                </c:pt>
                <c:pt idx="63">
                  <c:v>129.60536288335703</c:v>
                </c:pt>
                <c:pt idx="64">
                  <c:v>130.94574466638059</c:v>
                </c:pt>
                <c:pt idx="65">
                  <c:v>134.74750104766932</c:v>
                </c:pt>
                <c:pt idx="66">
                  <c:v>135.77669722930531</c:v>
                </c:pt>
                <c:pt idx="67">
                  <c:v>138.96911903139659</c:v>
                </c:pt>
                <c:pt idx="68">
                  <c:v>144.04548819745736</c:v>
                </c:pt>
                <c:pt idx="69">
                  <c:v>143.39939239024068</c:v>
                </c:pt>
                <c:pt idx="70">
                  <c:v>149.3732989378027</c:v>
                </c:pt>
                <c:pt idx="71">
                  <c:v>155.76401376175141</c:v>
                </c:pt>
                <c:pt idx="72">
                  <c:v>163.0371326458334</c:v>
                </c:pt>
                <c:pt idx="73">
                  <c:v>170.16480413630489</c:v>
                </c:pt>
                <c:pt idx="74">
                  <c:v>177.5631764524355</c:v>
                </c:pt>
                <c:pt idx="75">
                  <c:v>185.77665881579065</c:v>
                </c:pt>
                <c:pt idx="76">
                  <c:v>190.52818380337851</c:v>
                </c:pt>
                <c:pt idx="77">
                  <c:v>193.86182300721742</c:v>
                </c:pt>
                <c:pt idx="78">
                  <c:v>196.64436569929066</c:v>
                </c:pt>
                <c:pt idx="79">
                  <c:v>197.78180270059738</c:v>
                </c:pt>
                <c:pt idx="80">
                  <c:v>197.33806127051153</c:v>
                </c:pt>
                <c:pt idx="81">
                  <c:v>194.19251331738604</c:v>
                </c:pt>
                <c:pt idx="82">
                  <c:v>192.49937480154853</c:v>
                </c:pt>
                <c:pt idx="83">
                  <c:v>192.54659517072275</c:v>
                </c:pt>
                <c:pt idx="84">
                  <c:v>192.51569912345911</c:v>
                </c:pt>
                <c:pt idx="85">
                  <c:v>193.95101833722728</c:v>
                </c:pt>
                <c:pt idx="86">
                  <c:v>193.71373901387528</c:v>
                </c:pt>
                <c:pt idx="87">
                  <c:v>192.78765009678105</c:v>
                </c:pt>
                <c:pt idx="88">
                  <c:v>191.44165617502887</c:v>
                </c:pt>
                <c:pt idx="89">
                  <c:v>188.69715851694892</c:v>
                </c:pt>
              </c:numCache>
            </c:numRef>
          </c:val>
          <c:smooth val="0"/>
        </c:ser>
        <c:ser>
          <c:idx val="3"/>
          <c:order val="3"/>
          <c:tx>
            <c:strRef>
              <c:f>'f6.3'!$A$5</c:f>
              <c:strCache>
                <c:ptCount val="1"/>
                <c:pt idx="0">
                  <c:v>United States</c:v>
                </c:pt>
              </c:strCache>
            </c:strRef>
          </c:tx>
          <c:marker>
            <c:symbol val="none"/>
          </c:marker>
          <c:cat>
            <c:numRef>
              <c:f>'f6.3'!$B$1:$CN$1</c:f>
              <c:numCache>
                <c:formatCode>General</c:formatCode>
                <c:ptCount val="91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8</c:v>
                </c:pt>
                <c:pt idx="9">
                  <c:v>9</c:v>
                </c:pt>
                <c:pt idx="10">
                  <c:v>10</c:v>
                </c:pt>
                <c:pt idx="11">
                  <c:v>11</c:v>
                </c:pt>
                <c:pt idx="12">
                  <c:v>12</c:v>
                </c:pt>
                <c:pt idx="13">
                  <c:v>13</c:v>
                </c:pt>
                <c:pt idx="14">
                  <c:v>14</c:v>
                </c:pt>
                <c:pt idx="15">
                  <c:v>15</c:v>
                </c:pt>
                <c:pt idx="16">
                  <c:v>16</c:v>
                </c:pt>
                <c:pt idx="17">
                  <c:v>17</c:v>
                </c:pt>
                <c:pt idx="18">
                  <c:v>18</c:v>
                </c:pt>
                <c:pt idx="19">
                  <c:v>19</c:v>
                </c:pt>
                <c:pt idx="20">
                  <c:v>20</c:v>
                </c:pt>
                <c:pt idx="21">
                  <c:v>21</c:v>
                </c:pt>
                <c:pt idx="22">
                  <c:v>22</c:v>
                </c:pt>
                <c:pt idx="23">
                  <c:v>23</c:v>
                </c:pt>
                <c:pt idx="24">
                  <c:v>24</c:v>
                </c:pt>
                <c:pt idx="25">
                  <c:v>25</c:v>
                </c:pt>
                <c:pt idx="26">
                  <c:v>26</c:v>
                </c:pt>
                <c:pt idx="27">
                  <c:v>27</c:v>
                </c:pt>
                <c:pt idx="28">
                  <c:v>28</c:v>
                </c:pt>
                <c:pt idx="29">
                  <c:v>29</c:v>
                </c:pt>
                <c:pt idx="30">
                  <c:v>30</c:v>
                </c:pt>
                <c:pt idx="31">
                  <c:v>31</c:v>
                </c:pt>
                <c:pt idx="32">
                  <c:v>32</c:v>
                </c:pt>
                <c:pt idx="33">
                  <c:v>33</c:v>
                </c:pt>
                <c:pt idx="34">
                  <c:v>34</c:v>
                </c:pt>
                <c:pt idx="35">
                  <c:v>35</c:v>
                </c:pt>
                <c:pt idx="36">
                  <c:v>36</c:v>
                </c:pt>
                <c:pt idx="37">
                  <c:v>37</c:v>
                </c:pt>
                <c:pt idx="38">
                  <c:v>38</c:v>
                </c:pt>
                <c:pt idx="39">
                  <c:v>39</c:v>
                </c:pt>
                <c:pt idx="40">
                  <c:v>40</c:v>
                </c:pt>
                <c:pt idx="41">
                  <c:v>41</c:v>
                </c:pt>
                <c:pt idx="42">
                  <c:v>42</c:v>
                </c:pt>
                <c:pt idx="43">
                  <c:v>43</c:v>
                </c:pt>
                <c:pt idx="44">
                  <c:v>44</c:v>
                </c:pt>
                <c:pt idx="45">
                  <c:v>45</c:v>
                </c:pt>
                <c:pt idx="46">
                  <c:v>46</c:v>
                </c:pt>
                <c:pt idx="47">
                  <c:v>47</c:v>
                </c:pt>
                <c:pt idx="48">
                  <c:v>48</c:v>
                </c:pt>
                <c:pt idx="49">
                  <c:v>49</c:v>
                </c:pt>
                <c:pt idx="50">
                  <c:v>50</c:v>
                </c:pt>
                <c:pt idx="51">
                  <c:v>51</c:v>
                </c:pt>
                <c:pt idx="52">
                  <c:v>52</c:v>
                </c:pt>
                <c:pt idx="53">
                  <c:v>53</c:v>
                </c:pt>
                <c:pt idx="54">
                  <c:v>54</c:v>
                </c:pt>
                <c:pt idx="55">
                  <c:v>55</c:v>
                </c:pt>
                <c:pt idx="56">
                  <c:v>56</c:v>
                </c:pt>
                <c:pt idx="57">
                  <c:v>57</c:v>
                </c:pt>
                <c:pt idx="58">
                  <c:v>58</c:v>
                </c:pt>
                <c:pt idx="59">
                  <c:v>59</c:v>
                </c:pt>
                <c:pt idx="60">
                  <c:v>60</c:v>
                </c:pt>
                <c:pt idx="61">
                  <c:v>61</c:v>
                </c:pt>
                <c:pt idx="62">
                  <c:v>62</c:v>
                </c:pt>
                <c:pt idx="63">
                  <c:v>63</c:v>
                </c:pt>
                <c:pt idx="64">
                  <c:v>64</c:v>
                </c:pt>
                <c:pt idx="65">
                  <c:v>65</c:v>
                </c:pt>
                <c:pt idx="66">
                  <c:v>66</c:v>
                </c:pt>
                <c:pt idx="67">
                  <c:v>67</c:v>
                </c:pt>
                <c:pt idx="68">
                  <c:v>68</c:v>
                </c:pt>
                <c:pt idx="69">
                  <c:v>69</c:v>
                </c:pt>
                <c:pt idx="70">
                  <c:v>70</c:v>
                </c:pt>
                <c:pt idx="71">
                  <c:v>71</c:v>
                </c:pt>
                <c:pt idx="72">
                  <c:v>72</c:v>
                </c:pt>
                <c:pt idx="73">
                  <c:v>73</c:v>
                </c:pt>
                <c:pt idx="74">
                  <c:v>74</c:v>
                </c:pt>
                <c:pt idx="75">
                  <c:v>75</c:v>
                </c:pt>
                <c:pt idx="76">
                  <c:v>76</c:v>
                </c:pt>
                <c:pt idx="77">
                  <c:v>77</c:v>
                </c:pt>
                <c:pt idx="78">
                  <c:v>78</c:v>
                </c:pt>
                <c:pt idx="79">
                  <c:v>79</c:v>
                </c:pt>
                <c:pt idx="80">
                  <c:v>80</c:v>
                </c:pt>
                <c:pt idx="81">
                  <c:v>81</c:v>
                </c:pt>
                <c:pt idx="82">
                  <c:v>82</c:v>
                </c:pt>
                <c:pt idx="83">
                  <c:v>83</c:v>
                </c:pt>
                <c:pt idx="84">
                  <c:v>84</c:v>
                </c:pt>
                <c:pt idx="85">
                  <c:v>85</c:v>
                </c:pt>
                <c:pt idx="86">
                  <c:v>86</c:v>
                </c:pt>
                <c:pt idx="87">
                  <c:v>87</c:v>
                </c:pt>
                <c:pt idx="88">
                  <c:v>88</c:v>
                </c:pt>
                <c:pt idx="89">
                  <c:v>89</c:v>
                </c:pt>
                <c:pt idx="90">
                  <c:v>90</c:v>
                </c:pt>
              </c:numCache>
            </c:numRef>
          </c:cat>
          <c:val>
            <c:numRef>
              <c:f>'f6.3'!$B$5:$CN$5</c:f>
              <c:numCache>
                <c:formatCode>0.00</c:formatCode>
                <c:ptCount val="91"/>
                <c:pt idx="0">
                  <c:v>68.073199168622409</c:v>
                </c:pt>
                <c:pt idx="1">
                  <c:v>45.869169856075843</c:v>
                </c:pt>
                <c:pt idx="2">
                  <c:v>26.705470788144638</c:v>
                </c:pt>
                <c:pt idx="3">
                  <c:v>20.360614503840328</c:v>
                </c:pt>
                <c:pt idx="4">
                  <c:v>16.95469921545126</c:v>
                </c:pt>
                <c:pt idx="5">
                  <c:v>16.579679578604541</c:v>
                </c:pt>
                <c:pt idx="6">
                  <c:v>16.250851383174979</c:v>
                </c:pt>
                <c:pt idx="7">
                  <c:v>17.031180594658032</c:v>
                </c:pt>
                <c:pt idx="8">
                  <c:v>18.51044186196895</c:v>
                </c:pt>
                <c:pt idx="9">
                  <c:v>19.847809024583981</c:v>
                </c:pt>
                <c:pt idx="10">
                  <c:v>21.184151160804618</c:v>
                </c:pt>
                <c:pt idx="11">
                  <c:v>23.344860578826381</c:v>
                </c:pt>
                <c:pt idx="12">
                  <c:v>24.850406839950967</c:v>
                </c:pt>
                <c:pt idx="13">
                  <c:v>25.650029386432909</c:v>
                </c:pt>
                <c:pt idx="14">
                  <c:v>27.077638295846224</c:v>
                </c:pt>
                <c:pt idx="15">
                  <c:v>27.621617356335626</c:v>
                </c:pt>
                <c:pt idx="16">
                  <c:v>27.763628373856342</c:v>
                </c:pt>
                <c:pt idx="17">
                  <c:v>28.693442866940149</c:v>
                </c:pt>
                <c:pt idx="18">
                  <c:v>29.971253820918882</c:v>
                </c:pt>
                <c:pt idx="19">
                  <c:v>30.42435627078217</c:v>
                </c:pt>
                <c:pt idx="20">
                  <c:v>30.44521297495022</c:v>
                </c:pt>
                <c:pt idx="21">
                  <c:v>30.897872243640347</c:v>
                </c:pt>
                <c:pt idx="22">
                  <c:v>30.713545580790537</c:v>
                </c:pt>
                <c:pt idx="23">
                  <c:v>30.944493271716151</c:v>
                </c:pt>
                <c:pt idx="24">
                  <c:v>31.253564559201884</c:v>
                </c:pt>
                <c:pt idx="25">
                  <c:v>31.606402026715397</c:v>
                </c:pt>
                <c:pt idx="26">
                  <c:v>33.717034691071781</c:v>
                </c:pt>
                <c:pt idx="27">
                  <c:v>35.955183901573584</c:v>
                </c:pt>
                <c:pt idx="28">
                  <c:v>35.596695194376423</c:v>
                </c:pt>
                <c:pt idx="29">
                  <c:v>37.921306876641502</c:v>
                </c:pt>
                <c:pt idx="30">
                  <c:v>40.756974424144921</c:v>
                </c:pt>
                <c:pt idx="31">
                  <c:v>42.31912824370761</c:v>
                </c:pt>
                <c:pt idx="32">
                  <c:v>42.628011926893045</c:v>
                </c:pt>
                <c:pt idx="33">
                  <c:v>44.730194241027256</c:v>
                </c:pt>
                <c:pt idx="34">
                  <c:v>43.831284157789113</c:v>
                </c:pt>
                <c:pt idx="35">
                  <c:v>43.056500148776493</c:v>
                </c:pt>
                <c:pt idx="36">
                  <c:v>43.436563350508074</c:v>
                </c:pt>
                <c:pt idx="37">
                  <c:v>45.622577597847005</c:v>
                </c:pt>
                <c:pt idx="38">
                  <c:v>51.749449920266663</c:v>
                </c:pt>
                <c:pt idx="39">
                  <c:v>54.180815246659265</c:v>
                </c:pt>
                <c:pt idx="40">
                  <c:v>55.863585036799869</c:v>
                </c:pt>
                <c:pt idx="41">
                  <c:v>57.590876861975239</c:v>
                </c:pt>
                <c:pt idx="42">
                  <c:v>56.885960500858125</c:v>
                </c:pt>
                <c:pt idx="43">
                  <c:v>54.38843067232375</c:v>
                </c:pt>
                <c:pt idx="44">
                  <c:v>55.171420330297281</c:v>
                </c:pt>
                <c:pt idx="45">
                  <c:v>58.031787751221984</c:v>
                </c:pt>
                <c:pt idx="46">
                  <c:v>61.009217536630501</c:v>
                </c:pt>
                <c:pt idx="47">
                  <c:v>65.716970723951107</c:v>
                </c:pt>
                <c:pt idx="48">
                  <c:v>68.391419564376363</c:v>
                </c:pt>
                <c:pt idx="49">
                  <c:v>74.675959706683017</c:v>
                </c:pt>
                <c:pt idx="50">
                  <c:v>77.866048482640878</c:v>
                </c:pt>
                <c:pt idx="51">
                  <c:v>80.012173705491534</c:v>
                </c:pt>
                <c:pt idx="52">
                  <c:v>82.141740809663645</c:v>
                </c:pt>
                <c:pt idx="53">
                  <c:v>87.10830636431011</c:v>
                </c:pt>
                <c:pt idx="54">
                  <c:v>93.754501376244335</c:v>
                </c:pt>
                <c:pt idx="55">
                  <c:v>96.937480221111144</c:v>
                </c:pt>
                <c:pt idx="56">
                  <c:v>103.98119243196203</c:v>
                </c:pt>
                <c:pt idx="57">
                  <c:v>112.59364364520641</c:v>
                </c:pt>
                <c:pt idx="58">
                  <c:v>113.32924282558264</c:v>
                </c:pt>
                <c:pt idx="59">
                  <c:v>113.82580965725147</c:v>
                </c:pt>
                <c:pt idx="60">
                  <c:v>118.12443593026009</c:v>
                </c:pt>
                <c:pt idx="61">
                  <c:v>121.71466564643589</c:v>
                </c:pt>
                <c:pt idx="62">
                  <c:v>121.1425405030958</c:v>
                </c:pt>
                <c:pt idx="63">
                  <c:v>126.95990515411381</c:v>
                </c:pt>
                <c:pt idx="64">
                  <c:v>137.90687437234993</c:v>
                </c:pt>
                <c:pt idx="65">
                  <c:v>127.30812864340113</c:v>
                </c:pt>
                <c:pt idx="66">
                  <c:v>132.06351700958032</c:v>
                </c:pt>
                <c:pt idx="67">
                  <c:v>121.55876375398434</c:v>
                </c:pt>
                <c:pt idx="68">
                  <c:v>128.80056163582509</c:v>
                </c:pt>
                <c:pt idx="69">
                  <c:v>132.57836846327109</c:v>
                </c:pt>
                <c:pt idx="70">
                  <c:v>139.99220492629206</c:v>
                </c:pt>
                <c:pt idx="71">
                  <c:v>148.24297408087983</c:v>
                </c:pt>
                <c:pt idx="72">
                  <c:v>151.56686006868881</c:v>
                </c:pt>
                <c:pt idx="73">
                  <c:v>160.73709421246053</c:v>
                </c:pt>
                <c:pt idx="74">
                  <c:v>165.11668941391716</c:v>
                </c:pt>
                <c:pt idx="75">
                  <c:v>171.89532218625101</c:v>
                </c:pt>
                <c:pt idx="76">
                  <c:v>177.30561269464874</c:v>
                </c:pt>
                <c:pt idx="77">
                  <c:v>184.13438203651185</c:v>
                </c:pt>
                <c:pt idx="78">
                  <c:v>190.71616623867664</c:v>
                </c:pt>
                <c:pt idx="79">
                  <c:v>196.44953038450998</c:v>
                </c:pt>
                <c:pt idx="80">
                  <c:v>204.11005290790993</c:v>
                </c:pt>
                <c:pt idx="81">
                  <c:v>215.82584629999553</c:v>
                </c:pt>
                <c:pt idx="82">
                  <c:v>229.79953901326954</c:v>
                </c:pt>
                <c:pt idx="83">
                  <c:v>231.33766316897652</c:v>
                </c:pt>
                <c:pt idx="84">
                  <c:v>247.99977988359657</c:v>
                </c:pt>
                <c:pt idx="85">
                  <c:v>257.39969335008971</c:v>
                </c:pt>
                <c:pt idx="86">
                  <c:v>286.27581522472059</c:v>
                </c:pt>
                <c:pt idx="87">
                  <c:v>305.32748053908682</c:v>
                </c:pt>
                <c:pt idx="88">
                  <c:v>354.15495269864937</c:v>
                </c:pt>
                <c:pt idx="89">
                  <c:v>387.35644125633871</c:v>
                </c:pt>
                <c:pt idx="90">
                  <c:v>542.69505859351455</c:v>
                </c:pt>
              </c:numCache>
            </c:numRef>
          </c:val>
          <c:smooth val="0"/>
        </c:ser>
        <c:ser>
          <c:idx val="4"/>
          <c:order val="4"/>
          <c:tx>
            <c:strRef>
              <c:f>'f6.3'!$A$6</c:f>
              <c:strCache>
                <c:ptCount val="1"/>
                <c:pt idx="0">
                  <c:v>Germany</c:v>
                </c:pt>
              </c:strCache>
            </c:strRef>
          </c:tx>
          <c:marker>
            <c:symbol val="none"/>
          </c:marker>
          <c:cat>
            <c:numRef>
              <c:f>'f6.3'!$B$1:$CN$1</c:f>
              <c:numCache>
                <c:formatCode>General</c:formatCode>
                <c:ptCount val="91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8</c:v>
                </c:pt>
                <c:pt idx="9">
                  <c:v>9</c:v>
                </c:pt>
                <c:pt idx="10">
                  <c:v>10</c:v>
                </c:pt>
                <c:pt idx="11">
                  <c:v>11</c:v>
                </c:pt>
                <c:pt idx="12">
                  <c:v>12</c:v>
                </c:pt>
                <c:pt idx="13">
                  <c:v>13</c:v>
                </c:pt>
                <c:pt idx="14">
                  <c:v>14</c:v>
                </c:pt>
                <c:pt idx="15">
                  <c:v>15</c:v>
                </c:pt>
                <c:pt idx="16">
                  <c:v>16</c:v>
                </c:pt>
                <c:pt idx="17">
                  <c:v>17</c:v>
                </c:pt>
                <c:pt idx="18">
                  <c:v>18</c:v>
                </c:pt>
                <c:pt idx="19">
                  <c:v>19</c:v>
                </c:pt>
                <c:pt idx="20">
                  <c:v>20</c:v>
                </c:pt>
                <c:pt idx="21">
                  <c:v>21</c:v>
                </c:pt>
                <c:pt idx="22">
                  <c:v>22</c:v>
                </c:pt>
                <c:pt idx="23">
                  <c:v>23</c:v>
                </c:pt>
                <c:pt idx="24">
                  <c:v>24</c:v>
                </c:pt>
                <c:pt idx="25">
                  <c:v>25</c:v>
                </c:pt>
                <c:pt idx="26">
                  <c:v>26</c:v>
                </c:pt>
                <c:pt idx="27">
                  <c:v>27</c:v>
                </c:pt>
                <c:pt idx="28">
                  <c:v>28</c:v>
                </c:pt>
                <c:pt idx="29">
                  <c:v>29</c:v>
                </c:pt>
                <c:pt idx="30">
                  <c:v>30</c:v>
                </c:pt>
                <c:pt idx="31">
                  <c:v>31</c:v>
                </c:pt>
                <c:pt idx="32">
                  <c:v>32</c:v>
                </c:pt>
                <c:pt idx="33">
                  <c:v>33</c:v>
                </c:pt>
                <c:pt idx="34">
                  <c:v>34</c:v>
                </c:pt>
                <c:pt idx="35">
                  <c:v>35</c:v>
                </c:pt>
                <c:pt idx="36">
                  <c:v>36</c:v>
                </c:pt>
                <c:pt idx="37">
                  <c:v>37</c:v>
                </c:pt>
                <c:pt idx="38">
                  <c:v>38</c:v>
                </c:pt>
                <c:pt idx="39">
                  <c:v>39</c:v>
                </c:pt>
                <c:pt idx="40">
                  <c:v>40</c:v>
                </c:pt>
                <c:pt idx="41">
                  <c:v>41</c:v>
                </c:pt>
                <c:pt idx="42">
                  <c:v>42</c:v>
                </c:pt>
                <c:pt idx="43">
                  <c:v>43</c:v>
                </c:pt>
                <c:pt idx="44">
                  <c:v>44</c:v>
                </c:pt>
                <c:pt idx="45">
                  <c:v>45</c:v>
                </c:pt>
                <c:pt idx="46">
                  <c:v>46</c:v>
                </c:pt>
                <c:pt idx="47">
                  <c:v>47</c:v>
                </c:pt>
                <c:pt idx="48">
                  <c:v>48</c:v>
                </c:pt>
                <c:pt idx="49">
                  <c:v>49</c:v>
                </c:pt>
                <c:pt idx="50">
                  <c:v>50</c:v>
                </c:pt>
                <c:pt idx="51">
                  <c:v>51</c:v>
                </c:pt>
                <c:pt idx="52">
                  <c:v>52</c:v>
                </c:pt>
                <c:pt idx="53">
                  <c:v>53</c:v>
                </c:pt>
                <c:pt idx="54">
                  <c:v>54</c:v>
                </c:pt>
                <c:pt idx="55">
                  <c:v>55</c:v>
                </c:pt>
                <c:pt idx="56">
                  <c:v>56</c:v>
                </c:pt>
                <c:pt idx="57">
                  <c:v>57</c:v>
                </c:pt>
                <c:pt idx="58">
                  <c:v>58</c:v>
                </c:pt>
                <c:pt idx="59">
                  <c:v>59</c:v>
                </c:pt>
                <c:pt idx="60">
                  <c:v>60</c:v>
                </c:pt>
                <c:pt idx="61">
                  <c:v>61</c:v>
                </c:pt>
                <c:pt idx="62">
                  <c:v>62</c:v>
                </c:pt>
                <c:pt idx="63">
                  <c:v>63</c:v>
                </c:pt>
                <c:pt idx="64">
                  <c:v>64</c:v>
                </c:pt>
                <c:pt idx="65">
                  <c:v>65</c:v>
                </c:pt>
                <c:pt idx="66">
                  <c:v>66</c:v>
                </c:pt>
                <c:pt idx="67">
                  <c:v>67</c:v>
                </c:pt>
                <c:pt idx="68">
                  <c:v>68</c:v>
                </c:pt>
                <c:pt idx="69">
                  <c:v>69</c:v>
                </c:pt>
                <c:pt idx="70">
                  <c:v>70</c:v>
                </c:pt>
                <c:pt idx="71">
                  <c:v>71</c:v>
                </c:pt>
                <c:pt idx="72">
                  <c:v>72</c:v>
                </c:pt>
                <c:pt idx="73">
                  <c:v>73</c:v>
                </c:pt>
                <c:pt idx="74">
                  <c:v>74</c:v>
                </c:pt>
                <c:pt idx="75">
                  <c:v>75</c:v>
                </c:pt>
                <c:pt idx="76">
                  <c:v>76</c:v>
                </c:pt>
                <c:pt idx="77">
                  <c:v>77</c:v>
                </c:pt>
                <c:pt idx="78">
                  <c:v>78</c:v>
                </c:pt>
                <c:pt idx="79">
                  <c:v>79</c:v>
                </c:pt>
                <c:pt idx="80">
                  <c:v>80</c:v>
                </c:pt>
                <c:pt idx="81">
                  <c:v>81</c:v>
                </c:pt>
                <c:pt idx="82">
                  <c:v>82</c:v>
                </c:pt>
                <c:pt idx="83">
                  <c:v>83</c:v>
                </c:pt>
                <c:pt idx="84">
                  <c:v>84</c:v>
                </c:pt>
                <c:pt idx="85">
                  <c:v>85</c:v>
                </c:pt>
                <c:pt idx="86">
                  <c:v>86</c:v>
                </c:pt>
                <c:pt idx="87">
                  <c:v>87</c:v>
                </c:pt>
                <c:pt idx="88">
                  <c:v>88</c:v>
                </c:pt>
                <c:pt idx="89">
                  <c:v>89</c:v>
                </c:pt>
                <c:pt idx="90">
                  <c:v>90</c:v>
                </c:pt>
              </c:numCache>
            </c:numRef>
          </c:cat>
          <c:val>
            <c:numRef>
              <c:f>'f6.3'!$B$6:$CN$6</c:f>
              <c:numCache>
                <c:formatCode>0.00</c:formatCode>
                <c:ptCount val="91"/>
                <c:pt idx="0">
                  <c:v>100.15467199116783</c:v>
                </c:pt>
                <c:pt idx="1">
                  <c:v>60.477391591886473</c:v>
                </c:pt>
                <c:pt idx="2">
                  <c:v>46.68649422873861</c:v>
                </c:pt>
                <c:pt idx="3">
                  <c:v>33.334512290806146</c:v>
                </c:pt>
                <c:pt idx="4">
                  <c:v>31.20143350418892</c:v>
                </c:pt>
                <c:pt idx="5">
                  <c:v>29.955408618970342</c:v>
                </c:pt>
                <c:pt idx="6">
                  <c:v>27.10096864030146</c:v>
                </c:pt>
                <c:pt idx="7">
                  <c:v>27.194823093607411</c:v>
                </c:pt>
                <c:pt idx="8">
                  <c:v>32.379446055285726</c:v>
                </c:pt>
                <c:pt idx="9">
                  <c:v>28.337709519268994</c:v>
                </c:pt>
                <c:pt idx="10">
                  <c:v>28.576727796073627</c:v>
                </c:pt>
                <c:pt idx="11">
                  <c:v>32.366604852745283</c:v>
                </c:pt>
                <c:pt idx="12">
                  <c:v>28.864138658019346</c:v>
                </c:pt>
                <c:pt idx="13">
                  <c:v>32.624084926633536</c:v>
                </c:pt>
                <c:pt idx="14">
                  <c:v>33.778178944253597</c:v>
                </c:pt>
                <c:pt idx="15">
                  <c:v>35.46507598956584</c:v>
                </c:pt>
                <c:pt idx="16">
                  <c:v>35.976184016123369</c:v>
                </c:pt>
                <c:pt idx="17">
                  <c:v>36.821520521113449</c:v>
                </c:pt>
                <c:pt idx="18">
                  <c:v>39.781117691721278</c:v>
                </c:pt>
                <c:pt idx="19">
                  <c:v>35.907368761533832</c:v>
                </c:pt>
                <c:pt idx="20">
                  <c:v>36.37004713254121</c:v>
                </c:pt>
                <c:pt idx="21">
                  <c:v>35.08327403934441</c:v>
                </c:pt>
                <c:pt idx="22">
                  <c:v>33.447624208444452</c:v>
                </c:pt>
                <c:pt idx="23">
                  <c:v>33.576166571460263</c:v>
                </c:pt>
                <c:pt idx="24">
                  <c:v>37.114794263241244</c:v>
                </c:pt>
                <c:pt idx="25">
                  <c:v>39.265631931841455</c:v>
                </c:pt>
                <c:pt idx="26">
                  <c:v>38.409005504965279</c:v>
                </c:pt>
                <c:pt idx="27">
                  <c:v>40.109312817139632</c:v>
                </c:pt>
                <c:pt idx="28">
                  <c:v>41.290407095986133</c:v>
                </c:pt>
                <c:pt idx="29">
                  <c:v>39.78950988235519</c:v>
                </c:pt>
                <c:pt idx="30">
                  <c:v>41.168640326742278</c:v>
                </c:pt>
                <c:pt idx="31">
                  <c:v>42.284655240348421</c:v>
                </c:pt>
                <c:pt idx="32">
                  <c:v>42.207523153822336</c:v>
                </c:pt>
                <c:pt idx="33">
                  <c:v>46.793381185084769</c:v>
                </c:pt>
                <c:pt idx="34">
                  <c:v>47.467914012586355</c:v>
                </c:pt>
                <c:pt idx="35">
                  <c:v>50.694708848935775</c:v>
                </c:pt>
                <c:pt idx="36">
                  <c:v>52.143952330578088</c:v>
                </c:pt>
                <c:pt idx="37">
                  <c:v>57.631504609954654</c:v>
                </c:pt>
                <c:pt idx="38">
                  <c:v>54.137383118659997</c:v>
                </c:pt>
                <c:pt idx="39">
                  <c:v>55.89588118257678</c:v>
                </c:pt>
                <c:pt idx="40">
                  <c:v>55.617652434724228</c:v>
                </c:pt>
                <c:pt idx="41">
                  <c:v>57.22436467835108</c:v>
                </c:pt>
                <c:pt idx="42">
                  <c:v>57.984758058878491</c:v>
                </c:pt>
                <c:pt idx="43">
                  <c:v>60.389050860214553</c:v>
                </c:pt>
                <c:pt idx="44">
                  <c:v>63.496615931508124</c:v>
                </c:pt>
                <c:pt idx="45">
                  <c:v>63.612746245758814</c:v>
                </c:pt>
                <c:pt idx="46">
                  <c:v>71.399473979940822</c:v>
                </c:pt>
                <c:pt idx="47">
                  <c:v>70.468970773492856</c:v>
                </c:pt>
                <c:pt idx="48">
                  <c:v>78.493496094952462</c:v>
                </c:pt>
                <c:pt idx="49">
                  <c:v>79.843727357099127</c:v>
                </c:pt>
                <c:pt idx="50">
                  <c:v>77.160507575414698</c:v>
                </c:pt>
                <c:pt idx="51">
                  <c:v>83.88885296253153</c:v>
                </c:pt>
                <c:pt idx="52">
                  <c:v>84.60575863324452</c:v>
                </c:pt>
                <c:pt idx="53">
                  <c:v>87.822058370227396</c:v>
                </c:pt>
                <c:pt idx="54">
                  <c:v>92.620053697621387</c:v>
                </c:pt>
                <c:pt idx="55">
                  <c:v>105.56241675799696</c:v>
                </c:pt>
                <c:pt idx="56">
                  <c:v>98.697645264279757</c:v>
                </c:pt>
                <c:pt idx="57">
                  <c:v>101.02041075100192</c:v>
                </c:pt>
                <c:pt idx="58">
                  <c:v>107.39002753337448</c:v>
                </c:pt>
                <c:pt idx="59">
                  <c:v>111.25828623183935</c:v>
                </c:pt>
                <c:pt idx="60">
                  <c:v>116.40620812342712</c:v>
                </c:pt>
                <c:pt idx="61">
                  <c:v>119.80131037294726</c:v>
                </c:pt>
                <c:pt idx="62">
                  <c:v>126.31922729704199</c:v>
                </c:pt>
                <c:pt idx="63">
                  <c:v>124.30566996601978</c:v>
                </c:pt>
                <c:pt idx="64">
                  <c:v>126.71378166275571</c:v>
                </c:pt>
                <c:pt idx="65">
                  <c:v>132.36859892772787</c:v>
                </c:pt>
                <c:pt idx="66">
                  <c:v>132.69499027663898</c:v>
                </c:pt>
                <c:pt idx="67">
                  <c:v>134.97507727345089</c:v>
                </c:pt>
                <c:pt idx="68">
                  <c:v>135.64428258430684</c:v>
                </c:pt>
                <c:pt idx="69">
                  <c:v>137.07537426530655</c:v>
                </c:pt>
                <c:pt idx="70">
                  <c:v>140.9503033499156</c:v>
                </c:pt>
                <c:pt idx="71">
                  <c:v>144.76780838604702</c:v>
                </c:pt>
                <c:pt idx="72">
                  <c:v>142.52683064079497</c:v>
                </c:pt>
                <c:pt idx="73">
                  <c:v>153.48020277831426</c:v>
                </c:pt>
                <c:pt idx="74">
                  <c:v>161.53893026406857</c:v>
                </c:pt>
                <c:pt idx="75">
                  <c:v>171.24636517782474</c:v>
                </c:pt>
                <c:pt idx="76">
                  <c:v>175.6349195421223</c:v>
                </c:pt>
                <c:pt idx="77">
                  <c:v>189.41079417984957</c:v>
                </c:pt>
                <c:pt idx="78">
                  <c:v>195.97485663187945</c:v>
                </c:pt>
                <c:pt idx="79">
                  <c:v>201.37176239582934</c:v>
                </c:pt>
                <c:pt idx="80">
                  <c:v>208.44691862394251</c:v>
                </c:pt>
                <c:pt idx="81">
                  <c:v>214.24642792435037</c:v>
                </c:pt>
                <c:pt idx="82">
                  <c:v>219.10850277602017</c:v>
                </c:pt>
                <c:pt idx="83">
                  <c:v>228.30747120631608</c:v>
                </c:pt>
                <c:pt idx="84">
                  <c:v>234.65084195712572</c:v>
                </c:pt>
                <c:pt idx="85">
                  <c:v>258.91009658575308</c:v>
                </c:pt>
                <c:pt idx="86">
                  <c:v>272.52309545331411</c:v>
                </c:pt>
                <c:pt idx="87">
                  <c:v>294.35569250325295</c:v>
                </c:pt>
                <c:pt idx="88">
                  <c:v>316.6736071726263</c:v>
                </c:pt>
                <c:pt idx="89">
                  <c:v>324.74025503880659</c:v>
                </c:pt>
                <c:pt idx="90">
                  <c:v>334.40774332115734</c:v>
                </c:pt>
              </c:numCache>
            </c:numRef>
          </c:val>
          <c:smooth val="0"/>
        </c:ser>
        <c:ser>
          <c:idx val="5"/>
          <c:order val="5"/>
          <c:tx>
            <c:strRef>
              <c:f>'f6.3'!$A$7</c:f>
              <c:strCache>
                <c:ptCount val="1"/>
                <c:pt idx="0">
                  <c:v>Japan</c:v>
                </c:pt>
              </c:strCache>
            </c:strRef>
          </c:tx>
          <c:marker>
            <c:symbol val="none"/>
          </c:marker>
          <c:cat>
            <c:numRef>
              <c:f>'f6.3'!$B$1:$CN$1</c:f>
              <c:numCache>
                <c:formatCode>General</c:formatCode>
                <c:ptCount val="91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8</c:v>
                </c:pt>
                <c:pt idx="9">
                  <c:v>9</c:v>
                </c:pt>
                <c:pt idx="10">
                  <c:v>10</c:v>
                </c:pt>
                <c:pt idx="11">
                  <c:v>11</c:v>
                </c:pt>
                <c:pt idx="12">
                  <c:v>12</c:v>
                </c:pt>
                <c:pt idx="13">
                  <c:v>13</c:v>
                </c:pt>
                <c:pt idx="14">
                  <c:v>14</c:v>
                </c:pt>
                <c:pt idx="15">
                  <c:v>15</c:v>
                </c:pt>
                <c:pt idx="16">
                  <c:v>16</c:v>
                </c:pt>
                <c:pt idx="17">
                  <c:v>17</c:v>
                </c:pt>
                <c:pt idx="18">
                  <c:v>18</c:v>
                </c:pt>
                <c:pt idx="19">
                  <c:v>19</c:v>
                </c:pt>
                <c:pt idx="20">
                  <c:v>20</c:v>
                </c:pt>
                <c:pt idx="21">
                  <c:v>21</c:v>
                </c:pt>
                <c:pt idx="22">
                  <c:v>22</c:v>
                </c:pt>
                <c:pt idx="23">
                  <c:v>23</c:v>
                </c:pt>
                <c:pt idx="24">
                  <c:v>24</c:v>
                </c:pt>
                <c:pt idx="25">
                  <c:v>25</c:v>
                </c:pt>
                <c:pt idx="26">
                  <c:v>26</c:v>
                </c:pt>
                <c:pt idx="27">
                  <c:v>27</c:v>
                </c:pt>
                <c:pt idx="28">
                  <c:v>28</c:v>
                </c:pt>
                <c:pt idx="29">
                  <c:v>29</c:v>
                </c:pt>
                <c:pt idx="30">
                  <c:v>30</c:v>
                </c:pt>
                <c:pt idx="31">
                  <c:v>31</c:v>
                </c:pt>
                <c:pt idx="32">
                  <c:v>32</c:v>
                </c:pt>
                <c:pt idx="33">
                  <c:v>33</c:v>
                </c:pt>
                <c:pt idx="34">
                  <c:v>34</c:v>
                </c:pt>
                <c:pt idx="35">
                  <c:v>35</c:v>
                </c:pt>
                <c:pt idx="36">
                  <c:v>36</c:v>
                </c:pt>
                <c:pt idx="37">
                  <c:v>37</c:v>
                </c:pt>
                <c:pt idx="38">
                  <c:v>38</c:v>
                </c:pt>
                <c:pt idx="39">
                  <c:v>39</c:v>
                </c:pt>
                <c:pt idx="40">
                  <c:v>40</c:v>
                </c:pt>
                <c:pt idx="41">
                  <c:v>41</c:v>
                </c:pt>
                <c:pt idx="42">
                  <c:v>42</c:v>
                </c:pt>
                <c:pt idx="43">
                  <c:v>43</c:v>
                </c:pt>
                <c:pt idx="44">
                  <c:v>44</c:v>
                </c:pt>
                <c:pt idx="45">
                  <c:v>45</c:v>
                </c:pt>
                <c:pt idx="46">
                  <c:v>46</c:v>
                </c:pt>
                <c:pt idx="47">
                  <c:v>47</c:v>
                </c:pt>
                <c:pt idx="48">
                  <c:v>48</c:v>
                </c:pt>
                <c:pt idx="49">
                  <c:v>49</c:v>
                </c:pt>
                <c:pt idx="50">
                  <c:v>50</c:v>
                </c:pt>
                <c:pt idx="51">
                  <c:v>51</c:v>
                </c:pt>
                <c:pt idx="52">
                  <c:v>52</c:v>
                </c:pt>
                <c:pt idx="53">
                  <c:v>53</c:v>
                </c:pt>
                <c:pt idx="54">
                  <c:v>54</c:v>
                </c:pt>
                <c:pt idx="55">
                  <c:v>55</c:v>
                </c:pt>
                <c:pt idx="56">
                  <c:v>56</c:v>
                </c:pt>
                <c:pt idx="57">
                  <c:v>57</c:v>
                </c:pt>
                <c:pt idx="58">
                  <c:v>58</c:v>
                </c:pt>
                <c:pt idx="59">
                  <c:v>59</c:v>
                </c:pt>
                <c:pt idx="60">
                  <c:v>60</c:v>
                </c:pt>
                <c:pt idx="61">
                  <c:v>61</c:v>
                </c:pt>
                <c:pt idx="62">
                  <c:v>62</c:v>
                </c:pt>
                <c:pt idx="63">
                  <c:v>63</c:v>
                </c:pt>
                <c:pt idx="64">
                  <c:v>64</c:v>
                </c:pt>
                <c:pt idx="65">
                  <c:v>65</c:v>
                </c:pt>
                <c:pt idx="66">
                  <c:v>66</c:v>
                </c:pt>
                <c:pt idx="67">
                  <c:v>67</c:v>
                </c:pt>
                <c:pt idx="68">
                  <c:v>68</c:v>
                </c:pt>
                <c:pt idx="69">
                  <c:v>69</c:v>
                </c:pt>
                <c:pt idx="70">
                  <c:v>70</c:v>
                </c:pt>
                <c:pt idx="71">
                  <c:v>71</c:v>
                </c:pt>
                <c:pt idx="72">
                  <c:v>72</c:v>
                </c:pt>
                <c:pt idx="73">
                  <c:v>73</c:v>
                </c:pt>
                <c:pt idx="74">
                  <c:v>74</c:v>
                </c:pt>
                <c:pt idx="75">
                  <c:v>75</c:v>
                </c:pt>
                <c:pt idx="76">
                  <c:v>76</c:v>
                </c:pt>
                <c:pt idx="77">
                  <c:v>77</c:v>
                </c:pt>
                <c:pt idx="78">
                  <c:v>78</c:v>
                </c:pt>
                <c:pt idx="79">
                  <c:v>79</c:v>
                </c:pt>
                <c:pt idx="80">
                  <c:v>80</c:v>
                </c:pt>
                <c:pt idx="81">
                  <c:v>81</c:v>
                </c:pt>
                <c:pt idx="82">
                  <c:v>82</c:v>
                </c:pt>
                <c:pt idx="83">
                  <c:v>83</c:v>
                </c:pt>
                <c:pt idx="84">
                  <c:v>84</c:v>
                </c:pt>
                <c:pt idx="85">
                  <c:v>85</c:v>
                </c:pt>
                <c:pt idx="86">
                  <c:v>86</c:v>
                </c:pt>
                <c:pt idx="87">
                  <c:v>87</c:v>
                </c:pt>
                <c:pt idx="88">
                  <c:v>88</c:v>
                </c:pt>
                <c:pt idx="89">
                  <c:v>89</c:v>
                </c:pt>
                <c:pt idx="90">
                  <c:v>90</c:v>
                </c:pt>
              </c:numCache>
            </c:numRef>
          </c:cat>
          <c:val>
            <c:numRef>
              <c:f>'f6.3'!$B$7:$CN$7</c:f>
              <c:numCache>
                <c:formatCode>0.00</c:formatCode>
                <c:ptCount val="91"/>
                <c:pt idx="0">
                  <c:v>105.23408491191768</c:v>
                </c:pt>
                <c:pt idx="1">
                  <c:v>51.07714108673602</c:v>
                </c:pt>
                <c:pt idx="2">
                  <c:v>51.98499150204394</c:v>
                </c:pt>
                <c:pt idx="3">
                  <c:v>42.597368221825619</c:v>
                </c:pt>
                <c:pt idx="4">
                  <c:v>42.291165670200634</c:v>
                </c:pt>
                <c:pt idx="5">
                  <c:v>25.118322669383542</c:v>
                </c:pt>
                <c:pt idx="6">
                  <c:v>22.12633291639704</c:v>
                </c:pt>
                <c:pt idx="7">
                  <c:v>19.187320284403459</c:v>
                </c:pt>
                <c:pt idx="8">
                  <c:v>18.17230236425652</c:v>
                </c:pt>
                <c:pt idx="9">
                  <c:v>17.04731176074991</c:v>
                </c:pt>
                <c:pt idx="10">
                  <c:v>17.982781304472006</c:v>
                </c:pt>
                <c:pt idx="11">
                  <c:v>17.258501350659625</c:v>
                </c:pt>
                <c:pt idx="12">
                  <c:v>16.004037031294121</c:v>
                </c:pt>
                <c:pt idx="13">
                  <c:v>15.565229521183726</c:v>
                </c:pt>
                <c:pt idx="14">
                  <c:v>15.644287637305828</c:v>
                </c:pt>
                <c:pt idx="15">
                  <c:v>16.285387295376989</c:v>
                </c:pt>
                <c:pt idx="16">
                  <c:v>15.68405729044132</c:v>
                </c:pt>
                <c:pt idx="17">
                  <c:v>15.506687077995743</c:v>
                </c:pt>
                <c:pt idx="18">
                  <c:v>15.782419867616357</c:v>
                </c:pt>
                <c:pt idx="19">
                  <c:v>16.581037523752336</c:v>
                </c:pt>
                <c:pt idx="20">
                  <c:v>15.903064716673004</c:v>
                </c:pt>
                <c:pt idx="21">
                  <c:v>16.326969991451946</c:v>
                </c:pt>
                <c:pt idx="22">
                  <c:v>16.588776096359158</c:v>
                </c:pt>
                <c:pt idx="23">
                  <c:v>18.735027862185401</c:v>
                </c:pt>
                <c:pt idx="24">
                  <c:v>20.97895574687508</c:v>
                </c:pt>
                <c:pt idx="25">
                  <c:v>23.391207987130503</c:v>
                </c:pt>
                <c:pt idx="26">
                  <c:v>25.342208405614926</c:v>
                </c:pt>
                <c:pt idx="27">
                  <c:v>27.324243003984357</c:v>
                </c:pt>
                <c:pt idx="28">
                  <c:v>28.474232971279008</c:v>
                </c:pt>
                <c:pt idx="29">
                  <c:v>29.459821303337797</c:v>
                </c:pt>
                <c:pt idx="30">
                  <c:v>30.837176743013199</c:v>
                </c:pt>
                <c:pt idx="31">
                  <c:v>32.06309052232929</c:v>
                </c:pt>
                <c:pt idx="32">
                  <c:v>33.524420002356557</c:v>
                </c:pt>
                <c:pt idx="33">
                  <c:v>34.986337737587831</c:v>
                </c:pt>
                <c:pt idx="34">
                  <c:v>36.82282010396078</c:v>
                </c:pt>
                <c:pt idx="35">
                  <c:v>38.148650023003931</c:v>
                </c:pt>
                <c:pt idx="36">
                  <c:v>39.884165034178906</c:v>
                </c:pt>
                <c:pt idx="37">
                  <c:v>41.552677016399727</c:v>
                </c:pt>
                <c:pt idx="38">
                  <c:v>42.412472306033621</c:v>
                </c:pt>
                <c:pt idx="39">
                  <c:v>43.130474247014504</c:v>
                </c:pt>
                <c:pt idx="40">
                  <c:v>44.605129313891993</c:v>
                </c:pt>
                <c:pt idx="41">
                  <c:v>45.617921218295152</c:v>
                </c:pt>
                <c:pt idx="42">
                  <c:v>46.137498920060111</c:v>
                </c:pt>
                <c:pt idx="43">
                  <c:v>47.650657410677248</c:v>
                </c:pt>
                <c:pt idx="44">
                  <c:v>49.184310129932982</c:v>
                </c:pt>
                <c:pt idx="45">
                  <c:v>51.591992643705431</c:v>
                </c:pt>
                <c:pt idx="46">
                  <c:v>52.560434246230116</c:v>
                </c:pt>
                <c:pt idx="47">
                  <c:v>53.394492690593445</c:v>
                </c:pt>
                <c:pt idx="48">
                  <c:v>55.507543239975</c:v>
                </c:pt>
                <c:pt idx="49">
                  <c:v>57.367093809804814</c:v>
                </c:pt>
                <c:pt idx="50">
                  <c:v>58.858099052024436</c:v>
                </c:pt>
                <c:pt idx="51">
                  <c:v>60.826418441790139</c:v>
                </c:pt>
                <c:pt idx="52">
                  <c:v>63.153898232363602</c:v>
                </c:pt>
                <c:pt idx="53">
                  <c:v>65.906236725712674</c:v>
                </c:pt>
                <c:pt idx="54">
                  <c:v>69.062744605065745</c:v>
                </c:pt>
                <c:pt idx="55">
                  <c:v>72.716413541766514</c:v>
                </c:pt>
                <c:pt idx="56">
                  <c:v>76.405291082682353</c:v>
                </c:pt>
                <c:pt idx="57">
                  <c:v>79.509503112853167</c:v>
                </c:pt>
                <c:pt idx="58">
                  <c:v>84.208352496917215</c:v>
                </c:pt>
                <c:pt idx="59">
                  <c:v>89.023813099338213</c:v>
                </c:pt>
                <c:pt idx="60">
                  <c:v>92.619344820136149</c:v>
                </c:pt>
                <c:pt idx="61">
                  <c:v>98.361848470500917</c:v>
                </c:pt>
                <c:pt idx="62">
                  <c:v>103.98710908335265</c:v>
                </c:pt>
                <c:pt idx="63">
                  <c:v>109.7129069812238</c:v>
                </c:pt>
                <c:pt idx="64">
                  <c:v>114.55627180168386</c:v>
                </c:pt>
                <c:pt idx="65">
                  <c:v>119.35126435602182</c:v>
                </c:pt>
                <c:pt idx="66">
                  <c:v>123.52739957738348</c:v>
                </c:pt>
                <c:pt idx="67">
                  <c:v>128.87552202280602</c:v>
                </c:pt>
                <c:pt idx="68">
                  <c:v>135.81335794803149</c:v>
                </c:pt>
                <c:pt idx="69">
                  <c:v>142.59820139400637</c:v>
                </c:pt>
                <c:pt idx="70">
                  <c:v>149.36963848072574</c:v>
                </c:pt>
                <c:pt idx="71">
                  <c:v>155.55609078263137</c:v>
                </c:pt>
                <c:pt idx="72">
                  <c:v>165.85455350654041</c:v>
                </c:pt>
                <c:pt idx="73">
                  <c:v>174.08522505800107</c:v>
                </c:pt>
                <c:pt idx="74">
                  <c:v>180.53002206025585</c:v>
                </c:pt>
                <c:pt idx="75">
                  <c:v>186.60072418900512</c:v>
                </c:pt>
                <c:pt idx="76">
                  <c:v>194.03758372460047</c:v>
                </c:pt>
                <c:pt idx="77">
                  <c:v>205.37980177794651</c:v>
                </c:pt>
                <c:pt idx="78">
                  <c:v>217.33626676827544</c:v>
                </c:pt>
                <c:pt idx="79">
                  <c:v>228.49737541805953</c:v>
                </c:pt>
                <c:pt idx="80">
                  <c:v>240.07423069518788</c:v>
                </c:pt>
                <c:pt idx="81">
                  <c:v>248.71873322293183</c:v>
                </c:pt>
                <c:pt idx="82">
                  <c:v>268.53905749066985</c:v>
                </c:pt>
                <c:pt idx="83">
                  <c:v>290.24048950087843</c:v>
                </c:pt>
                <c:pt idx="84">
                  <c:v>305.80355549929868</c:v>
                </c:pt>
                <c:pt idx="85">
                  <c:v>323.48318568670942</c:v>
                </c:pt>
                <c:pt idx="86">
                  <c:v>341.01061311901611</c:v>
                </c:pt>
                <c:pt idx="87">
                  <c:v>382.09841106619871</c:v>
                </c:pt>
                <c:pt idx="88">
                  <c:v>407.22850759566558</c:v>
                </c:pt>
                <c:pt idx="89">
                  <c:v>432.3586041251524</c:v>
                </c:pt>
                <c:pt idx="90">
                  <c:v>457.48870065463922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54351872"/>
        <c:axId val="220519424"/>
      </c:lineChart>
      <c:catAx>
        <c:axId val="154351872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 b="0"/>
                </a:pPr>
                <a:r>
                  <a:rPr lang="en-US" b="0"/>
                  <a:t>Age (years)</a:t>
                </a:r>
              </a:p>
            </c:rich>
          </c:tx>
          <c:layout/>
          <c:overlay val="0"/>
        </c:title>
        <c:numFmt formatCode="General" sourceLinked="1"/>
        <c:majorTickMark val="none"/>
        <c:minorTickMark val="none"/>
        <c:tickLblPos val="nextTo"/>
        <c:crossAx val="220519424"/>
        <c:crosses val="autoZero"/>
        <c:auto val="1"/>
        <c:lblAlgn val="ctr"/>
        <c:lblOffset val="100"/>
        <c:tickLblSkip val="5"/>
        <c:noMultiLvlLbl val="0"/>
      </c:catAx>
      <c:valAx>
        <c:axId val="220519424"/>
        <c:scaling>
          <c:orientation val="minMax"/>
        </c:scaling>
        <c:delete val="0"/>
        <c:axPos val="l"/>
        <c:title>
          <c:tx>
            <c:rich>
              <a:bodyPr/>
              <a:lstStyle/>
              <a:p>
                <a:pPr>
                  <a:defRPr b="0"/>
                </a:pPr>
                <a:r>
                  <a:rPr lang="en-US" b="0"/>
                  <a:t>Percentage</a:t>
                </a:r>
              </a:p>
            </c:rich>
          </c:tx>
          <c:layout>
            <c:manualLayout>
              <c:xMode val="edge"/>
              <c:yMode val="edge"/>
              <c:x val="1.1724957457240922E-2"/>
              <c:y val="0.3714500815991042"/>
            </c:manualLayout>
          </c:layout>
          <c:overlay val="0"/>
        </c:title>
        <c:numFmt formatCode="#,##0" sourceLinked="0"/>
        <c:majorTickMark val="none"/>
        <c:minorTickMark val="none"/>
        <c:tickLblPos val="nextTo"/>
        <c:crossAx val="154351872"/>
        <c:crosses val="autoZero"/>
        <c:crossBetween val="between"/>
      </c:valAx>
    </c:plotArea>
    <c:legend>
      <c:legendPos val="b"/>
      <c:layout>
        <c:manualLayout>
          <c:xMode val="edge"/>
          <c:yMode val="edge"/>
          <c:x val="0.1774289752242508"/>
          <c:y val="0.87462009760126425"/>
          <c:w val="0.70081970522915404"/>
          <c:h val="3.8642635631211758E-2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1200">
          <a:latin typeface="Times New Roman" panose="02020603050405020304" pitchFamily="18" charset="0"/>
          <a:cs typeface="Times New Roman" panose="02020603050405020304" pitchFamily="18" charset="0"/>
        </a:defRPr>
      </a:pPr>
      <a:endParaRPr lang="en-US"/>
    </a:p>
  </c:txPr>
  <c:printSettings>
    <c:headerFooter/>
    <c:pageMargins b="0.75" l="0.7" r="0.7" t="0.75" header="0.3" footer="0.3"/>
    <c:pageSetup/>
  </c:printSettings>
  <c:userShapes r:id="rId2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/>
            </a:pPr>
            <a:r>
              <a:rPr lang="en-US" sz="1400"/>
              <a:t>Figure 6.4 Current and Future Public Spending on Pensions </a:t>
            </a:r>
          </a:p>
        </c:rich>
      </c:tx>
      <c:layout/>
      <c:overlay val="0"/>
    </c:title>
    <c:autoTitleDeleted val="0"/>
    <c:plotArea>
      <c:layout>
        <c:manualLayout>
          <c:layoutTarget val="inner"/>
          <c:xMode val="edge"/>
          <c:yMode val="edge"/>
          <c:x val="0.22928383952005998"/>
          <c:y val="9.0720414864934623E-2"/>
          <c:w val="0.74141213117591076"/>
          <c:h val="0.62928736782334882"/>
        </c:manualLayout>
      </c:layout>
      <c:barChart>
        <c:barDir val="bar"/>
        <c:grouping val="clustered"/>
        <c:varyColors val="0"/>
        <c:ser>
          <c:idx val="1"/>
          <c:order val="0"/>
          <c:tx>
            <c:v>2010</c:v>
          </c:tx>
          <c:invertIfNegative val="0"/>
          <c:cat>
            <c:strRef>
              <c:f>'f6.4'!$A$3:$A$19</c:f>
              <c:strCache>
                <c:ptCount val="17"/>
                <c:pt idx="0">
                  <c:v>Argentina</c:v>
                </c:pt>
                <c:pt idx="1">
                  <c:v>Bolivia </c:v>
                </c:pt>
                <c:pt idx="2">
                  <c:v>Brazil</c:v>
                </c:pt>
                <c:pt idx="3">
                  <c:v>Chile</c:v>
                </c:pt>
                <c:pt idx="4">
                  <c:v>Colombia</c:v>
                </c:pt>
                <c:pt idx="5">
                  <c:v>Costa Rica</c:v>
                </c:pt>
                <c:pt idx="6">
                  <c:v>Ecuador</c:v>
                </c:pt>
                <c:pt idx="7">
                  <c:v>El Salvador</c:v>
                </c:pt>
                <c:pt idx="8">
                  <c:v>Guatemala</c:v>
                </c:pt>
                <c:pt idx="9">
                  <c:v>Honduras</c:v>
                </c:pt>
                <c:pt idx="10">
                  <c:v>Mexico</c:v>
                </c:pt>
                <c:pt idx="11">
                  <c:v>Panama</c:v>
                </c:pt>
                <c:pt idx="12">
                  <c:v>Paraguay</c:v>
                </c:pt>
                <c:pt idx="13">
                  <c:v>Peru</c:v>
                </c:pt>
                <c:pt idx="14">
                  <c:v>Dominican Republic</c:v>
                </c:pt>
                <c:pt idx="15">
                  <c:v>Uruguay</c:v>
                </c:pt>
                <c:pt idx="16">
                  <c:v>Venezuela</c:v>
                </c:pt>
              </c:strCache>
            </c:strRef>
          </c:cat>
          <c:val>
            <c:numRef>
              <c:f>'f6.4'!$H$3:$H$19</c:f>
              <c:numCache>
                <c:formatCode>0.0</c:formatCode>
                <c:ptCount val="17"/>
                <c:pt idx="0">
                  <c:v>21.00975745206058</c:v>
                </c:pt>
                <c:pt idx="1">
                  <c:v>31.420750177296721</c:v>
                </c:pt>
                <c:pt idx="2">
                  <c:v>48.570356981795193</c:v>
                </c:pt>
                <c:pt idx="3">
                  <c:v>12.043239942926327</c:v>
                </c:pt>
                <c:pt idx="4">
                  <c:v>18.200250344720558</c:v>
                </c:pt>
                <c:pt idx="5">
                  <c:v>21.334898379831778</c:v>
                </c:pt>
                <c:pt idx="6">
                  <c:v>18.451441320307413</c:v>
                </c:pt>
                <c:pt idx="7">
                  <c:v>6.6282988895245554</c:v>
                </c:pt>
                <c:pt idx="8">
                  <c:v>8.2468331022424461</c:v>
                </c:pt>
                <c:pt idx="9">
                  <c:v>12.150450896464546</c:v>
                </c:pt>
                <c:pt idx="10">
                  <c:v>14.998921802942105</c:v>
                </c:pt>
                <c:pt idx="11">
                  <c:v>25.261620986668877</c:v>
                </c:pt>
                <c:pt idx="12">
                  <c:v>15.808756613389452</c:v>
                </c:pt>
                <c:pt idx="13">
                  <c:v>10.70208284726681</c:v>
                </c:pt>
                <c:pt idx="14">
                  <c:v>6.8186405800950896</c:v>
                </c:pt>
                <c:pt idx="15">
                  <c:v>17.217694749234841</c:v>
                </c:pt>
                <c:pt idx="16">
                  <c:v>22.506689342632225</c:v>
                </c:pt>
              </c:numCache>
            </c:numRef>
          </c:val>
        </c:ser>
        <c:ser>
          <c:idx val="0"/>
          <c:order val="1"/>
          <c:tx>
            <c:v>2015</c:v>
          </c:tx>
          <c:invertIfNegative val="0"/>
          <c:cat>
            <c:strRef>
              <c:f>'f6.4'!$A$3:$A$19</c:f>
              <c:strCache>
                <c:ptCount val="17"/>
                <c:pt idx="0">
                  <c:v>Argentina</c:v>
                </c:pt>
                <c:pt idx="1">
                  <c:v>Bolivia </c:v>
                </c:pt>
                <c:pt idx="2">
                  <c:v>Brazil</c:v>
                </c:pt>
                <c:pt idx="3">
                  <c:v>Chile</c:v>
                </c:pt>
                <c:pt idx="4">
                  <c:v>Colombia</c:v>
                </c:pt>
                <c:pt idx="5">
                  <c:v>Costa Rica</c:v>
                </c:pt>
                <c:pt idx="6">
                  <c:v>Ecuador</c:v>
                </c:pt>
                <c:pt idx="7">
                  <c:v>El Salvador</c:v>
                </c:pt>
                <c:pt idx="8">
                  <c:v>Guatemala</c:v>
                </c:pt>
                <c:pt idx="9">
                  <c:v>Honduras</c:v>
                </c:pt>
                <c:pt idx="10">
                  <c:v>Mexico</c:v>
                </c:pt>
                <c:pt idx="11">
                  <c:v>Panama</c:v>
                </c:pt>
                <c:pt idx="12">
                  <c:v>Paraguay</c:v>
                </c:pt>
                <c:pt idx="13">
                  <c:v>Peru</c:v>
                </c:pt>
                <c:pt idx="14">
                  <c:v>Dominican Republic</c:v>
                </c:pt>
                <c:pt idx="15">
                  <c:v>Uruguay</c:v>
                </c:pt>
                <c:pt idx="16">
                  <c:v>Venezuela</c:v>
                </c:pt>
              </c:strCache>
            </c:strRef>
          </c:cat>
          <c:val>
            <c:numRef>
              <c:f>'f6.4'!$C$3:$C$19</c:f>
              <c:numCache>
                <c:formatCode>0.0</c:formatCode>
                <c:ptCount val="17"/>
                <c:pt idx="0">
                  <c:v>5.997036712946521</c:v>
                </c:pt>
                <c:pt idx="1">
                  <c:v>3.2600066936491361</c:v>
                </c:pt>
                <c:pt idx="2">
                  <c:v>8.4186541047443075</c:v>
                </c:pt>
                <c:pt idx="3">
                  <c:v>3.0491553045791542</c:v>
                </c:pt>
                <c:pt idx="4">
                  <c:v>3.52475574560783</c:v>
                </c:pt>
                <c:pt idx="5">
                  <c:v>4.3699856840227689</c:v>
                </c:pt>
                <c:pt idx="6">
                  <c:v>2.3712971273769812</c:v>
                </c:pt>
                <c:pt idx="7">
                  <c:v>1.3281510443459916</c:v>
                </c:pt>
                <c:pt idx="8">
                  <c:v>0.71237075861493404</c:v>
                </c:pt>
                <c:pt idx="9">
                  <c:v>1.3262002172145424</c:v>
                </c:pt>
                <c:pt idx="10">
                  <c:v>2.140282735623201</c:v>
                </c:pt>
                <c:pt idx="11">
                  <c:v>3.5007432817873796</c:v>
                </c:pt>
                <c:pt idx="12">
                  <c:v>2.3377765682048821</c:v>
                </c:pt>
                <c:pt idx="13">
                  <c:v>1.7423466297723758</c:v>
                </c:pt>
                <c:pt idx="14">
                  <c:v>1.1215588348046648</c:v>
                </c:pt>
                <c:pt idx="15">
                  <c:v>8.4850903998383806</c:v>
                </c:pt>
                <c:pt idx="16">
                  <c:v>3.322523183788173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33441408"/>
        <c:axId val="133442944"/>
      </c:barChart>
      <c:catAx>
        <c:axId val="133441408"/>
        <c:scaling>
          <c:orientation val="maxMin"/>
        </c:scaling>
        <c:delete val="0"/>
        <c:axPos val="l"/>
        <c:majorTickMark val="out"/>
        <c:minorTickMark val="none"/>
        <c:tickLblPos val="nextTo"/>
        <c:txPr>
          <a:bodyPr rot="0" vert="horz"/>
          <a:lstStyle/>
          <a:p>
            <a:pPr>
              <a:defRPr/>
            </a:pPr>
            <a:endParaRPr lang="en-US"/>
          </a:p>
        </c:txPr>
        <c:crossAx val="133442944"/>
        <c:crosses val="autoZero"/>
        <c:auto val="1"/>
        <c:lblAlgn val="ctr"/>
        <c:lblOffset val="100"/>
        <c:noMultiLvlLbl val="0"/>
      </c:catAx>
      <c:valAx>
        <c:axId val="133442944"/>
        <c:scaling>
          <c:orientation val="minMax"/>
          <c:max val="50"/>
        </c:scaling>
        <c:delete val="0"/>
        <c:axPos val="b"/>
        <c:title>
          <c:tx>
            <c:rich>
              <a:bodyPr rot="0" vert="horz"/>
              <a:lstStyle/>
              <a:p>
                <a:pPr>
                  <a:defRPr b="0"/>
                </a:pPr>
                <a:r>
                  <a:rPr lang="en-US" b="0"/>
                  <a:t>Pension expenditures as a percentage of GDP</a:t>
                </a:r>
              </a:p>
            </c:rich>
          </c:tx>
          <c:layout>
            <c:manualLayout>
              <c:xMode val="edge"/>
              <c:yMode val="edge"/>
              <c:x val="0.41054668166479191"/>
              <c:y val="0.77229220023745138"/>
            </c:manualLayout>
          </c:layout>
          <c:overlay val="0"/>
        </c:title>
        <c:numFmt formatCode="0" sourceLinked="0"/>
        <c:majorTickMark val="out"/>
        <c:minorTickMark val="none"/>
        <c:tickLblPos val="nextTo"/>
        <c:crossAx val="133441408"/>
        <c:crosses val="max"/>
        <c:crossBetween val="between"/>
      </c:valAx>
    </c:plotArea>
    <c:legend>
      <c:legendPos val="b"/>
      <c:layout>
        <c:manualLayout>
          <c:xMode val="edge"/>
          <c:yMode val="edge"/>
          <c:x val="0.49905361829771278"/>
          <c:y val="0.82422258488490752"/>
          <c:w val="0.1718396354301866"/>
          <c:h val="3.4569910414780157E-2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1200">
          <a:latin typeface="Times New Roman" panose="02020603050405020304" pitchFamily="18" charset="0"/>
          <a:cs typeface="Times New Roman" panose="02020603050405020304" pitchFamily="18" charset="0"/>
        </a:defRPr>
      </a:pPr>
      <a:endParaRPr lang="en-US"/>
    </a:p>
  </c:txPr>
  <c:printSettings>
    <c:headerFooter/>
    <c:pageMargins b="0.75" l="0.7" r="0.7" t="0.75" header="0.3" footer="0.3"/>
    <c:pageSetup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7.1391925769291639E-2"/>
          <c:y val="4.2085107716185503E-2"/>
          <c:w val="0.90452488188547431"/>
          <c:h val="0.65103582988096875"/>
        </c:manualLayout>
      </c:layout>
      <c:barChart>
        <c:barDir val="col"/>
        <c:grouping val="clustered"/>
        <c:varyColors val="0"/>
        <c:ser>
          <c:idx val="5"/>
          <c:order val="0"/>
          <c:tx>
            <c:strRef>
              <c:f>'f6.5'!$C$5</c:f>
              <c:strCache>
                <c:ptCount val="1"/>
                <c:pt idx="0">
                  <c:v>~1993</c:v>
                </c:pt>
              </c:strCache>
            </c:strRef>
          </c:tx>
          <c:spPr>
            <a:solidFill>
              <a:schemeClr val="bg1"/>
            </a:solidFill>
            <a:ln>
              <a:solidFill>
                <a:schemeClr val="tx1">
                  <a:lumMod val="65000"/>
                  <a:lumOff val="35000"/>
                </a:schemeClr>
              </a:solidFill>
            </a:ln>
          </c:spPr>
          <c:invertIfNegative val="0"/>
          <c:val>
            <c:numRef>
              <c:f>'f6.5'!$C$6:$C$24</c:f>
              <c:numCache>
                <c:formatCode>General</c:formatCode>
                <c:ptCount val="19"/>
                <c:pt idx="5">
                  <c:v>13.573688312276902</c:v>
                </c:pt>
                <c:pt idx="6">
                  <c:v>26.469726250225921</c:v>
                </c:pt>
                <c:pt idx="7">
                  <c:v>34.998186166921698</c:v>
                </c:pt>
                <c:pt idx="8">
                  <c:v>36.706703582243229</c:v>
                </c:pt>
                <c:pt idx="11">
                  <c:v>26.085981799651371</c:v>
                </c:pt>
                <c:pt idx="13">
                  <c:v>46.145310193091341</c:v>
                </c:pt>
                <c:pt idx="15">
                  <c:v>46.546649906188016</c:v>
                </c:pt>
                <c:pt idx="16">
                  <c:v>66.106302715348789</c:v>
                </c:pt>
                <c:pt idx="17">
                  <c:v>68.501609657755537</c:v>
                </c:pt>
              </c:numCache>
            </c:numRef>
          </c:val>
        </c:ser>
        <c:ser>
          <c:idx val="0"/>
          <c:order val="1"/>
          <c:tx>
            <c:strRef>
              <c:f>'f6.5'!$D$5</c:f>
              <c:strCache>
                <c:ptCount val="1"/>
                <c:pt idx="0">
                  <c:v>~2003</c:v>
                </c:pt>
              </c:strCache>
            </c:strRef>
          </c:tx>
          <c:spPr>
            <a:solidFill>
              <a:schemeClr val="tx1">
                <a:lumMod val="50000"/>
                <a:lumOff val="50000"/>
              </a:schemeClr>
            </a:solidFill>
          </c:spPr>
          <c:invertIfNegative val="0"/>
          <c:cat>
            <c:strRef>
              <c:f>'f6.5'!$A$6:$A$24</c:f>
              <c:strCache>
                <c:ptCount val="19"/>
                <c:pt idx="0">
                  <c:v>Honduras</c:v>
                </c:pt>
                <c:pt idx="1">
                  <c:v>Nicaragua</c:v>
                </c:pt>
                <c:pt idx="2">
                  <c:v>Guatemala</c:v>
                </c:pt>
                <c:pt idx="3">
                  <c:v>Peru</c:v>
                </c:pt>
                <c:pt idx="4">
                  <c:v>Bolivia</c:v>
                </c:pt>
                <c:pt idx="5">
                  <c:v>Paraguay</c:v>
                </c:pt>
                <c:pt idx="6">
                  <c:v>El Salvador</c:v>
                </c:pt>
                <c:pt idx="7">
                  <c:v>Mixico</c:v>
                </c:pt>
                <c:pt idx="8">
                  <c:v>Ecuador</c:v>
                </c:pt>
                <c:pt idx="9">
                  <c:v>Venezuela</c:v>
                </c:pt>
                <c:pt idx="10">
                  <c:v>Dom. Rep.</c:v>
                </c:pt>
                <c:pt idx="11">
                  <c:v>Colombia</c:v>
                </c:pt>
                <c:pt idx="12">
                  <c:v>Jamaica</c:v>
                </c:pt>
                <c:pt idx="13">
                  <c:v>Argentina</c:v>
                </c:pt>
                <c:pt idx="14">
                  <c:v>Panama</c:v>
                </c:pt>
                <c:pt idx="15">
                  <c:v>Brazil</c:v>
                </c:pt>
                <c:pt idx="16">
                  <c:v>Chile</c:v>
                </c:pt>
                <c:pt idx="17">
                  <c:v>Costa Rica</c:v>
                </c:pt>
                <c:pt idx="18">
                  <c:v>Uruguay</c:v>
                </c:pt>
              </c:strCache>
            </c:strRef>
          </c:cat>
          <c:val>
            <c:numRef>
              <c:f>'f6.5'!$D$6:$D$24</c:f>
              <c:numCache>
                <c:formatCode>General</c:formatCode>
                <c:ptCount val="19"/>
                <c:pt idx="0">
                  <c:v>20.88498306873273</c:v>
                </c:pt>
                <c:pt idx="1">
                  <c:v>18.35132012626698</c:v>
                </c:pt>
                <c:pt idx="2">
                  <c:v>21.069101043022197</c:v>
                </c:pt>
                <c:pt idx="3">
                  <c:v>12.531856715843606</c:v>
                </c:pt>
                <c:pt idx="4">
                  <c:v>11.608000550827741</c:v>
                </c:pt>
                <c:pt idx="5">
                  <c:v>12.783470325628713</c:v>
                </c:pt>
                <c:pt idx="6">
                  <c:v>30.787586541103636</c:v>
                </c:pt>
                <c:pt idx="7">
                  <c:v>36.953225043481588</c:v>
                </c:pt>
                <c:pt idx="8">
                  <c:v>19.00004568099968</c:v>
                </c:pt>
                <c:pt idx="9">
                  <c:v>32.035298345479305</c:v>
                </c:pt>
                <c:pt idx="10">
                  <c:v>23.149159707426818</c:v>
                </c:pt>
                <c:pt idx="11">
                  <c:v>28.897584563134703</c:v>
                </c:pt>
                <c:pt idx="13">
                  <c:v>38.3566104521474</c:v>
                </c:pt>
                <c:pt idx="14">
                  <c:v>53.175535779150017</c:v>
                </c:pt>
                <c:pt idx="15">
                  <c:v>48.995759354060191</c:v>
                </c:pt>
                <c:pt idx="16">
                  <c:v>63.900252607615371</c:v>
                </c:pt>
                <c:pt idx="17">
                  <c:v>62.185434972557708</c:v>
                </c:pt>
                <c:pt idx="18">
                  <c:v>61.6981354421589</c:v>
                </c:pt>
              </c:numCache>
            </c:numRef>
          </c:val>
        </c:ser>
        <c:ser>
          <c:idx val="1"/>
          <c:order val="2"/>
          <c:tx>
            <c:strRef>
              <c:f>'f6.5'!$E$5</c:f>
              <c:strCache>
                <c:ptCount val="1"/>
                <c:pt idx="0">
                  <c:v>~2013</c:v>
                </c:pt>
              </c:strCache>
            </c:strRef>
          </c:tx>
          <c:spPr>
            <a:solidFill>
              <a:srgbClr val="005073"/>
            </a:solidFill>
          </c:spPr>
          <c:invertIfNegative val="0"/>
          <c:cat>
            <c:strRef>
              <c:f>'f6.5'!$A$6:$A$24</c:f>
              <c:strCache>
                <c:ptCount val="19"/>
                <c:pt idx="0">
                  <c:v>Honduras</c:v>
                </c:pt>
                <c:pt idx="1">
                  <c:v>Nicaragua</c:v>
                </c:pt>
                <c:pt idx="2">
                  <c:v>Guatemala</c:v>
                </c:pt>
                <c:pt idx="3">
                  <c:v>Peru</c:v>
                </c:pt>
                <c:pt idx="4">
                  <c:v>Bolivia</c:v>
                </c:pt>
                <c:pt idx="5">
                  <c:v>Paraguay</c:v>
                </c:pt>
                <c:pt idx="6">
                  <c:v>El Salvador</c:v>
                </c:pt>
                <c:pt idx="7">
                  <c:v>Mixico</c:v>
                </c:pt>
                <c:pt idx="8">
                  <c:v>Ecuador</c:v>
                </c:pt>
                <c:pt idx="9">
                  <c:v>Venezuela</c:v>
                </c:pt>
                <c:pt idx="10">
                  <c:v>Dom. Rep.</c:v>
                </c:pt>
                <c:pt idx="11">
                  <c:v>Colombia</c:v>
                </c:pt>
                <c:pt idx="12">
                  <c:v>Jamaica</c:v>
                </c:pt>
                <c:pt idx="13">
                  <c:v>Argentina</c:v>
                </c:pt>
                <c:pt idx="14">
                  <c:v>Panama</c:v>
                </c:pt>
                <c:pt idx="15">
                  <c:v>Brazil</c:v>
                </c:pt>
                <c:pt idx="16">
                  <c:v>Chile</c:v>
                </c:pt>
                <c:pt idx="17">
                  <c:v>Costa Rica</c:v>
                </c:pt>
                <c:pt idx="18">
                  <c:v>Uruguay</c:v>
                </c:pt>
              </c:strCache>
            </c:strRef>
          </c:cat>
          <c:val>
            <c:numRef>
              <c:f>'f6.5'!$E$6:$E$24</c:f>
              <c:numCache>
                <c:formatCode>General</c:formatCode>
                <c:ptCount val="19"/>
                <c:pt idx="0">
                  <c:v>17.400693240177077</c:v>
                </c:pt>
                <c:pt idx="1">
                  <c:v>18.566109812363052</c:v>
                </c:pt>
                <c:pt idx="2">
                  <c:v>19.593174282747732</c:v>
                </c:pt>
                <c:pt idx="3">
                  <c:v>21.107487068591315</c:v>
                </c:pt>
                <c:pt idx="4">
                  <c:v>22.288608200588232</c:v>
                </c:pt>
                <c:pt idx="5">
                  <c:v>23.029352158826217</c:v>
                </c:pt>
                <c:pt idx="6">
                  <c:v>30.485571102073973</c:v>
                </c:pt>
                <c:pt idx="7">
                  <c:v>30.615847143030063</c:v>
                </c:pt>
                <c:pt idx="8">
                  <c:v>32.907285777147202</c:v>
                </c:pt>
                <c:pt idx="9">
                  <c:v>33.719612184143536</c:v>
                </c:pt>
                <c:pt idx="10">
                  <c:v>34.745339165980958</c:v>
                </c:pt>
                <c:pt idx="11">
                  <c:v>35.349420322982958</c:v>
                </c:pt>
                <c:pt idx="12">
                  <c:v>41.341372041290903</c:v>
                </c:pt>
                <c:pt idx="13">
                  <c:v>51.520745688182565</c:v>
                </c:pt>
                <c:pt idx="14">
                  <c:v>56.090856548837188</c:v>
                </c:pt>
                <c:pt idx="15">
                  <c:v>63.435520706165029</c:v>
                </c:pt>
                <c:pt idx="16">
                  <c:v>71.080502020600349</c:v>
                </c:pt>
                <c:pt idx="17">
                  <c:v>71.742482593007679</c:v>
                </c:pt>
                <c:pt idx="18">
                  <c:v>76.619314614320061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60003840"/>
        <c:axId val="60005376"/>
      </c:barChart>
      <c:lineChart>
        <c:grouping val="standard"/>
        <c:varyColors val="0"/>
        <c:ser>
          <c:idx val="2"/>
          <c:order val="3"/>
          <c:tx>
            <c:strRef>
              <c:f>'f6.5'!$G$5</c:f>
              <c:strCache>
                <c:ptCount val="1"/>
                <c:pt idx="0">
                  <c:v>LAC ~2003</c:v>
                </c:pt>
              </c:strCache>
            </c:strRef>
          </c:tx>
          <c:spPr>
            <a:ln>
              <a:solidFill>
                <a:schemeClr val="tx1"/>
              </a:solidFill>
              <a:prstDash val="dash"/>
            </a:ln>
          </c:spPr>
          <c:marker>
            <c:symbol val="none"/>
          </c:marker>
          <c:dLbls>
            <c:dLbl>
              <c:idx val="4"/>
              <c:layout>
                <c:manualLayout>
                  <c:x val="-9.4143388258642102E-2"/>
                  <c:y val="3.443326994960632E-2"/>
                </c:manualLayout>
              </c:layout>
              <c:showLegendKey val="0"/>
              <c:showVal val="1"/>
              <c:showCatName val="0"/>
              <c:showSerName val="1"/>
              <c:showPercent val="0"/>
              <c:showBubbleSize val="0"/>
            </c:dLbl>
            <c:numFmt formatCode="0.0%" sourceLinked="0"/>
            <c:showLegendKey val="0"/>
            <c:showVal val="0"/>
            <c:showCatName val="0"/>
            <c:showSerName val="0"/>
            <c:showPercent val="0"/>
            <c:showBubbleSize val="0"/>
          </c:dLbls>
          <c:val>
            <c:numRef>
              <c:f>'f6.5'!$G$6:$G$24</c:f>
              <c:numCache>
                <c:formatCode>General</c:formatCode>
                <c:ptCount val="19"/>
                <c:pt idx="0">
                  <c:v>38.150662341340649</c:v>
                </c:pt>
                <c:pt idx="1">
                  <c:v>38.150662341340649</c:v>
                </c:pt>
                <c:pt idx="2">
                  <c:v>38.150662341340649</c:v>
                </c:pt>
                <c:pt idx="3">
                  <c:v>38.150662341340649</c:v>
                </c:pt>
                <c:pt idx="4">
                  <c:v>38.150662341340649</c:v>
                </c:pt>
                <c:pt idx="5">
                  <c:v>38.150662341340649</c:v>
                </c:pt>
                <c:pt idx="6">
                  <c:v>38.150662341340649</c:v>
                </c:pt>
                <c:pt idx="7">
                  <c:v>38.150662341340649</c:v>
                </c:pt>
                <c:pt idx="8">
                  <c:v>38.150662341340649</c:v>
                </c:pt>
                <c:pt idx="9">
                  <c:v>38.150662341340649</c:v>
                </c:pt>
                <c:pt idx="10">
                  <c:v>38.150662341340649</c:v>
                </c:pt>
                <c:pt idx="11">
                  <c:v>38.150662341340649</c:v>
                </c:pt>
                <c:pt idx="12">
                  <c:v>38.150662341340649</c:v>
                </c:pt>
                <c:pt idx="13">
                  <c:v>38.150662341340649</c:v>
                </c:pt>
                <c:pt idx="14">
                  <c:v>38.150662341340649</c:v>
                </c:pt>
                <c:pt idx="15">
                  <c:v>38.150662341340649</c:v>
                </c:pt>
                <c:pt idx="16">
                  <c:v>38.150662341340649</c:v>
                </c:pt>
                <c:pt idx="17">
                  <c:v>38.150662341340649</c:v>
                </c:pt>
                <c:pt idx="18">
                  <c:v>38.25566408397075</c:v>
                </c:pt>
              </c:numCache>
            </c:numRef>
          </c:val>
          <c:smooth val="0"/>
        </c:ser>
        <c:ser>
          <c:idx val="3"/>
          <c:order val="4"/>
          <c:tx>
            <c:strRef>
              <c:f>'f6.5'!$H$5</c:f>
              <c:strCache>
                <c:ptCount val="1"/>
                <c:pt idx="0">
                  <c:v>LAC ~2013</c:v>
                </c:pt>
              </c:strCache>
            </c:strRef>
          </c:tx>
          <c:spPr>
            <a:ln w="28575">
              <a:solidFill>
                <a:schemeClr val="tx1">
                  <a:lumMod val="65000"/>
                  <a:lumOff val="35000"/>
                </a:schemeClr>
              </a:solidFill>
              <a:prstDash val="sysDash"/>
            </a:ln>
          </c:spPr>
          <c:marker>
            <c:symbol val="none"/>
          </c:marker>
          <c:dLbls>
            <c:dLbl>
              <c:idx val="2"/>
              <c:layout>
                <c:manualLayout>
                  <c:x val="2.1893811222940024E-3"/>
                  <c:y val="-3.8259188832895911E-2"/>
                </c:manualLayout>
              </c:layout>
              <c:numFmt formatCode="0.0%" sourceLinked="0"/>
              <c:spPr>
                <a:solidFill>
                  <a:schemeClr val="bg1"/>
                </a:solidFill>
              </c:spPr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1"/>
              <c:showPercent val="0"/>
              <c:showBubbleSize val="0"/>
            </c:dLbl>
            <c:spPr>
              <a:solidFill>
                <a:schemeClr val="bg1"/>
              </a:solidFill>
            </c:spPr>
            <c:showLegendKey val="0"/>
            <c:showVal val="0"/>
            <c:showCatName val="0"/>
            <c:showSerName val="0"/>
            <c:showPercent val="0"/>
            <c:showBubbleSize val="0"/>
          </c:dLbls>
          <c:val>
            <c:numRef>
              <c:f>'f6.5'!$H$6:$H$24</c:f>
              <c:numCache>
                <c:formatCode>General</c:formatCode>
                <c:ptCount val="19"/>
                <c:pt idx="0">
                  <c:v>45.17553477372536</c:v>
                </c:pt>
                <c:pt idx="1">
                  <c:v>45.17553477372536</c:v>
                </c:pt>
                <c:pt idx="2">
                  <c:v>45.17553477372536</c:v>
                </c:pt>
                <c:pt idx="3">
                  <c:v>45.17553477372536</c:v>
                </c:pt>
                <c:pt idx="4">
                  <c:v>45.17553477372536</c:v>
                </c:pt>
                <c:pt idx="5">
                  <c:v>45.17553477372536</c:v>
                </c:pt>
                <c:pt idx="6">
                  <c:v>45.17553477372536</c:v>
                </c:pt>
                <c:pt idx="7">
                  <c:v>45.17553477372536</c:v>
                </c:pt>
                <c:pt idx="8">
                  <c:v>45.17553477372536</c:v>
                </c:pt>
                <c:pt idx="9">
                  <c:v>45.17553477372536</c:v>
                </c:pt>
                <c:pt idx="10">
                  <c:v>45.17553477372536</c:v>
                </c:pt>
                <c:pt idx="11">
                  <c:v>45.17553477372536</c:v>
                </c:pt>
                <c:pt idx="12">
                  <c:v>45.17553477372536</c:v>
                </c:pt>
                <c:pt idx="13">
                  <c:v>45.17553477372536</c:v>
                </c:pt>
                <c:pt idx="14">
                  <c:v>45.17553477372536</c:v>
                </c:pt>
                <c:pt idx="15">
                  <c:v>45.17553477372536</c:v>
                </c:pt>
                <c:pt idx="16">
                  <c:v>45.17553477372536</c:v>
                </c:pt>
                <c:pt idx="17">
                  <c:v>45.17553477372536</c:v>
                </c:pt>
                <c:pt idx="18">
                  <c:v>45.17553477372536</c:v>
                </c:pt>
              </c:numCache>
            </c:numRef>
          </c:val>
          <c:smooth val="0"/>
        </c:ser>
        <c:ser>
          <c:idx val="4"/>
          <c:order val="5"/>
          <c:tx>
            <c:strRef>
              <c:f>'f6.5'!$F$5</c:f>
              <c:strCache>
                <c:ptCount val="1"/>
                <c:pt idx="0">
                  <c:v>LAC ~1993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ymbol val="none"/>
          </c:marker>
          <c:val>
            <c:numRef>
              <c:f>'f6.5'!$F$6:$F$24</c:f>
              <c:numCache>
                <c:formatCode>General</c:formatCode>
                <c:ptCount val="19"/>
                <c:pt idx="0">
                  <c:v>41.108533007868786</c:v>
                </c:pt>
                <c:pt idx="1">
                  <c:v>41.108533007868786</c:v>
                </c:pt>
                <c:pt idx="2">
                  <c:v>41.108533007868786</c:v>
                </c:pt>
                <c:pt idx="3">
                  <c:v>41.108533007868786</c:v>
                </c:pt>
                <c:pt idx="4">
                  <c:v>41.108533007868786</c:v>
                </c:pt>
                <c:pt idx="5">
                  <c:v>41.108533007868786</c:v>
                </c:pt>
                <c:pt idx="6">
                  <c:v>41.108533007868786</c:v>
                </c:pt>
                <c:pt idx="7">
                  <c:v>41.108533007868786</c:v>
                </c:pt>
                <c:pt idx="8">
                  <c:v>41.108533007868786</c:v>
                </c:pt>
                <c:pt idx="9">
                  <c:v>41.108533007868786</c:v>
                </c:pt>
                <c:pt idx="10">
                  <c:v>41.108533007868786</c:v>
                </c:pt>
                <c:pt idx="11">
                  <c:v>41.108533007868786</c:v>
                </c:pt>
                <c:pt idx="12">
                  <c:v>41.108533007868786</c:v>
                </c:pt>
                <c:pt idx="13">
                  <c:v>41.108533007868786</c:v>
                </c:pt>
                <c:pt idx="14">
                  <c:v>41.108533007868786</c:v>
                </c:pt>
                <c:pt idx="15">
                  <c:v>41.108533007868786</c:v>
                </c:pt>
                <c:pt idx="16">
                  <c:v>41.108533007868786</c:v>
                </c:pt>
                <c:pt idx="17">
                  <c:v>41.108533007868786</c:v>
                </c:pt>
                <c:pt idx="18">
                  <c:v>41.108533007868786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0003840"/>
        <c:axId val="60005376"/>
      </c:lineChart>
      <c:catAx>
        <c:axId val="60003840"/>
        <c:scaling>
          <c:orientation val="minMax"/>
        </c:scaling>
        <c:delete val="0"/>
        <c:axPos val="b"/>
        <c:majorTickMark val="out"/>
        <c:minorTickMark val="none"/>
        <c:tickLblPos val="nextTo"/>
        <c:crossAx val="60005376"/>
        <c:crosses val="autoZero"/>
        <c:auto val="1"/>
        <c:lblAlgn val="ctr"/>
        <c:lblOffset val="100"/>
        <c:noMultiLvlLbl val="0"/>
      </c:catAx>
      <c:valAx>
        <c:axId val="60005376"/>
        <c:scaling>
          <c:orientation val="minMax"/>
        </c:scaling>
        <c:delete val="0"/>
        <c:axPos val="l"/>
        <c:majorGridlines>
          <c:spPr>
            <a:ln>
              <a:prstDash val="dash"/>
            </a:ln>
          </c:spPr>
        </c:majorGridlines>
        <c:numFmt formatCode="General" sourceLinked="1"/>
        <c:majorTickMark val="out"/>
        <c:minorTickMark val="none"/>
        <c:tickLblPos val="nextTo"/>
        <c:crossAx val="60003840"/>
        <c:crosses val="autoZero"/>
        <c:crossBetween val="between"/>
      </c:valAx>
    </c:plotArea>
    <c:legend>
      <c:legendPos val="b"/>
      <c:layout>
        <c:manualLayout>
          <c:xMode val="edge"/>
          <c:yMode val="edge"/>
          <c:x val="0.23673536726264949"/>
          <c:y val="0.83113388185562487"/>
          <c:w val="0.62971238427741627"/>
          <c:h val="9.9999578245162465E-2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1000">
          <a:latin typeface="Garamond" panose="02020404030301010803" pitchFamily="18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/>
            </a:pPr>
            <a:r>
              <a:rPr lang="en-US" sz="1400"/>
              <a:t>Figure 6.5 Share of Workers Contributing to Pensions, 1993–2013</a:t>
            </a:r>
          </a:p>
        </c:rich>
      </c:tx>
      <c:layout/>
      <c:overlay val="0"/>
    </c:title>
    <c:autoTitleDeleted val="0"/>
    <c:plotArea>
      <c:layout>
        <c:manualLayout>
          <c:layoutTarget val="inner"/>
          <c:xMode val="edge"/>
          <c:yMode val="edge"/>
          <c:x val="9.3321764055808817E-2"/>
          <c:y val="0.12479111050823939"/>
          <c:w val="0.8825949716811714"/>
          <c:h val="0.62954452282659235"/>
        </c:manualLayout>
      </c:layout>
      <c:barChart>
        <c:barDir val="col"/>
        <c:grouping val="clustered"/>
        <c:varyColors val="0"/>
        <c:ser>
          <c:idx val="5"/>
          <c:order val="0"/>
          <c:tx>
            <c:strRef>
              <c:f>'f6.5'!$C$5</c:f>
              <c:strCache>
                <c:ptCount val="1"/>
                <c:pt idx="0">
                  <c:v>~1993</c:v>
                </c:pt>
              </c:strCache>
            </c:strRef>
          </c:tx>
          <c:spPr>
            <a:solidFill>
              <a:schemeClr val="bg1"/>
            </a:solidFill>
            <a:ln>
              <a:solidFill>
                <a:schemeClr val="tx1">
                  <a:lumMod val="65000"/>
                  <a:lumOff val="35000"/>
                </a:schemeClr>
              </a:solidFill>
            </a:ln>
          </c:spPr>
          <c:invertIfNegative val="0"/>
          <c:val>
            <c:numRef>
              <c:f>'f6.5'!$C$6:$C$24</c:f>
              <c:numCache>
                <c:formatCode>General</c:formatCode>
                <c:ptCount val="19"/>
                <c:pt idx="5">
                  <c:v>13.573688312276902</c:v>
                </c:pt>
                <c:pt idx="6">
                  <c:v>26.469726250225921</c:v>
                </c:pt>
                <c:pt idx="7">
                  <c:v>34.998186166921698</c:v>
                </c:pt>
                <c:pt idx="8">
                  <c:v>36.706703582243229</c:v>
                </c:pt>
                <c:pt idx="11">
                  <c:v>26.085981799651371</c:v>
                </c:pt>
                <c:pt idx="13">
                  <c:v>46.145310193091341</c:v>
                </c:pt>
                <c:pt idx="15">
                  <c:v>46.546649906188016</c:v>
                </c:pt>
                <c:pt idx="16">
                  <c:v>66.106302715348789</c:v>
                </c:pt>
                <c:pt idx="17">
                  <c:v>68.501609657755537</c:v>
                </c:pt>
              </c:numCache>
            </c:numRef>
          </c:val>
        </c:ser>
        <c:ser>
          <c:idx val="0"/>
          <c:order val="1"/>
          <c:tx>
            <c:strRef>
              <c:f>'f6.5'!$D$5</c:f>
              <c:strCache>
                <c:ptCount val="1"/>
                <c:pt idx="0">
                  <c:v>~2003</c:v>
                </c:pt>
              </c:strCache>
            </c:strRef>
          </c:tx>
          <c:spPr>
            <a:solidFill>
              <a:schemeClr val="tx1">
                <a:lumMod val="50000"/>
                <a:lumOff val="50000"/>
              </a:schemeClr>
            </a:solidFill>
          </c:spPr>
          <c:invertIfNegative val="0"/>
          <c:cat>
            <c:strRef>
              <c:f>'f6.5'!$A$6:$A$24</c:f>
              <c:strCache>
                <c:ptCount val="19"/>
                <c:pt idx="0">
                  <c:v>Honduras</c:v>
                </c:pt>
                <c:pt idx="1">
                  <c:v>Nicaragua</c:v>
                </c:pt>
                <c:pt idx="2">
                  <c:v>Guatemala</c:v>
                </c:pt>
                <c:pt idx="3">
                  <c:v>Peru</c:v>
                </c:pt>
                <c:pt idx="4">
                  <c:v>Bolivia</c:v>
                </c:pt>
                <c:pt idx="5">
                  <c:v>Paraguay</c:v>
                </c:pt>
                <c:pt idx="6">
                  <c:v>El Salvador</c:v>
                </c:pt>
                <c:pt idx="7">
                  <c:v>Mixico</c:v>
                </c:pt>
                <c:pt idx="8">
                  <c:v>Ecuador</c:v>
                </c:pt>
                <c:pt idx="9">
                  <c:v>Venezuela</c:v>
                </c:pt>
                <c:pt idx="10">
                  <c:v>Dom. Rep.</c:v>
                </c:pt>
                <c:pt idx="11">
                  <c:v>Colombia</c:v>
                </c:pt>
                <c:pt idx="12">
                  <c:v>Jamaica</c:v>
                </c:pt>
                <c:pt idx="13">
                  <c:v>Argentina</c:v>
                </c:pt>
                <c:pt idx="14">
                  <c:v>Panama</c:v>
                </c:pt>
                <c:pt idx="15">
                  <c:v>Brazil</c:v>
                </c:pt>
                <c:pt idx="16">
                  <c:v>Chile</c:v>
                </c:pt>
                <c:pt idx="17">
                  <c:v>Costa Rica</c:v>
                </c:pt>
                <c:pt idx="18">
                  <c:v>Uruguay</c:v>
                </c:pt>
              </c:strCache>
            </c:strRef>
          </c:cat>
          <c:val>
            <c:numRef>
              <c:f>'f6.5'!$D$6:$D$24</c:f>
              <c:numCache>
                <c:formatCode>General</c:formatCode>
                <c:ptCount val="19"/>
                <c:pt idx="0">
                  <c:v>20.88498306873273</c:v>
                </c:pt>
                <c:pt idx="1">
                  <c:v>18.35132012626698</c:v>
                </c:pt>
                <c:pt idx="2">
                  <c:v>21.069101043022197</c:v>
                </c:pt>
                <c:pt idx="3">
                  <c:v>12.531856715843606</c:v>
                </c:pt>
                <c:pt idx="4">
                  <c:v>11.608000550827741</c:v>
                </c:pt>
                <c:pt idx="5">
                  <c:v>12.783470325628713</c:v>
                </c:pt>
                <c:pt idx="6">
                  <c:v>30.787586541103636</c:v>
                </c:pt>
                <c:pt idx="7">
                  <c:v>36.953225043481588</c:v>
                </c:pt>
                <c:pt idx="8">
                  <c:v>19.00004568099968</c:v>
                </c:pt>
                <c:pt idx="9">
                  <c:v>32.035298345479305</c:v>
                </c:pt>
                <c:pt idx="10">
                  <c:v>23.149159707426818</c:v>
                </c:pt>
                <c:pt idx="11">
                  <c:v>28.897584563134703</c:v>
                </c:pt>
                <c:pt idx="13">
                  <c:v>38.3566104521474</c:v>
                </c:pt>
                <c:pt idx="14">
                  <c:v>53.175535779150017</c:v>
                </c:pt>
                <c:pt idx="15">
                  <c:v>48.995759354060191</c:v>
                </c:pt>
                <c:pt idx="16">
                  <c:v>63.900252607615371</c:v>
                </c:pt>
                <c:pt idx="17">
                  <c:v>62.185434972557708</c:v>
                </c:pt>
                <c:pt idx="18">
                  <c:v>61.6981354421589</c:v>
                </c:pt>
              </c:numCache>
            </c:numRef>
          </c:val>
        </c:ser>
        <c:ser>
          <c:idx val="1"/>
          <c:order val="2"/>
          <c:tx>
            <c:strRef>
              <c:f>'f6.5'!$E$5</c:f>
              <c:strCache>
                <c:ptCount val="1"/>
                <c:pt idx="0">
                  <c:v>~2013</c:v>
                </c:pt>
              </c:strCache>
            </c:strRef>
          </c:tx>
          <c:spPr>
            <a:solidFill>
              <a:srgbClr val="005073"/>
            </a:solidFill>
          </c:spPr>
          <c:invertIfNegative val="0"/>
          <c:cat>
            <c:strRef>
              <c:f>'f6.5'!$A$6:$A$24</c:f>
              <c:strCache>
                <c:ptCount val="19"/>
                <c:pt idx="0">
                  <c:v>Honduras</c:v>
                </c:pt>
                <c:pt idx="1">
                  <c:v>Nicaragua</c:v>
                </c:pt>
                <c:pt idx="2">
                  <c:v>Guatemala</c:v>
                </c:pt>
                <c:pt idx="3">
                  <c:v>Peru</c:v>
                </c:pt>
                <c:pt idx="4">
                  <c:v>Bolivia</c:v>
                </c:pt>
                <c:pt idx="5">
                  <c:v>Paraguay</c:v>
                </c:pt>
                <c:pt idx="6">
                  <c:v>El Salvador</c:v>
                </c:pt>
                <c:pt idx="7">
                  <c:v>Mixico</c:v>
                </c:pt>
                <c:pt idx="8">
                  <c:v>Ecuador</c:v>
                </c:pt>
                <c:pt idx="9">
                  <c:v>Venezuela</c:v>
                </c:pt>
                <c:pt idx="10">
                  <c:v>Dom. Rep.</c:v>
                </c:pt>
                <c:pt idx="11">
                  <c:v>Colombia</c:v>
                </c:pt>
                <c:pt idx="12">
                  <c:v>Jamaica</c:v>
                </c:pt>
                <c:pt idx="13">
                  <c:v>Argentina</c:v>
                </c:pt>
                <c:pt idx="14">
                  <c:v>Panama</c:v>
                </c:pt>
                <c:pt idx="15">
                  <c:v>Brazil</c:v>
                </c:pt>
                <c:pt idx="16">
                  <c:v>Chile</c:v>
                </c:pt>
                <c:pt idx="17">
                  <c:v>Costa Rica</c:v>
                </c:pt>
                <c:pt idx="18">
                  <c:v>Uruguay</c:v>
                </c:pt>
              </c:strCache>
            </c:strRef>
          </c:cat>
          <c:val>
            <c:numRef>
              <c:f>'f6.5'!$E$6:$E$24</c:f>
              <c:numCache>
                <c:formatCode>General</c:formatCode>
                <c:ptCount val="19"/>
                <c:pt idx="0">
                  <c:v>17.400693240177077</c:v>
                </c:pt>
                <c:pt idx="1">
                  <c:v>18.566109812363052</c:v>
                </c:pt>
                <c:pt idx="2">
                  <c:v>19.593174282747732</c:v>
                </c:pt>
                <c:pt idx="3">
                  <c:v>21.107487068591315</c:v>
                </c:pt>
                <c:pt idx="4">
                  <c:v>22.288608200588232</c:v>
                </c:pt>
                <c:pt idx="5">
                  <c:v>23.029352158826217</c:v>
                </c:pt>
                <c:pt idx="6">
                  <c:v>30.485571102073973</c:v>
                </c:pt>
                <c:pt idx="7">
                  <c:v>30.615847143030063</c:v>
                </c:pt>
                <c:pt idx="8">
                  <c:v>32.907285777147202</c:v>
                </c:pt>
                <c:pt idx="9">
                  <c:v>33.719612184143536</c:v>
                </c:pt>
                <c:pt idx="10">
                  <c:v>34.745339165980958</c:v>
                </c:pt>
                <c:pt idx="11">
                  <c:v>35.349420322982958</c:v>
                </c:pt>
                <c:pt idx="12">
                  <c:v>41.341372041290903</c:v>
                </c:pt>
                <c:pt idx="13">
                  <c:v>51.520745688182565</c:v>
                </c:pt>
                <c:pt idx="14">
                  <c:v>56.090856548837188</c:v>
                </c:pt>
                <c:pt idx="15">
                  <c:v>63.435520706165029</c:v>
                </c:pt>
                <c:pt idx="16">
                  <c:v>71.080502020600349</c:v>
                </c:pt>
                <c:pt idx="17">
                  <c:v>71.742482593007679</c:v>
                </c:pt>
                <c:pt idx="18">
                  <c:v>76.619314614320061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98988032"/>
        <c:axId val="98989568"/>
      </c:barChart>
      <c:lineChart>
        <c:grouping val="standard"/>
        <c:varyColors val="0"/>
        <c:ser>
          <c:idx val="2"/>
          <c:order val="3"/>
          <c:tx>
            <c:strRef>
              <c:f>'f6.5'!$G$5</c:f>
              <c:strCache>
                <c:ptCount val="1"/>
                <c:pt idx="0">
                  <c:v>LAC ~2003</c:v>
                </c:pt>
              </c:strCache>
            </c:strRef>
          </c:tx>
          <c:spPr>
            <a:ln>
              <a:solidFill>
                <a:schemeClr val="tx1"/>
              </a:solidFill>
              <a:prstDash val="dash"/>
            </a:ln>
          </c:spPr>
          <c:marker>
            <c:symbol val="none"/>
          </c:marker>
          <c:dLbls>
            <c:dLbl>
              <c:idx val="4"/>
              <c:layout>
                <c:manualLayout>
                  <c:x val="-9.4143388258642102E-2"/>
                  <c:y val="3.443326994960632E-2"/>
                </c:manualLayout>
              </c:layout>
              <c:tx>
                <c:rich>
                  <a:bodyPr/>
                  <a:lstStyle/>
                  <a:p>
                    <a:r>
                      <a:rPr lang="en-US" sz="1200"/>
                      <a:t>LAC ~2003, 38,3%</a:t>
                    </a:r>
                    <a:endParaRPr lang="en-US"/>
                  </a:p>
                </c:rich>
              </c:tx>
              <c:showLegendKey val="0"/>
              <c:showVal val="1"/>
              <c:showCatName val="0"/>
              <c:showSerName val="1"/>
              <c:showPercent val="0"/>
              <c:showBubbleSize val="0"/>
            </c:dLbl>
            <c:numFmt formatCode="0.0%" sourceLinked="0"/>
            <c:showLegendKey val="0"/>
            <c:showVal val="0"/>
            <c:showCatName val="0"/>
            <c:showSerName val="0"/>
            <c:showPercent val="0"/>
            <c:showBubbleSize val="0"/>
          </c:dLbls>
          <c:val>
            <c:numRef>
              <c:f>'f6.5'!$G$6:$G$24</c:f>
              <c:numCache>
                <c:formatCode>General</c:formatCode>
                <c:ptCount val="19"/>
                <c:pt idx="0">
                  <c:v>38.150662341340649</c:v>
                </c:pt>
                <c:pt idx="1">
                  <c:v>38.150662341340649</c:v>
                </c:pt>
                <c:pt idx="2">
                  <c:v>38.150662341340649</c:v>
                </c:pt>
                <c:pt idx="3">
                  <c:v>38.150662341340649</c:v>
                </c:pt>
                <c:pt idx="4">
                  <c:v>38.150662341340649</c:v>
                </c:pt>
                <c:pt idx="5">
                  <c:v>38.150662341340649</c:v>
                </c:pt>
                <c:pt idx="6">
                  <c:v>38.150662341340649</c:v>
                </c:pt>
                <c:pt idx="7">
                  <c:v>38.150662341340649</c:v>
                </c:pt>
                <c:pt idx="8">
                  <c:v>38.150662341340649</c:v>
                </c:pt>
                <c:pt idx="9">
                  <c:v>38.150662341340649</c:v>
                </c:pt>
                <c:pt idx="10">
                  <c:v>38.150662341340649</c:v>
                </c:pt>
                <c:pt idx="11">
                  <c:v>38.150662341340649</c:v>
                </c:pt>
                <c:pt idx="12">
                  <c:v>38.150662341340649</c:v>
                </c:pt>
                <c:pt idx="13">
                  <c:v>38.150662341340649</c:v>
                </c:pt>
                <c:pt idx="14">
                  <c:v>38.150662341340649</c:v>
                </c:pt>
                <c:pt idx="15">
                  <c:v>38.150662341340649</c:v>
                </c:pt>
                <c:pt idx="16">
                  <c:v>38.150662341340649</c:v>
                </c:pt>
                <c:pt idx="17">
                  <c:v>38.150662341340649</c:v>
                </c:pt>
                <c:pt idx="18">
                  <c:v>38.25566408397075</c:v>
                </c:pt>
              </c:numCache>
            </c:numRef>
          </c:val>
          <c:smooth val="0"/>
        </c:ser>
        <c:ser>
          <c:idx val="3"/>
          <c:order val="4"/>
          <c:tx>
            <c:strRef>
              <c:f>'f6.5'!$H$5</c:f>
              <c:strCache>
                <c:ptCount val="1"/>
                <c:pt idx="0">
                  <c:v>LAC ~2013</c:v>
                </c:pt>
              </c:strCache>
            </c:strRef>
          </c:tx>
          <c:spPr>
            <a:ln w="28575">
              <a:solidFill>
                <a:schemeClr val="tx1">
                  <a:lumMod val="65000"/>
                  <a:lumOff val="35000"/>
                </a:schemeClr>
              </a:solidFill>
              <a:prstDash val="sysDash"/>
            </a:ln>
          </c:spPr>
          <c:marker>
            <c:symbol val="none"/>
          </c:marker>
          <c:dLbls>
            <c:dLbl>
              <c:idx val="2"/>
              <c:layout>
                <c:manualLayout>
                  <c:x val="2.1893811222940024E-3"/>
                  <c:y val="-3.8259188832895911E-2"/>
                </c:manualLayout>
              </c:layout>
              <c:tx>
                <c:rich>
                  <a:bodyPr/>
                  <a:lstStyle/>
                  <a:p>
                    <a:pPr>
                      <a:defRPr/>
                    </a:pPr>
                    <a:r>
                      <a:rPr lang="en-US"/>
                      <a:t>LAC ~2013, 45,2%</a:t>
                    </a:r>
                  </a:p>
                </c:rich>
              </c:tx>
              <c:numFmt formatCode="0.0%" sourceLinked="0"/>
              <c:spPr>
                <a:solidFill>
                  <a:schemeClr val="bg1"/>
                </a:solidFill>
              </c:spPr>
              <c:showLegendKey val="0"/>
              <c:showVal val="1"/>
              <c:showCatName val="0"/>
              <c:showSerName val="1"/>
              <c:showPercent val="0"/>
              <c:showBubbleSize val="0"/>
            </c:dLbl>
            <c:spPr>
              <a:solidFill>
                <a:schemeClr val="bg1"/>
              </a:solidFill>
            </c:spPr>
            <c:showLegendKey val="0"/>
            <c:showVal val="0"/>
            <c:showCatName val="0"/>
            <c:showSerName val="0"/>
            <c:showPercent val="0"/>
            <c:showBubbleSize val="0"/>
          </c:dLbls>
          <c:val>
            <c:numRef>
              <c:f>'f6.5'!$H$6:$H$24</c:f>
              <c:numCache>
                <c:formatCode>General</c:formatCode>
                <c:ptCount val="19"/>
                <c:pt idx="0">
                  <c:v>45.17553477372536</c:v>
                </c:pt>
                <c:pt idx="1">
                  <c:v>45.17553477372536</c:v>
                </c:pt>
                <c:pt idx="2">
                  <c:v>45.17553477372536</c:v>
                </c:pt>
                <c:pt idx="3">
                  <c:v>45.17553477372536</c:v>
                </c:pt>
                <c:pt idx="4">
                  <c:v>45.17553477372536</c:v>
                </c:pt>
                <c:pt idx="5">
                  <c:v>45.17553477372536</c:v>
                </c:pt>
                <c:pt idx="6">
                  <c:v>45.17553477372536</c:v>
                </c:pt>
                <c:pt idx="7">
                  <c:v>45.17553477372536</c:v>
                </c:pt>
                <c:pt idx="8">
                  <c:v>45.17553477372536</c:v>
                </c:pt>
                <c:pt idx="9">
                  <c:v>45.17553477372536</c:v>
                </c:pt>
                <c:pt idx="10">
                  <c:v>45.17553477372536</c:v>
                </c:pt>
                <c:pt idx="11">
                  <c:v>45.17553477372536</c:v>
                </c:pt>
                <c:pt idx="12">
                  <c:v>45.17553477372536</c:v>
                </c:pt>
                <c:pt idx="13">
                  <c:v>45.17553477372536</c:v>
                </c:pt>
                <c:pt idx="14">
                  <c:v>45.17553477372536</c:v>
                </c:pt>
                <c:pt idx="15">
                  <c:v>45.17553477372536</c:v>
                </c:pt>
                <c:pt idx="16">
                  <c:v>45.17553477372536</c:v>
                </c:pt>
                <c:pt idx="17">
                  <c:v>45.17553477372536</c:v>
                </c:pt>
                <c:pt idx="18">
                  <c:v>45.17553477372536</c:v>
                </c:pt>
              </c:numCache>
            </c:numRef>
          </c:val>
          <c:smooth val="0"/>
        </c:ser>
        <c:ser>
          <c:idx val="4"/>
          <c:order val="5"/>
          <c:tx>
            <c:strRef>
              <c:f>'f6.5'!$F$5</c:f>
              <c:strCache>
                <c:ptCount val="1"/>
                <c:pt idx="0">
                  <c:v>LAC ~1993</c:v>
                </c:pt>
              </c:strCache>
            </c:strRef>
          </c:tx>
          <c:spPr>
            <a:ln>
              <a:solidFill>
                <a:schemeClr val="accent3">
                  <a:lumMod val="75000"/>
                </a:schemeClr>
              </a:solidFill>
            </a:ln>
          </c:spPr>
          <c:marker>
            <c:symbol val="none"/>
          </c:marker>
          <c:val>
            <c:numRef>
              <c:f>'f6.5'!$F$6:$F$24</c:f>
              <c:numCache>
                <c:formatCode>General</c:formatCode>
                <c:ptCount val="19"/>
                <c:pt idx="0">
                  <c:v>41.108533007868786</c:v>
                </c:pt>
                <c:pt idx="1">
                  <c:v>41.108533007868786</c:v>
                </c:pt>
                <c:pt idx="2">
                  <c:v>41.108533007868786</c:v>
                </c:pt>
                <c:pt idx="3">
                  <c:v>41.108533007868786</c:v>
                </c:pt>
                <c:pt idx="4">
                  <c:v>41.108533007868786</c:v>
                </c:pt>
                <c:pt idx="5">
                  <c:v>41.108533007868786</c:v>
                </c:pt>
                <c:pt idx="6">
                  <c:v>41.108533007868786</c:v>
                </c:pt>
                <c:pt idx="7">
                  <c:v>41.108533007868786</c:v>
                </c:pt>
                <c:pt idx="8">
                  <c:v>41.108533007868786</c:v>
                </c:pt>
                <c:pt idx="9">
                  <c:v>41.108533007868786</c:v>
                </c:pt>
                <c:pt idx="10">
                  <c:v>41.108533007868786</c:v>
                </c:pt>
                <c:pt idx="11">
                  <c:v>41.108533007868786</c:v>
                </c:pt>
                <c:pt idx="12">
                  <c:v>41.108533007868786</c:v>
                </c:pt>
                <c:pt idx="13">
                  <c:v>41.108533007868786</c:v>
                </c:pt>
                <c:pt idx="14">
                  <c:v>41.108533007868786</c:v>
                </c:pt>
                <c:pt idx="15">
                  <c:v>41.108533007868786</c:v>
                </c:pt>
                <c:pt idx="16">
                  <c:v>41.108533007868786</c:v>
                </c:pt>
                <c:pt idx="17">
                  <c:v>41.108533007868786</c:v>
                </c:pt>
                <c:pt idx="18">
                  <c:v>41.108533007868786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8988032"/>
        <c:axId val="98989568"/>
      </c:lineChart>
      <c:catAx>
        <c:axId val="98988032"/>
        <c:scaling>
          <c:orientation val="minMax"/>
        </c:scaling>
        <c:delete val="0"/>
        <c:axPos val="b"/>
        <c:majorTickMark val="out"/>
        <c:minorTickMark val="none"/>
        <c:tickLblPos val="nextTo"/>
        <c:crossAx val="98989568"/>
        <c:crosses val="autoZero"/>
        <c:auto val="1"/>
        <c:lblAlgn val="ctr"/>
        <c:lblOffset val="100"/>
        <c:noMultiLvlLbl val="0"/>
      </c:catAx>
      <c:valAx>
        <c:axId val="98989568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 b="0"/>
                </a:pPr>
                <a:r>
                  <a:rPr lang="en-US" b="0"/>
                  <a:t>Percentage of contributors</a:t>
                </a:r>
              </a:p>
            </c:rich>
          </c:tx>
          <c:layout>
            <c:manualLayout>
              <c:xMode val="edge"/>
              <c:yMode val="edge"/>
              <c:x val="1.4452424216203744E-2"/>
              <c:y val="0.33927231864549456"/>
            </c:manualLayout>
          </c:layout>
          <c:overlay val="0"/>
        </c:title>
        <c:numFmt formatCode="#,##0" sourceLinked="0"/>
        <c:majorTickMark val="out"/>
        <c:minorTickMark val="none"/>
        <c:tickLblPos val="nextTo"/>
        <c:crossAx val="98988032"/>
        <c:crosses val="autoZero"/>
        <c:crossBetween val="between"/>
      </c:valAx>
    </c:plotArea>
    <c:legend>
      <c:legendPos val="b"/>
      <c:layout>
        <c:manualLayout>
          <c:xMode val="edge"/>
          <c:yMode val="edge"/>
          <c:x val="0.10198505955986271"/>
          <c:y val="0.86187936039008739"/>
          <c:w val="0.86267947275821288"/>
          <c:h val="5.5621602519049719E-2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1200">
          <a:latin typeface="Times New Roman" panose="02020603050405020304" pitchFamily="18" charset="0"/>
          <a:cs typeface="Times New Roman" panose="02020603050405020304" pitchFamily="18" charset="0"/>
        </a:defRPr>
      </a:pPr>
      <a:endParaRPr lang="en-US"/>
    </a:p>
  </c:txPr>
  <c:printSettings>
    <c:headerFooter/>
    <c:pageMargins b="0.75" l="0.7" r="0.7" t="0.75" header="0.3" footer="0.3"/>
    <c:pageSetup/>
  </c:printSettings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/>
            </a:pPr>
            <a:r>
              <a:rPr lang="en-US" sz="1400"/>
              <a:t>Figure 6.6 Share of Workers Contributing to Pensions, by Daily Income, circa 2013</a:t>
            </a:r>
          </a:p>
        </c:rich>
      </c:tx>
      <c:layout/>
      <c:overlay val="0"/>
    </c:title>
    <c:autoTitleDeleted val="0"/>
    <c:plotArea>
      <c:layout>
        <c:manualLayout>
          <c:layoutTarget val="inner"/>
          <c:xMode val="edge"/>
          <c:yMode val="edge"/>
          <c:x val="0.10506232874736812"/>
          <c:y val="0.12708486444837053"/>
          <c:w val="0.88239104727293716"/>
          <c:h val="0.58698766285076698"/>
        </c:manualLayout>
      </c:layout>
      <c:lineChart>
        <c:grouping val="standard"/>
        <c:varyColors val="0"/>
        <c:ser>
          <c:idx val="0"/>
          <c:order val="0"/>
          <c:tx>
            <c:strRef>
              <c:f>'f6.6'!$C$1</c:f>
              <c:strCache>
                <c:ptCount val="1"/>
                <c:pt idx="0">
                  <c:v>Poor &lt; US$4</c:v>
                </c:pt>
              </c:strCache>
            </c:strRef>
          </c:tx>
          <c:spPr>
            <a:ln>
              <a:noFill/>
            </a:ln>
          </c:spPr>
          <c:cat>
            <c:strRef>
              <c:f>'f6.6'!$A$2:$A$20</c:f>
              <c:strCache>
                <c:ptCount val="19"/>
                <c:pt idx="0">
                  <c:v>Bolivia</c:v>
                </c:pt>
                <c:pt idx="1">
                  <c:v>Peru</c:v>
                </c:pt>
                <c:pt idx="2">
                  <c:v>Nicaragua</c:v>
                </c:pt>
                <c:pt idx="3">
                  <c:v>Paraguay</c:v>
                </c:pt>
                <c:pt idx="4">
                  <c:v>Guatemala</c:v>
                </c:pt>
                <c:pt idx="5">
                  <c:v>Dom. Rep.</c:v>
                </c:pt>
                <c:pt idx="6">
                  <c:v>Honduras</c:v>
                </c:pt>
                <c:pt idx="7">
                  <c:v>Venezuela</c:v>
                </c:pt>
                <c:pt idx="8">
                  <c:v>Mexico</c:v>
                </c:pt>
                <c:pt idx="9">
                  <c:v>Ecuador</c:v>
                </c:pt>
                <c:pt idx="10">
                  <c:v>Colombia</c:v>
                </c:pt>
                <c:pt idx="11">
                  <c:v>LAC-18</c:v>
                </c:pt>
                <c:pt idx="12">
                  <c:v>El Salvador</c:v>
                </c:pt>
                <c:pt idx="13">
                  <c:v>Argentina</c:v>
                </c:pt>
                <c:pt idx="14">
                  <c:v>Panama</c:v>
                </c:pt>
                <c:pt idx="15">
                  <c:v>Brazil</c:v>
                </c:pt>
                <c:pt idx="16">
                  <c:v>Chile</c:v>
                </c:pt>
                <c:pt idx="17">
                  <c:v>Costa Rica</c:v>
                </c:pt>
                <c:pt idx="18">
                  <c:v>Uruguay</c:v>
                </c:pt>
              </c:strCache>
            </c:strRef>
          </c:cat>
          <c:val>
            <c:numRef>
              <c:f>'f6.6'!$C$2:$C$20</c:f>
              <c:numCache>
                <c:formatCode>0</c:formatCode>
                <c:ptCount val="19"/>
                <c:pt idx="0">
                  <c:v>2.3668999999999998</c:v>
                </c:pt>
                <c:pt idx="1">
                  <c:v>2.92</c:v>
                </c:pt>
                <c:pt idx="2">
                  <c:v>6.9621000000000004</c:v>
                </c:pt>
                <c:pt idx="3">
                  <c:v>3.4752999999999998</c:v>
                </c:pt>
                <c:pt idx="4">
                  <c:v>6.2096999999999998</c:v>
                </c:pt>
                <c:pt idx="5">
                  <c:v>21.4925</c:v>
                </c:pt>
                <c:pt idx="6">
                  <c:v>4.5271999999999997</c:v>
                </c:pt>
                <c:pt idx="7">
                  <c:v>11.5511</c:v>
                </c:pt>
                <c:pt idx="8">
                  <c:v>7.4808000000000003</c:v>
                </c:pt>
                <c:pt idx="9">
                  <c:v>5.6561000000000003</c:v>
                </c:pt>
                <c:pt idx="10">
                  <c:v>6.6462999999999992</c:v>
                </c:pt>
                <c:pt idx="11">
                  <c:v>14.968933333333331</c:v>
                </c:pt>
                <c:pt idx="12">
                  <c:v>10.023300000000001</c:v>
                </c:pt>
                <c:pt idx="13">
                  <c:v>16.430900000000001</c:v>
                </c:pt>
                <c:pt idx="14">
                  <c:v>16.577000000000002</c:v>
                </c:pt>
                <c:pt idx="15">
                  <c:v>29.839700000000001</c:v>
                </c:pt>
                <c:pt idx="16">
                  <c:v>37.275199999999998</c:v>
                </c:pt>
                <c:pt idx="17">
                  <c:v>46.422200000000004</c:v>
                </c:pt>
                <c:pt idx="18">
                  <c:v>33.584499999999998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'f6.6'!$D$1</c:f>
              <c:strCache>
                <c:ptCount val="1"/>
                <c:pt idx="0">
                  <c:v>Vulnerable US$4-$US10</c:v>
                </c:pt>
              </c:strCache>
            </c:strRef>
          </c:tx>
          <c:spPr>
            <a:ln>
              <a:noFill/>
            </a:ln>
          </c:spPr>
          <c:cat>
            <c:strRef>
              <c:f>'f6.6'!$A$2:$A$20</c:f>
              <c:strCache>
                <c:ptCount val="19"/>
                <c:pt idx="0">
                  <c:v>Bolivia</c:v>
                </c:pt>
                <c:pt idx="1">
                  <c:v>Peru</c:v>
                </c:pt>
                <c:pt idx="2">
                  <c:v>Nicaragua</c:v>
                </c:pt>
                <c:pt idx="3">
                  <c:v>Paraguay</c:v>
                </c:pt>
                <c:pt idx="4">
                  <c:v>Guatemala</c:v>
                </c:pt>
                <c:pt idx="5">
                  <c:v>Dom. Rep.</c:v>
                </c:pt>
                <c:pt idx="6">
                  <c:v>Honduras</c:v>
                </c:pt>
                <c:pt idx="7">
                  <c:v>Venezuela</c:v>
                </c:pt>
                <c:pt idx="8">
                  <c:v>Mexico</c:v>
                </c:pt>
                <c:pt idx="9">
                  <c:v>Ecuador</c:v>
                </c:pt>
                <c:pt idx="10">
                  <c:v>Colombia</c:v>
                </c:pt>
                <c:pt idx="11">
                  <c:v>LAC-18</c:v>
                </c:pt>
                <c:pt idx="12">
                  <c:v>El Salvador</c:v>
                </c:pt>
                <c:pt idx="13">
                  <c:v>Argentina</c:v>
                </c:pt>
                <c:pt idx="14">
                  <c:v>Panama</c:v>
                </c:pt>
                <c:pt idx="15">
                  <c:v>Brazil</c:v>
                </c:pt>
                <c:pt idx="16">
                  <c:v>Chile</c:v>
                </c:pt>
                <c:pt idx="17">
                  <c:v>Costa Rica</c:v>
                </c:pt>
                <c:pt idx="18">
                  <c:v>Uruguay</c:v>
                </c:pt>
              </c:strCache>
            </c:strRef>
          </c:cat>
          <c:val>
            <c:numRef>
              <c:f>'f6.6'!$D$2:$D$20</c:f>
              <c:numCache>
                <c:formatCode>0</c:formatCode>
                <c:ptCount val="19"/>
                <c:pt idx="0">
                  <c:v>13.287199999999999</c:v>
                </c:pt>
                <c:pt idx="1">
                  <c:v>18.315999999999999</c:v>
                </c:pt>
                <c:pt idx="2">
                  <c:v>21.954999999999998</c:v>
                </c:pt>
                <c:pt idx="3">
                  <c:v>17.851099999999999</c:v>
                </c:pt>
                <c:pt idx="4">
                  <c:v>30.518600000000003</c:v>
                </c:pt>
                <c:pt idx="5">
                  <c:v>33.227899999999998</c:v>
                </c:pt>
                <c:pt idx="6">
                  <c:v>27.881600000000002</c:v>
                </c:pt>
                <c:pt idx="7">
                  <c:v>37.735800000000005</c:v>
                </c:pt>
                <c:pt idx="8">
                  <c:v>28.0063</c:v>
                </c:pt>
                <c:pt idx="9">
                  <c:v>25.108200000000004</c:v>
                </c:pt>
                <c:pt idx="10">
                  <c:v>29.101500000000001</c:v>
                </c:pt>
                <c:pt idx="11">
                  <c:v>35.427194444444446</c:v>
                </c:pt>
                <c:pt idx="12">
                  <c:v>31.423499999999997</c:v>
                </c:pt>
                <c:pt idx="13">
                  <c:v>35.7926</c:v>
                </c:pt>
                <c:pt idx="14">
                  <c:v>48.399700000000003</c:v>
                </c:pt>
                <c:pt idx="15">
                  <c:v>52.956299999999999</c:v>
                </c:pt>
                <c:pt idx="16">
                  <c:v>60.767400000000002</c:v>
                </c:pt>
                <c:pt idx="17">
                  <c:v>64.417599999999993</c:v>
                </c:pt>
                <c:pt idx="18">
                  <c:v>60.943199999999997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'f6.6'!$E$1</c:f>
              <c:strCache>
                <c:ptCount val="1"/>
                <c:pt idx="0">
                  <c:v>Middle income US$10-$US50</c:v>
                </c:pt>
              </c:strCache>
            </c:strRef>
          </c:tx>
          <c:spPr>
            <a:ln>
              <a:noFill/>
            </a:ln>
          </c:spPr>
          <c:cat>
            <c:strRef>
              <c:f>'f6.6'!$A$2:$A$20</c:f>
              <c:strCache>
                <c:ptCount val="19"/>
                <c:pt idx="0">
                  <c:v>Bolivia</c:v>
                </c:pt>
                <c:pt idx="1">
                  <c:v>Peru</c:v>
                </c:pt>
                <c:pt idx="2">
                  <c:v>Nicaragua</c:v>
                </c:pt>
                <c:pt idx="3">
                  <c:v>Paraguay</c:v>
                </c:pt>
                <c:pt idx="4">
                  <c:v>Guatemala</c:v>
                </c:pt>
                <c:pt idx="5">
                  <c:v>Dom. Rep.</c:v>
                </c:pt>
                <c:pt idx="6">
                  <c:v>Honduras</c:v>
                </c:pt>
                <c:pt idx="7">
                  <c:v>Venezuela</c:v>
                </c:pt>
                <c:pt idx="8">
                  <c:v>Mexico</c:v>
                </c:pt>
                <c:pt idx="9">
                  <c:v>Ecuador</c:v>
                </c:pt>
                <c:pt idx="10">
                  <c:v>Colombia</c:v>
                </c:pt>
                <c:pt idx="11">
                  <c:v>LAC-18</c:v>
                </c:pt>
                <c:pt idx="12">
                  <c:v>El Salvador</c:v>
                </c:pt>
                <c:pt idx="13">
                  <c:v>Argentina</c:v>
                </c:pt>
                <c:pt idx="14">
                  <c:v>Panama</c:v>
                </c:pt>
                <c:pt idx="15">
                  <c:v>Brazil</c:v>
                </c:pt>
                <c:pt idx="16">
                  <c:v>Chile</c:v>
                </c:pt>
                <c:pt idx="17">
                  <c:v>Costa Rica</c:v>
                </c:pt>
                <c:pt idx="18">
                  <c:v>Uruguay</c:v>
                </c:pt>
              </c:strCache>
            </c:strRef>
          </c:cat>
          <c:val>
            <c:numRef>
              <c:f>'f6.6'!$E$2:$E$20</c:f>
              <c:numCache>
                <c:formatCode>0</c:formatCode>
                <c:ptCount val="19"/>
                <c:pt idx="0">
                  <c:v>33.581299999999999</c:v>
                </c:pt>
                <c:pt idx="1">
                  <c:v>35.494799999999998</c:v>
                </c:pt>
                <c:pt idx="2">
                  <c:v>36.734899999999996</c:v>
                </c:pt>
                <c:pt idx="3">
                  <c:v>37.057299999999998</c:v>
                </c:pt>
                <c:pt idx="4">
                  <c:v>45.003399999999999</c:v>
                </c:pt>
                <c:pt idx="5">
                  <c:v>46.4328</c:v>
                </c:pt>
                <c:pt idx="6">
                  <c:v>47.561799999999998</c:v>
                </c:pt>
                <c:pt idx="7">
                  <c:v>48.7532</c:v>
                </c:pt>
                <c:pt idx="8">
                  <c:v>50.802300000000002</c:v>
                </c:pt>
                <c:pt idx="9">
                  <c:v>52.113100000000003</c:v>
                </c:pt>
                <c:pt idx="10">
                  <c:v>54.2408</c:v>
                </c:pt>
                <c:pt idx="11">
                  <c:v>54.313383333333334</c:v>
                </c:pt>
                <c:pt idx="12">
                  <c:v>54.976999999999997</c:v>
                </c:pt>
                <c:pt idx="13">
                  <c:v>59.043500000000002</c:v>
                </c:pt>
                <c:pt idx="14">
                  <c:v>70.069199999999995</c:v>
                </c:pt>
                <c:pt idx="15">
                  <c:v>71.110799999999998</c:v>
                </c:pt>
                <c:pt idx="16">
                  <c:v>72.964300000000009</c:v>
                </c:pt>
                <c:pt idx="17">
                  <c:v>78.196600000000004</c:v>
                </c:pt>
                <c:pt idx="18">
                  <c:v>83.503799999999998</c:v>
                </c:pt>
              </c:numCache>
            </c:numRef>
          </c:val>
          <c:smooth val="0"/>
        </c:ser>
        <c:ser>
          <c:idx val="3"/>
          <c:order val="3"/>
          <c:tx>
            <c:strRef>
              <c:f>'f6.6'!$F$1</c:f>
              <c:strCache>
                <c:ptCount val="1"/>
                <c:pt idx="0">
                  <c:v>High income &gt;US$50</c:v>
                </c:pt>
              </c:strCache>
            </c:strRef>
          </c:tx>
          <c:spPr>
            <a:ln>
              <a:noFill/>
            </a:ln>
          </c:spPr>
          <c:marker>
            <c:symbol val="circle"/>
            <c:size val="7"/>
          </c:marker>
          <c:cat>
            <c:strRef>
              <c:f>'f6.6'!$A$2:$A$20</c:f>
              <c:strCache>
                <c:ptCount val="19"/>
                <c:pt idx="0">
                  <c:v>Bolivia</c:v>
                </c:pt>
                <c:pt idx="1">
                  <c:v>Peru</c:v>
                </c:pt>
                <c:pt idx="2">
                  <c:v>Nicaragua</c:v>
                </c:pt>
                <c:pt idx="3">
                  <c:v>Paraguay</c:v>
                </c:pt>
                <c:pt idx="4">
                  <c:v>Guatemala</c:v>
                </c:pt>
                <c:pt idx="5">
                  <c:v>Dom. Rep.</c:v>
                </c:pt>
                <c:pt idx="6">
                  <c:v>Honduras</c:v>
                </c:pt>
                <c:pt idx="7">
                  <c:v>Venezuela</c:v>
                </c:pt>
                <c:pt idx="8">
                  <c:v>Mexico</c:v>
                </c:pt>
                <c:pt idx="9">
                  <c:v>Ecuador</c:v>
                </c:pt>
                <c:pt idx="10">
                  <c:v>Colombia</c:v>
                </c:pt>
                <c:pt idx="11">
                  <c:v>LAC-18</c:v>
                </c:pt>
                <c:pt idx="12">
                  <c:v>El Salvador</c:v>
                </c:pt>
                <c:pt idx="13">
                  <c:v>Argentina</c:v>
                </c:pt>
                <c:pt idx="14">
                  <c:v>Panama</c:v>
                </c:pt>
                <c:pt idx="15">
                  <c:v>Brazil</c:v>
                </c:pt>
                <c:pt idx="16">
                  <c:v>Chile</c:v>
                </c:pt>
                <c:pt idx="17">
                  <c:v>Costa Rica</c:v>
                </c:pt>
                <c:pt idx="18">
                  <c:v>Uruguay</c:v>
                </c:pt>
              </c:strCache>
            </c:strRef>
          </c:cat>
          <c:val>
            <c:numRef>
              <c:f>'f6.6'!$F$2:$F$20</c:f>
              <c:numCache>
                <c:formatCode>0</c:formatCode>
                <c:ptCount val="19"/>
                <c:pt idx="0">
                  <c:v>49.578200000000002</c:v>
                </c:pt>
                <c:pt idx="1">
                  <c:v>50.840399999999995</c:v>
                </c:pt>
                <c:pt idx="2">
                  <c:v>34.142000000000003</c:v>
                </c:pt>
                <c:pt idx="3">
                  <c:v>47.823100000000004</c:v>
                </c:pt>
                <c:pt idx="4">
                  <c:v>42.5505</c:v>
                </c:pt>
                <c:pt idx="5">
                  <c:v>75.232200000000006</c:v>
                </c:pt>
                <c:pt idx="6">
                  <c:v>52.814300000000003</c:v>
                </c:pt>
                <c:pt idx="7">
                  <c:v>58.158799999999999</c:v>
                </c:pt>
                <c:pt idx="8">
                  <c:v>68.486800000000002</c:v>
                </c:pt>
                <c:pt idx="9">
                  <c:v>59.185099999999998</c:v>
                </c:pt>
                <c:pt idx="10">
                  <c:v>69.078499999999991</c:v>
                </c:pt>
                <c:pt idx="11">
                  <c:v>64.646116666666671</c:v>
                </c:pt>
                <c:pt idx="12">
                  <c:v>76.3279</c:v>
                </c:pt>
                <c:pt idx="13">
                  <c:v>66.015999999999991</c:v>
                </c:pt>
                <c:pt idx="14">
                  <c:v>74.900199999999998</c:v>
                </c:pt>
                <c:pt idx="15">
                  <c:v>82.934100000000001</c:v>
                </c:pt>
                <c:pt idx="16">
                  <c:v>80.870500000000007</c:v>
                </c:pt>
                <c:pt idx="17">
                  <c:v>80.680099999999996</c:v>
                </c:pt>
                <c:pt idx="18">
                  <c:v>94.011399999999995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hiLowLines/>
        <c:marker val="1"/>
        <c:smooth val="0"/>
        <c:axId val="81282560"/>
        <c:axId val="81284096"/>
      </c:lineChart>
      <c:catAx>
        <c:axId val="81282560"/>
        <c:scaling>
          <c:orientation val="minMax"/>
        </c:scaling>
        <c:delete val="0"/>
        <c:axPos val="b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en-US"/>
          </a:p>
        </c:txPr>
        <c:crossAx val="81284096"/>
        <c:crosses val="autoZero"/>
        <c:auto val="1"/>
        <c:lblAlgn val="ctr"/>
        <c:lblOffset val="100"/>
        <c:tickLblSkip val="1"/>
        <c:noMultiLvlLbl val="0"/>
      </c:catAx>
      <c:valAx>
        <c:axId val="81284096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 b="0"/>
                </a:pPr>
                <a:r>
                  <a:rPr lang="en-US" b="0"/>
                  <a:t>Share of total workers (percentage)</a:t>
                </a:r>
              </a:p>
            </c:rich>
          </c:tx>
          <c:layout/>
          <c:overlay val="0"/>
        </c:title>
        <c:numFmt formatCode="#,##0" sourceLinked="0"/>
        <c:majorTickMark val="out"/>
        <c:minorTickMark val="none"/>
        <c:tickLblPos val="nextTo"/>
        <c:crossAx val="81282560"/>
        <c:crosses val="autoZero"/>
        <c:crossBetween val="between"/>
      </c:valAx>
    </c:plotArea>
    <c:legend>
      <c:legendPos val="b"/>
      <c:layout>
        <c:manualLayout>
          <c:xMode val="edge"/>
          <c:yMode val="edge"/>
          <c:x val="7.0159383923163454E-2"/>
          <c:y val="0.86456819977684329"/>
          <c:w val="0.90217368982723312"/>
          <c:h val="3.4569910414780157E-2"/>
        </c:manualLayout>
      </c:layout>
      <c:overlay val="0"/>
    </c:legend>
    <c:plotVisOnly val="1"/>
    <c:dispBlanksAs val="zero"/>
    <c:showDLblsOverMax val="0"/>
  </c:chart>
  <c:spPr>
    <a:ln>
      <a:noFill/>
    </a:ln>
  </c:spPr>
  <c:txPr>
    <a:bodyPr/>
    <a:lstStyle/>
    <a:p>
      <a:pPr>
        <a:defRPr sz="1200">
          <a:latin typeface="Times New Roman" panose="02020603050405020304" pitchFamily="18" charset="0"/>
          <a:cs typeface="Times New Roman" panose="02020603050405020304" pitchFamily="18" charset="0"/>
        </a:defRPr>
      </a:pPr>
      <a:endParaRPr lang="en-US"/>
    </a:p>
  </c:txPr>
  <c:printSettings>
    <c:headerFooter/>
    <c:pageMargins b="0.75" l="0.7" r="0.7" t="0.75" header="0.3" footer="0.3"/>
    <c:pageSetup/>
  </c:printSettings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2027255772064025"/>
          <c:y val="4.2944880570762872E-2"/>
          <c:w val="0.75618458016151813"/>
          <c:h val="0.66595996436539184"/>
        </c:manualLayout>
      </c:layout>
      <c:lineChart>
        <c:grouping val="standard"/>
        <c:varyColors val="0"/>
        <c:ser>
          <c:idx val="0"/>
          <c:order val="0"/>
          <c:tx>
            <c:strRef>
              <c:f>'f6.7'!$H$1</c:f>
              <c:strCache>
                <c:ptCount val="1"/>
                <c:pt idx="0">
                  <c:v>Total</c:v>
                </c:pt>
              </c:strCache>
            </c:strRef>
          </c:tx>
          <c:marker>
            <c:symbol val="none"/>
          </c:marker>
          <c:val>
            <c:numRef>
              <c:f>'f6.7'!$C$33:$C$42</c:f>
              <c:numCache>
                <c:formatCode>0</c:formatCode>
                <c:ptCount val="10"/>
                <c:pt idx="0">
                  <c:v>14.434680801107467</c:v>
                </c:pt>
                <c:pt idx="1">
                  <c:v>16.812655409703346</c:v>
                </c:pt>
                <c:pt idx="2">
                  <c:v>16.747705739108241</c:v>
                </c:pt>
                <c:pt idx="3">
                  <c:v>24.092590870493822</c:v>
                </c:pt>
                <c:pt idx="4">
                  <c:v>24.90331113689756</c:v>
                </c:pt>
                <c:pt idx="5">
                  <c:v>28.522025722371065</c:v>
                </c:pt>
                <c:pt idx="6">
                  <c:v>22.069529937435554</c:v>
                </c:pt>
                <c:pt idx="7">
                  <c:v>12.507022019210403</c:v>
                </c:pt>
                <c:pt idx="8">
                  <c:v>29.481536611529798</c:v>
                </c:pt>
                <c:pt idx="9">
                  <c:v>22.733993812656156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'f6.7'!$H$2</c:f>
              <c:strCache>
                <c:ptCount val="1"/>
                <c:pt idx="0">
                  <c:v>Contributing to pensions</c:v>
                </c:pt>
              </c:strCache>
            </c:strRef>
          </c:tx>
          <c:marker>
            <c:symbol val="none"/>
          </c:marker>
          <c:val>
            <c:numRef>
              <c:f>'f6.7'!$F$33:$F$42</c:f>
              <c:numCache>
                <c:formatCode>0</c:formatCode>
                <c:ptCount val="10"/>
                <c:pt idx="0">
                  <c:v>19.57852029355999</c:v>
                </c:pt>
                <c:pt idx="1">
                  <c:v>23.872018502904901</c:v>
                </c:pt>
                <c:pt idx="2">
                  <c:v>20.650807848643019</c:v>
                </c:pt>
                <c:pt idx="3">
                  <c:v>32.212035791869248</c:v>
                </c:pt>
                <c:pt idx="4">
                  <c:v>42.482855723041247</c:v>
                </c:pt>
                <c:pt idx="5">
                  <c:v>32.074613284804364</c:v>
                </c:pt>
                <c:pt idx="6">
                  <c:v>27.151816849980122</c:v>
                </c:pt>
                <c:pt idx="7">
                  <c:v>21.333407324861302</c:v>
                </c:pt>
                <c:pt idx="8">
                  <c:v>34.78213678610431</c:v>
                </c:pt>
                <c:pt idx="9">
                  <c:v>34.256161982680631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'f6.7'!$H$3</c:f>
              <c:strCache>
                <c:ptCount val="1"/>
                <c:pt idx="0">
                  <c:v>Not contributing to pensions</c:v>
                </c:pt>
              </c:strCache>
            </c:strRef>
          </c:tx>
          <c:marker>
            <c:symbol val="none"/>
          </c:marker>
          <c:val>
            <c:numRef>
              <c:f>'f6.7'!$I$33:$I$42</c:f>
              <c:numCache>
                <c:formatCode>0</c:formatCode>
                <c:ptCount val="10"/>
                <c:pt idx="0">
                  <c:v>13.047743658571132</c:v>
                </c:pt>
                <c:pt idx="1">
                  <c:v>13.584720428589787</c:v>
                </c:pt>
                <c:pt idx="2">
                  <c:v>14.625658409066192</c:v>
                </c:pt>
                <c:pt idx="3">
                  <c:v>19.649229985399323</c:v>
                </c:pt>
                <c:pt idx="4">
                  <c:v>14.408868821772161</c:v>
                </c:pt>
                <c:pt idx="5">
                  <c:v>25.296099552729189</c:v>
                </c:pt>
                <c:pt idx="6">
                  <c:v>16.731205422980398</c:v>
                </c:pt>
                <c:pt idx="7">
                  <c:v>7.0104207821611002</c:v>
                </c:pt>
                <c:pt idx="8">
                  <c:v>24.593179490733256</c:v>
                </c:pt>
                <c:pt idx="9">
                  <c:v>17.450489034173049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1834624"/>
        <c:axId val="111836544"/>
      </c:lineChart>
      <c:catAx>
        <c:axId val="111834624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 sz="1200" b="0"/>
                </a:pPr>
                <a:r>
                  <a:rPr lang="en-US" sz="1200" b="0"/>
                  <a:t>Income Deciles</a:t>
                </a:r>
              </a:p>
            </c:rich>
          </c:tx>
          <c:layout/>
          <c:overlay val="0"/>
        </c:title>
        <c:majorTickMark val="out"/>
        <c:minorTickMark val="none"/>
        <c:tickLblPos val="nextTo"/>
        <c:crossAx val="111836544"/>
        <c:crosses val="autoZero"/>
        <c:auto val="1"/>
        <c:lblAlgn val="ctr"/>
        <c:lblOffset val="100"/>
        <c:noMultiLvlLbl val="0"/>
      </c:catAx>
      <c:valAx>
        <c:axId val="111836544"/>
        <c:scaling>
          <c:orientation val="minMax"/>
          <c:max val="90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 b="0"/>
                </a:pPr>
                <a:r>
                  <a:rPr lang="en-US" b="0"/>
                  <a:t>Share of workers saving</a:t>
                </a:r>
              </a:p>
            </c:rich>
          </c:tx>
          <c:layout/>
          <c:overlay val="0"/>
        </c:title>
        <c:numFmt formatCode="0" sourceLinked="1"/>
        <c:majorTickMark val="out"/>
        <c:minorTickMark val="none"/>
        <c:tickLblPos val="nextTo"/>
        <c:crossAx val="111834624"/>
        <c:crosses val="autoZero"/>
        <c:crossBetween val="between"/>
      </c:valAx>
    </c:plotArea>
    <c:plotVisOnly val="1"/>
    <c:dispBlanksAs val="gap"/>
    <c:showDLblsOverMax val="0"/>
  </c:chart>
  <c:spPr>
    <a:ln>
      <a:noFill/>
    </a:ln>
  </c:spPr>
  <c:txPr>
    <a:bodyPr/>
    <a:lstStyle/>
    <a:p>
      <a:pPr>
        <a:defRPr sz="1100">
          <a:latin typeface="Times New Roman" panose="02020603050405020304" pitchFamily="18" charset="0"/>
          <a:cs typeface="Times New Roman" panose="02020603050405020304" pitchFamily="18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20299324023438881"/>
          <c:y val="4.2944880570762872E-2"/>
          <c:w val="0.75586266531267154"/>
          <c:h val="0.65822390412158405"/>
        </c:manualLayout>
      </c:layout>
      <c:lineChart>
        <c:grouping val="standard"/>
        <c:varyColors val="0"/>
        <c:ser>
          <c:idx val="0"/>
          <c:order val="0"/>
          <c:tx>
            <c:strRef>
              <c:f>'f6.7'!$H$1</c:f>
              <c:strCache>
                <c:ptCount val="1"/>
                <c:pt idx="0">
                  <c:v>Total</c:v>
                </c:pt>
              </c:strCache>
            </c:strRef>
          </c:tx>
          <c:marker>
            <c:symbol val="none"/>
          </c:marker>
          <c:val>
            <c:numRef>
              <c:f>'f6.7'!$C$5:$C$14</c:f>
              <c:numCache>
                <c:formatCode>0</c:formatCode>
                <c:ptCount val="10"/>
                <c:pt idx="0">
                  <c:v>27.072804649584754</c:v>
                </c:pt>
                <c:pt idx="1">
                  <c:v>45.839999999999996</c:v>
                </c:pt>
                <c:pt idx="2">
                  <c:v>41.251565497383588</c:v>
                </c:pt>
                <c:pt idx="3">
                  <c:v>49.761622910146428</c:v>
                </c:pt>
                <c:pt idx="4">
                  <c:v>57.917921161810092</c:v>
                </c:pt>
                <c:pt idx="5">
                  <c:v>59.770883513365746</c:v>
                </c:pt>
                <c:pt idx="6">
                  <c:v>63.244320079225247</c:v>
                </c:pt>
                <c:pt idx="7">
                  <c:v>63.185107362506344</c:v>
                </c:pt>
                <c:pt idx="8">
                  <c:v>60.130517548735284</c:v>
                </c:pt>
                <c:pt idx="9">
                  <c:v>72.856948220812384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'f6.7'!$H$2</c:f>
              <c:strCache>
                <c:ptCount val="1"/>
                <c:pt idx="0">
                  <c:v>Contributing to pensions</c:v>
                </c:pt>
              </c:strCache>
            </c:strRef>
          </c:tx>
          <c:marker>
            <c:symbol val="none"/>
          </c:marker>
          <c:val>
            <c:numRef>
              <c:f>'f6.7'!$F$5:$F$14</c:f>
              <c:numCache>
                <c:formatCode>0</c:formatCode>
                <c:ptCount val="10"/>
                <c:pt idx="0">
                  <c:v>53.172378021854783</c:v>
                </c:pt>
                <c:pt idx="1">
                  <c:v>66.149623544558892</c:v>
                </c:pt>
                <c:pt idx="2">
                  <c:v>58.231684496890992</c:v>
                </c:pt>
                <c:pt idx="3">
                  <c:v>84.393342981990713</c:v>
                </c:pt>
                <c:pt idx="4">
                  <c:v>69.928308075338407</c:v>
                </c:pt>
                <c:pt idx="5">
                  <c:v>67.582385555540014</c:v>
                </c:pt>
                <c:pt idx="6">
                  <c:v>79.788076824160484</c:v>
                </c:pt>
                <c:pt idx="7">
                  <c:v>71.922833558470458</c:v>
                </c:pt>
                <c:pt idx="8">
                  <c:v>77.486184883080853</c:v>
                </c:pt>
                <c:pt idx="9">
                  <c:v>78.798523429968739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'f6.7'!$H$3</c:f>
              <c:strCache>
                <c:ptCount val="1"/>
                <c:pt idx="0">
                  <c:v>Not contributing to pensions</c:v>
                </c:pt>
              </c:strCache>
            </c:strRef>
          </c:tx>
          <c:marker>
            <c:symbol val="none"/>
          </c:marker>
          <c:val>
            <c:numRef>
              <c:f>'f6.7'!$I$5:$I$14</c:f>
              <c:numCache>
                <c:formatCode>0</c:formatCode>
                <c:ptCount val="10"/>
                <c:pt idx="0">
                  <c:v>24.003420846556487</c:v>
                </c:pt>
                <c:pt idx="1">
                  <c:v>40.630062602373954</c:v>
                </c:pt>
                <c:pt idx="2">
                  <c:v>34.712676809232079</c:v>
                </c:pt>
                <c:pt idx="3">
                  <c:v>35.487141613996521</c:v>
                </c:pt>
                <c:pt idx="4">
                  <c:v>52.352924958506343</c:v>
                </c:pt>
                <c:pt idx="5">
                  <c:v>56.147485574297107</c:v>
                </c:pt>
                <c:pt idx="6">
                  <c:v>54.935678247080865</c:v>
                </c:pt>
                <c:pt idx="7">
                  <c:v>58.374222835073255</c:v>
                </c:pt>
                <c:pt idx="8">
                  <c:v>48.421991801302141</c:v>
                </c:pt>
                <c:pt idx="9">
                  <c:v>66.823163057936299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1957120"/>
        <c:axId val="111959040"/>
      </c:lineChart>
      <c:catAx>
        <c:axId val="111957120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 sz="1200" b="0"/>
                </a:pPr>
                <a:r>
                  <a:rPr lang="en-US" sz="1200" b="0"/>
                  <a:t>Income Deciles</a:t>
                </a:r>
              </a:p>
            </c:rich>
          </c:tx>
          <c:layout/>
          <c:overlay val="0"/>
        </c:title>
        <c:majorTickMark val="out"/>
        <c:minorTickMark val="none"/>
        <c:tickLblPos val="nextTo"/>
        <c:txPr>
          <a:bodyPr/>
          <a:lstStyle/>
          <a:p>
            <a:pPr>
              <a:defRPr sz="1200"/>
            </a:pPr>
            <a:endParaRPr lang="en-US"/>
          </a:p>
        </c:txPr>
        <c:crossAx val="111959040"/>
        <c:crosses val="autoZero"/>
        <c:auto val="1"/>
        <c:lblAlgn val="ctr"/>
        <c:lblOffset val="100"/>
        <c:noMultiLvlLbl val="0"/>
      </c:catAx>
      <c:valAx>
        <c:axId val="111959040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 sz="1200" b="0"/>
                </a:pPr>
                <a:r>
                  <a:rPr lang="en-US" sz="1200" b="0"/>
                  <a:t>Share of workers saving</a:t>
                </a:r>
              </a:p>
            </c:rich>
          </c:tx>
          <c:layout/>
          <c:overlay val="0"/>
        </c:title>
        <c:numFmt formatCode="0" sourceLinked="1"/>
        <c:majorTickMark val="out"/>
        <c:minorTickMark val="none"/>
        <c:tickLblPos val="nextTo"/>
        <c:txPr>
          <a:bodyPr/>
          <a:lstStyle/>
          <a:p>
            <a:pPr>
              <a:defRPr sz="1200"/>
            </a:pPr>
            <a:endParaRPr lang="en-US"/>
          </a:p>
        </c:txPr>
        <c:crossAx val="111957120"/>
        <c:crosses val="autoZero"/>
        <c:crossBetween val="between"/>
      </c:valAx>
    </c:plotArea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1100">
          <a:latin typeface="Times New Roman" panose="02020603050405020304" pitchFamily="18" charset="0"/>
          <a:cs typeface="Times New Roman" panose="02020603050405020304" pitchFamily="18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32642005334147778"/>
          <c:y val="4.2944880570762872E-2"/>
          <c:w val="0.44109108762979027"/>
          <c:h val="0.63245824517021698"/>
        </c:manualLayout>
      </c:layout>
      <c:lineChart>
        <c:grouping val="standard"/>
        <c:varyColors val="0"/>
        <c:ser>
          <c:idx val="0"/>
          <c:order val="0"/>
          <c:tx>
            <c:strRef>
              <c:f>'f6.7'!$H$1</c:f>
              <c:strCache>
                <c:ptCount val="1"/>
                <c:pt idx="0">
                  <c:v>Total</c:v>
                </c:pt>
              </c:strCache>
            </c:strRef>
          </c:tx>
          <c:marker>
            <c:symbol val="none"/>
          </c:marker>
          <c:val>
            <c:numRef>
              <c:f>'f6.7'!$C$19:$C$28</c:f>
              <c:numCache>
                <c:formatCode>0</c:formatCode>
                <c:ptCount val="10"/>
                <c:pt idx="0">
                  <c:v>27.129135355571847</c:v>
                </c:pt>
                <c:pt idx="1">
                  <c:v>28.488929247373612</c:v>
                </c:pt>
                <c:pt idx="2">
                  <c:v>30.475152022005148</c:v>
                </c:pt>
                <c:pt idx="3">
                  <c:v>29.043997537918852</c:v>
                </c:pt>
                <c:pt idx="4">
                  <c:v>33.174184643272646</c:v>
                </c:pt>
                <c:pt idx="5">
                  <c:v>29.717767231474575</c:v>
                </c:pt>
                <c:pt idx="6">
                  <c:v>33.677738910165559</c:v>
                </c:pt>
                <c:pt idx="7">
                  <c:v>35.071930703564512</c:v>
                </c:pt>
                <c:pt idx="8">
                  <c:v>37.979029758662378</c:v>
                </c:pt>
                <c:pt idx="9">
                  <c:v>44.343901032367086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'f6.7'!$H$2</c:f>
              <c:strCache>
                <c:ptCount val="1"/>
                <c:pt idx="0">
                  <c:v>Contributing to pensions</c:v>
                </c:pt>
              </c:strCache>
            </c:strRef>
          </c:tx>
          <c:marker>
            <c:symbol val="none"/>
          </c:marker>
          <c:val>
            <c:numRef>
              <c:f>'f6.7'!$F$19:$F$28</c:f>
              <c:numCache>
                <c:formatCode>0</c:formatCode>
                <c:ptCount val="10"/>
                <c:pt idx="0">
                  <c:v>47.709469227004199</c:v>
                </c:pt>
                <c:pt idx="1">
                  <c:v>42.631304781102074</c:v>
                </c:pt>
                <c:pt idx="2">
                  <c:v>49.357026918634773</c:v>
                </c:pt>
                <c:pt idx="3">
                  <c:v>50.120904974058121</c:v>
                </c:pt>
                <c:pt idx="4">
                  <c:v>40.854532870913843</c:v>
                </c:pt>
                <c:pt idx="5">
                  <c:v>47.771328756370714</c:v>
                </c:pt>
                <c:pt idx="6">
                  <c:v>47.105569905909341</c:v>
                </c:pt>
                <c:pt idx="7">
                  <c:v>50.098583656756915</c:v>
                </c:pt>
                <c:pt idx="8">
                  <c:v>68.192223120776887</c:v>
                </c:pt>
                <c:pt idx="9">
                  <c:v>55.361908165163108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'f6.7'!$H$3</c:f>
              <c:strCache>
                <c:ptCount val="1"/>
                <c:pt idx="0">
                  <c:v>Not contributing to pensions</c:v>
                </c:pt>
              </c:strCache>
            </c:strRef>
          </c:tx>
          <c:marker>
            <c:symbol val="none"/>
          </c:marker>
          <c:val>
            <c:numRef>
              <c:f>'f6.7'!$I$19:$I$28</c:f>
              <c:numCache>
                <c:formatCode>0</c:formatCode>
                <c:ptCount val="10"/>
                <c:pt idx="0">
                  <c:v>24.167628968985198</c:v>
                </c:pt>
                <c:pt idx="1">
                  <c:v>24.575900065024967</c:v>
                </c:pt>
                <c:pt idx="2">
                  <c:v>26.584697728754193</c:v>
                </c:pt>
                <c:pt idx="3">
                  <c:v>22.562470886777191</c:v>
                </c:pt>
                <c:pt idx="4">
                  <c:v>31.544330503403017</c:v>
                </c:pt>
                <c:pt idx="5">
                  <c:v>24.394727938055816</c:v>
                </c:pt>
                <c:pt idx="6">
                  <c:v>29.788857879439799</c:v>
                </c:pt>
                <c:pt idx="7">
                  <c:v>30.131785439268548</c:v>
                </c:pt>
                <c:pt idx="8">
                  <c:v>27.466809136767228</c:v>
                </c:pt>
                <c:pt idx="9">
                  <c:v>40.580615275465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1985408"/>
        <c:axId val="111987328"/>
      </c:lineChart>
      <c:catAx>
        <c:axId val="111985408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 sz="1200" b="0"/>
                </a:pPr>
                <a:r>
                  <a:rPr lang="en-US" sz="1200" b="0"/>
                  <a:t>Income Deciles</a:t>
                </a:r>
              </a:p>
            </c:rich>
          </c:tx>
          <c:layout/>
          <c:overlay val="0"/>
        </c:title>
        <c:majorTickMark val="out"/>
        <c:minorTickMark val="none"/>
        <c:tickLblPos val="nextTo"/>
        <c:txPr>
          <a:bodyPr/>
          <a:lstStyle/>
          <a:p>
            <a:pPr>
              <a:defRPr sz="1200"/>
            </a:pPr>
            <a:endParaRPr lang="en-US"/>
          </a:p>
        </c:txPr>
        <c:crossAx val="111987328"/>
        <c:crosses val="autoZero"/>
        <c:auto val="1"/>
        <c:lblAlgn val="ctr"/>
        <c:lblOffset val="100"/>
        <c:noMultiLvlLbl val="0"/>
      </c:catAx>
      <c:valAx>
        <c:axId val="111987328"/>
        <c:scaling>
          <c:orientation val="minMax"/>
          <c:max val="90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 b="0"/>
                </a:pPr>
                <a:r>
                  <a:rPr lang="en-US" b="0"/>
                  <a:t>Share of workers saving</a:t>
                </a:r>
              </a:p>
            </c:rich>
          </c:tx>
          <c:layout/>
          <c:overlay val="0"/>
        </c:title>
        <c:numFmt formatCode="0" sourceLinked="1"/>
        <c:majorTickMark val="out"/>
        <c:minorTickMark val="none"/>
        <c:tickLblPos val="nextTo"/>
        <c:txPr>
          <a:bodyPr/>
          <a:lstStyle/>
          <a:p>
            <a:pPr>
              <a:defRPr sz="1200"/>
            </a:pPr>
            <a:endParaRPr lang="en-US"/>
          </a:p>
        </c:txPr>
        <c:crossAx val="111985408"/>
        <c:crosses val="autoZero"/>
        <c:crossBetween val="between"/>
      </c:valAx>
    </c:plotArea>
    <c:legend>
      <c:legendPos val="b"/>
      <c:layout>
        <c:manualLayout>
          <c:xMode val="edge"/>
          <c:yMode val="edge"/>
          <c:x val="4.5651653842139955E-2"/>
          <c:y val="0.77275810344696305"/>
          <c:w val="0.94430229739978089"/>
          <c:h val="0.20403371582161375"/>
        </c:manualLayout>
      </c:layout>
      <c:overlay val="0"/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1100">
          <a:latin typeface="Times New Roman" panose="02020603050405020304" pitchFamily="18" charset="0"/>
          <a:cs typeface="Times New Roman" panose="02020603050405020304" pitchFamily="18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/>
            </a:pPr>
            <a:r>
              <a:rPr lang="en-US" sz="1400"/>
              <a:t>Figure 6.8 Why Don’t Workers Contribute to Pensions?</a:t>
            </a:r>
          </a:p>
        </c:rich>
      </c:tx>
      <c:layout/>
      <c:overlay val="0"/>
    </c:title>
    <c:autoTitleDeleted val="0"/>
    <c:plotArea>
      <c:layout>
        <c:manualLayout>
          <c:layoutTarget val="inner"/>
          <c:xMode val="edge"/>
          <c:yMode val="edge"/>
          <c:x val="0.23060666047054762"/>
          <c:y val="9.2793310064683665E-2"/>
          <c:w val="0.7459647688256118"/>
          <c:h val="0.68233004157385013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'f6.8'!$B$3</c:f>
              <c:strCache>
                <c:ptCount val="1"/>
                <c:pt idx="0">
                  <c:v>Mexico</c:v>
                </c:pt>
              </c:strCache>
            </c:strRef>
          </c:tx>
          <c:invertIfNegative val="0"/>
          <c:cat>
            <c:strRef>
              <c:f>'f6.8'!$A$5:$A$12</c:f>
              <c:strCache>
                <c:ptCount val="8"/>
                <c:pt idx="0">
                  <c:v>Others</c:v>
                </c:pt>
                <c:pt idx="1">
                  <c:v>I don’t trust pension fund managers</c:v>
                </c:pt>
                <c:pt idx="2">
                  <c:v>I am negligent / I’m not interested</c:v>
                </c:pt>
                <c:pt idx="3">
                  <c:v>I was forced to</c:v>
                </c:pt>
                <c:pt idx="4">
                  <c:v>Irregular earnings</c:v>
                </c:pt>
                <c:pt idx="5">
                  <c:v>I am not required to</c:v>
                </c:pt>
                <c:pt idx="6">
                  <c:v>I am unfamiliar with the system</c:v>
                </c:pt>
                <c:pt idx="7">
                  <c:v>I don’t have enough money</c:v>
                </c:pt>
              </c:strCache>
            </c:strRef>
          </c:cat>
          <c:val>
            <c:numRef>
              <c:f>'f6.8'!$B$5:$B$12</c:f>
              <c:numCache>
                <c:formatCode>General</c:formatCode>
                <c:ptCount val="8"/>
                <c:pt idx="0">
                  <c:v>18.920000000000002</c:v>
                </c:pt>
                <c:pt idx="1">
                  <c:v>4.3099999999999996</c:v>
                </c:pt>
                <c:pt idx="2">
                  <c:v>5.21</c:v>
                </c:pt>
                <c:pt idx="3">
                  <c:v>5.45</c:v>
                </c:pt>
                <c:pt idx="4">
                  <c:v>9.11</c:v>
                </c:pt>
                <c:pt idx="5">
                  <c:v>14.16</c:v>
                </c:pt>
                <c:pt idx="6">
                  <c:v>16.399999999999999</c:v>
                </c:pt>
                <c:pt idx="7">
                  <c:v>26.44</c:v>
                </c:pt>
              </c:numCache>
            </c:numRef>
          </c:val>
        </c:ser>
        <c:ser>
          <c:idx val="1"/>
          <c:order val="1"/>
          <c:tx>
            <c:strRef>
              <c:f>'f6.8'!$C$3</c:f>
              <c:strCache>
                <c:ptCount val="1"/>
                <c:pt idx="0">
                  <c:v>Peru</c:v>
                </c:pt>
              </c:strCache>
            </c:strRef>
          </c:tx>
          <c:invertIfNegative val="0"/>
          <c:cat>
            <c:strRef>
              <c:f>'f6.8'!$A$5:$A$12</c:f>
              <c:strCache>
                <c:ptCount val="8"/>
                <c:pt idx="0">
                  <c:v>Others</c:v>
                </c:pt>
                <c:pt idx="1">
                  <c:v>I don’t trust pension fund managers</c:v>
                </c:pt>
                <c:pt idx="2">
                  <c:v>I am negligent / I’m not interested</c:v>
                </c:pt>
                <c:pt idx="3">
                  <c:v>I was forced to</c:v>
                </c:pt>
                <c:pt idx="4">
                  <c:v>Irregular earnings</c:v>
                </c:pt>
                <c:pt idx="5">
                  <c:v>I am not required to</c:v>
                </c:pt>
                <c:pt idx="6">
                  <c:v>I am unfamiliar with the system</c:v>
                </c:pt>
                <c:pt idx="7">
                  <c:v>I don’t have enough money</c:v>
                </c:pt>
              </c:strCache>
            </c:strRef>
          </c:cat>
          <c:val>
            <c:numRef>
              <c:f>'f6.8'!$C$5:$C$12</c:f>
              <c:numCache>
                <c:formatCode>General</c:formatCode>
                <c:ptCount val="8"/>
                <c:pt idx="0">
                  <c:v>13.99</c:v>
                </c:pt>
                <c:pt idx="1">
                  <c:v>5.15</c:v>
                </c:pt>
                <c:pt idx="2">
                  <c:v>4.32</c:v>
                </c:pt>
                <c:pt idx="3">
                  <c:v>4.8</c:v>
                </c:pt>
                <c:pt idx="4">
                  <c:v>9.93</c:v>
                </c:pt>
                <c:pt idx="5">
                  <c:v>6.85</c:v>
                </c:pt>
                <c:pt idx="6">
                  <c:v>21.54</c:v>
                </c:pt>
                <c:pt idx="7">
                  <c:v>34.22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02215680"/>
        <c:axId val="102217216"/>
      </c:barChart>
      <c:catAx>
        <c:axId val="102215680"/>
        <c:scaling>
          <c:orientation val="minMax"/>
        </c:scaling>
        <c:delete val="0"/>
        <c:axPos val="l"/>
        <c:majorTickMark val="out"/>
        <c:minorTickMark val="none"/>
        <c:tickLblPos val="nextTo"/>
        <c:crossAx val="102217216"/>
        <c:crosses val="autoZero"/>
        <c:auto val="1"/>
        <c:lblAlgn val="ctr"/>
        <c:lblOffset val="100"/>
        <c:noMultiLvlLbl val="0"/>
      </c:catAx>
      <c:valAx>
        <c:axId val="102217216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 b="0"/>
                </a:pPr>
                <a:r>
                  <a:rPr lang="en-US" b="0"/>
                  <a:t>Percentage of workers not contributing to pensions</a:t>
                </a:r>
              </a:p>
            </c:rich>
          </c:tx>
          <c:layout>
            <c:manualLayout>
              <c:xMode val="edge"/>
              <c:yMode val="edge"/>
              <c:x val="0.39069158662859449"/>
              <c:y val="0.81933918623258328"/>
            </c:manualLayout>
          </c:layout>
          <c:overlay val="0"/>
        </c:title>
        <c:numFmt formatCode="General" sourceLinked="1"/>
        <c:majorTickMark val="out"/>
        <c:minorTickMark val="none"/>
        <c:tickLblPos val="nextTo"/>
        <c:crossAx val="102215680"/>
        <c:crosses val="autoZero"/>
        <c:crossBetween val="between"/>
      </c:valAx>
    </c:plotArea>
    <c:legend>
      <c:legendPos val="b"/>
      <c:layout>
        <c:manualLayout>
          <c:xMode val="edge"/>
          <c:yMode val="edge"/>
          <c:x val="0.44243846442271645"/>
          <c:y val="0.85684952013373517"/>
          <c:w val="0.23520348417986212"/>
          <c:h val="3.4220470717509298E-2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1200">
          <a:latin typeface="Times New Roman" panose="02020603050405020304" pitchFamily="18" charset="0"/>
          <a:cs typeface="Times New Roman" panose="02020603050405020304" pitchFamily="18" charset="0"/>
        </a:defRPr>
      </a:pPr>
      <a:endParaRPr lang="en-US"/>
    </a:p>
  </c:txPr>
  <c:printSettings>
    <c:headerFooter/>
    <c:pageMargins b="0.75" l="0.7" r="0.7" t="0.75" header="0.3" footer="0.3"/>
    <c:pageSetup/>
  </c:printSettings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22583235606187524"/>
          <c:y val="0"/>
          <c:w val="0.56961216284134697"/>
          <c:h val="0.84821472377843066"/>
        </c:manualLayout>
      </c:layout>
      <c:doughnutChart>
        <c:varyColors val="1"/>
        <c:ser>
          <c:idx val="0"/>
          <c:order val="0"/>
          <c:tx>
            <c:strRef>
              <c:f>'f6.9'!$C$3</c:f>
              <c:strCache>
                <c:ptCount val="1"/>
                <c:pt idx="0">
                  <c:v>At age 60</c:v>
                </c:pt>
              </c:strCache>
            </c:strRef>
          </c:tx>
          <c:dLbls>
            <c:dLbl>
              <c:idx val="0"/>
              <c:layout>
                <c:manualLayout>
                  <c:x val="-4.2553191489361639E-2"/>
                  <c:y val="-4.22442332047988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</c:dLbl>
            <c:showLegendKey val="0"/>
            <c:showVal val="1"/>
            <c:showCatName val="0"/>
            <c:showSerName val="0"/>
            <c:showPercent val="0"/>
            <c:showBubbleSize val="0"/>
            <c:showLeaderLines val="1"/>
          </c:dLbls>
          <c:cat>
            <c:strRef>
              <c:f>'f6.9'!$B$4:$B$7</c:f>
              <c:strCache>
                <c:ptCount val="4"/>
                <c:pt idx="0">
                  <c:v>Labor</c:v>
                </c:pt>
                <c:pt idx="1">
                  <c:v>Capital</c:v>
                </c:pt>
                <c:pt idx="2">
                  <c:v>Pension</c:v>
                </c:pt>
                <c:pt idx="3">
                  <c:v>Transfers</c:v>
                </c:pt>
              </c:strCache>
            </c:strRef>
          </c:cat>
          <c:val>
            <c:numRef>
              <c:f>'f6.9'!$C$4:$C$7</c:f>
              <c:numCache>
                <c:formatCode>0%</c:formatCode>
                <c:ptCount val="4"/>
                <c:pt idx="0">
                  <c:v>0.26</c:v>
                </c:pt>
                <c:pt idx="1">
                  <c:v>0.09</c:v>
                </c:pt>
                <c:pt idx="2">
                  <c:v>0.39</c:v>
                </c:pt>
                <c:pt idx="3">
                  <c:v>0.26</c:v>
                </c:pt>
              </c:numCache>
            </c:numRef>
          </c:val>
        </c:ser>
        <c:ser>
          <c:idx val="1"/>
          <c:order val="1"/>
          <c:tx>
            <c:strRef>
              <c:f>'f6.9'!$D$3</c:f>
              <c:strCache>
                <c:ptCount val="1"/>
                <c:pt idx="0">
                  <c:v>At age 80</c:v>
                </c:pt>
              </c:strCache>
            </c:strRef>
          </c:tx>
          <c:dLbls>
            <c:dLbl>
              <c:idx val="3"/>
              <c:layout>
                <c:manualLayout>
                  <c:x val="0.1702127659574468"/>
                  <c:y val="-0.237623811776993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</c:dLbl>
            <c:showLegendKey val="0"/>
            <c:showVal val="1"/>
            <c:showCatName val="0"/>
            <c:showSerName val="0"/>
            <c:showPercent val="0"/>
            <c:showBubbleSize val="0"/>
            <c:showLeaderLines val="1"/>
          </c:dLbls>
          <c:cat>
            <c:strRef>
              <c:f>'f6.9'!$B$4:$B$7</c:f>
              <c:strCache>
                <c:ptCount val="4"/>
                <c:pt idx="0">
                  <c:v>Labor</c:v>
                </c:pt>
                <c:pt idx="1">
                  <c:v>Capital</c:v>
                </c:pt>
                <c:pt idx="2">
                  <c:v>Pension</c:v>
                </c:pt>
                <c:pt idx="3">
                  <c:v>Transfers</c:v>
                </c:pt>
              </c:strCache>
            </c:strRef>
          </c:cat>
          <c:val>
            <c:numRef>
              <c:f>'f6.9'!$D$4:$D$7</c:f>
              <c:numCache>
                <c:formatCode>0%</c:formatCode>
                <c:ptCount val="4"/>
                <c:pt idx="0">
                  <c:v>0.05</c:v>
                </c:pt>
                <c:pt idx="1">
                  <c:v>0.08</c:v>
                </c:pt>
                <c:pt idx="2">
                  <c:v>0.48</c:v>
                </c:pt>
                <c:pt idx="3">
                  <c:v>0.39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50"/>
      </c:doughnutChart>
    </c:plotArea>
    <c:legend>
      <c:legendPos val="b"/>
      <c:layout/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1100">
          <a:latin typeface="Times New Roman" panose="02020603050405020304" pitchFamily="18" charset="0"/>
          <a:cs typeface="Times New Roman" panose="02020603050405020304" pitchFamily="18" charset="0"/>
        </a:defRPr>
      </a:pPr>
      <a:endParaRPr lang="en-US"/>
    </a:p>
  </c:txPr>
  <c:printSettings>
    <c:headerFooter/>
    <c:pageMargins b="0.75" l="0.7" r="0.7" t="0.75" header="0.3" footer="0.3"/>
    <c:pageSetup/>
  </c:printSettings>
  <c:userShapes r:id="rId1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17197207289598715"/>
          <c:y val="0"/>
          <c:w val="0.61073007517119848"/>
          <c:h val="0.85381291625746025"/>
        </c:manualLayout>
      </c:layout>
      <c:doughnutChart>
        <c:varyColors val="1"/>
        <c:ser>
          <c:idx val="0"/>
          <c:order val="0"/>
          <c:tx>
            <c:strRef>
              <c:f>'f6.9'!$E$3</c:f>
              <c:strCache>
                <c:ptCount val="1"/>
                <c:pt idx="0">
                  <c:v>At age 60</c:v>
                </c:pt>
              </c:strCache>
            </c:strRef>
          </c:tx>
          <c:dLbls>
            <c:dLbl>
              <c:idx val="0"/>
              <c:layout>
                <c:manualLayout>
                  <c:x val="-9.442870632672333E-2"/>
                  <c:y val="-0.2587459283793931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</c:dLbl>
            <c:showLegendKey val="0"/>
            <c:showVal val="1"/>
            <c:showCatName val="0"/>
            <c:showSerName val="0"/>
            <c:showPercent val="0"/>
            <c:showBubbleSize val="0"/>
            <c:showLeaderLines val="1"/>
          </c:dLbls>
          <c:cat>
            <c:strRef>
              <c:f>'f6.9'!$B$4:$B$7</c:f>
              <c:strCache>
                <c:ptCount val="4"/>
                <c:pt idx="0">
                  <c:v>Labor</c:v>
                </c:pt>
                <c:pt idx="1">
                  <c:v>Capital</c:v>
                </c:pt>
                <c:pt idx="2">
                  <c:v>Pension</c:v>
                </c:pt>
                <c:pt idx="3">
                  <c:v>Transfers</c:v>
                </c:pt>
              </c:strCache>
            </c:strRef>
          </c:cat>
          <c:val>
            <c:numRef>
              <c:f>'f6.9'!$E$4:$E$7</c:f>
              <c:numCache>
                <c:formatCode>0%</c:formatCode>
                <c:ptCount val="4"/>
                <c:pt idx="0">
                  <c:v>0.54</c:v>
                </c:pt>
                <c:pt idx="1">
                  <c:v>0.05</c:v>
                </c:pt>
                <c:pt idx="2">
                  <c:v>0.32</c:v>
                </c:pt>
                <c:pt idx="3">
                  <c:v>0.09</c:v>
                </c:pt>
              </c:numCache>
            </c:numRef>
          </c:val>
        </c:ser>
        <c:ser>
          <c:idx val="1"/>
          <c:order val="1"/>
          <c:tx>
            <c:strRef>
              <c:f>'f6.9'!$F$3</c:f>
              <c:strCache>
                <c:ptCount val="1"/>
                <c:pt idx="0">
                  <c:v>At age 80</c:v>
                </c:pt>
              </c:strCache>
            </c:strRef>
          </c:tx>
          <c:dLbls>
            <c:showLegendKey val="0"/>
            <c:showVal val="1"/>
            <c:showCatName val="0"/>
            <c:showSerName val="0"/>
            <c:showPercent val="0"/>
            <c:showBubbleSize val="0"/>
            <c:showLeaderLines val="1"/>
          </c:dLbls>
          <c:cat>
            <c:strRef>
              <c:f>'f6.9'!$B$4:$B$7</c:f>
              <c:strCache>
                <c:ptCount val="4"/>
                <c:pt idx="0">
                  <c:v>Labor</c:v>
                </c:pt>
                <c:pt idx="1">
                  <c:v>Capital</c:v>
                </c:pt>
                <c:pt idx="2">
                  <c:v>Pension</c:v>
                </c:pt>
                <c:pt idx="3">
                  <c:v>Transfers</c:v>
                </c:pt>
              </c:strCache>
            </c:strRef>
          </c:cat>
          <c:val>
            <c:numRef>
              <c:f>'f6.9'!$F$4:$F$7</c:f>
              <c:numCache>
                <c:formatCode>0%</c:formatCode>
                <c:ptCount val="4"/>
                <c:pt idx="0">
                  <c:v>0.21</c:v>
                </c:pt>
                <c:pt idx="1">
                  <c:v>0.09</c:v>
                </c:pt>
                <c:pt idx="2">
                  <c:v>0.49</c:v>
                </c:pt>
                <c:pt idx="3">
                  <c:v>0.21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50"/>
      </c:doughnutChart>
    </c:plotArea>
    <c:legend>
      <c:legendPos val="b"/>
      <c:layout/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1100">
          <a:latin typeface="Times New Roman" panose="02020603050405020304" pitchFamily="18" charset="0"/>
          <a:cs typeface="Times New Roman" panose="02020603050405020304" pitchFamily="18" charset="0"/>
        </a:defRPr>
      </a:pPr>
      <a:endParaRPr lang="en-US"/>
    </a:p>
  </c:txPr>
  <c:printSettings>
    <c:headerFooter/>
    <c:pageMargins b="0.75" l="0.7" r="0.7" t="0.75" header="0.3" footer="0.3"/>
    <c:pageSetup/>
  </c:printSettings>
  <c:userShapes r:id="rId1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5342884465854553"/>
          <c:y val="1.850429080216923E-2"/>
          <c:w val="0.32160891597922941"/>
          <c:h val="0.77808492186960165"/>
        </c:manualLayout>
      </c:layout>
      <c:barChart>
        <c:barDir val="bar"/>
        <c:grouping val="clustered"/>
        <c:varyColors val="0"/>
        <c:ser>
          <c:idx val="2"/>
          <c:order val="1"/>
          <c:tx>
            <c:strRef>
              <c:f>'fB6.1'!$D$2</c:f>
              <c:strCache>
                <c:ptCount val="1"/>
                <c:pt idx="0">
                  <c:v>Affordable PAYG/DB 2095-2100</c:v>
                </c:pt>
              </c:strCache>
            </c:strRef>
          </c:tx>
          <c:invertIfNegative val="0"/>
          <c:cat>
            <c:strRef>
              <c:f>'fB6.1'!$A$3:$A$24</c:f>
              <c:strCache>
                <c:ptCount val="22"/>
                <c:pt idx="0">
                  <c:v>Venezuela</c:v>
                </c:pt>
                <c:pt idx="1">
                  <c:v>Uruguay</c:v>
                </c:pt>
                <c:pt idx="2">
                  <c:v>Peru</c:v>
                </c:pt>
                <c:pt idx="3">
                  <c:v>Paraguay</c:v>
                </c:pt>
                <c:pt idx="4">
                  <c:v>Panama</c:v>
                </c:pt>
                <c:pt idx="5">
                  <c:v>Nicaragua</c:v>
                </c:pt>
                <c:pt idx="6">
                  <c:v>Mexico</c:v>
                </c:pt>
                <c:pt idx="7">
                  <c:v>Jamaica</c:v>
                </c:pt>
                <c:pt idx="8">
                  <c:v>Honduras</c:v>
                </c:pt>
                <c:pt idx="9">
                  <c:v>Haiti</c:v>
                </c:pt>
                <c:pt idx="10">
                  <c:v>Guyana</c:v>
                </c:pt>
                <c:pt idx="11">
                  <c:v>Guatemala</c:v>
                </c:pt>
                <c:pt idx="12">
                  <c:v>El Salvador</c:v>
                </c:pt>
                <c:pt idx="13">
                  <c:v>Ecuador</c:v>
                </c:pt>
                <c:pt idx="14">
                  <c:v>Cuba</c:v>
                </c:pt>
                <c:pt idx="15">
                  <c:v>Costa Rica</c:v>
                </c:pt>
                <c:pt idx="16">
                  <c:v>Colombia</c:v>
                </c:pt>
                <c:pt idx="17">
                  <c:v>Brazil</c:v>
                </c:pt>
                <c:pt idx="18">
                  <c:v>Belize</c:v>
                </c:pt>
                <c:pt idx="19">
                  <c:v>Barbados</c:v>
                </c:pt>
                <c:pt idx="20">
                  <c:v>Bahamas</c:v>
                </c:pt>
                <c:pt idx="21">
                  <c:v>Argentina</c:v>
                </c:pt>
              </c:strCache>
            </c:strRef>
          </c:cat>
          <c:val>
            <c:numRef>
              <c:f>'fB6.1'!$D$3:$D$24</c:f>
              <c:numCache>
                <c:formatCode>0.0</c:formatCode>
                <c:ptCount val="22"/>
                <c:pt idx="0">
                  <c:v>13.706507525683598</c:v>
                </c:pt>
                <c:pt idx="1">
                  <c:v>24.979587842766769</c:v>
                </c:pt>
                <c:pt idx="2">
                  <c:v>18.025830881786586</c:v>
                </c:pt>
                <c:pt idx="3">
                  <c:v>15.467281356640793</c:v>
                </c:pt>
                <c:pt idx="4">
                  <c:v>15.533583811056198</c:v>
                </c:pt>
                <c:pt idx="5">
                  <c:v>10.905026518049697</c:v>
                </c:pt>
                <c:pt idx="6">
                  <c:v>8.2121110950492451</c:v>
                </c:pt>
                <c:pt idx="7">
                  <c:v>4.5962523996645412</c:v>
                </c:pt>
                <c:pt idx="8">
                  <c:v>3.7797248411908062</c:v>
                </c:pt>
                <c:pt idx="9">
                  <c:v>4.1220602944011535</c:v>
                </c:pt>
                <c:pt idx="10">
                  <c:v>18.872542037957508</c:v>
                </c:pt>
                <c:pt idx="11">
                  <c:v>7.0258460632745798</c:v>
                </c:pt>
                <c:pt idx="12">
                  <c:v>10.23893197114028</c:v>
                </c:pt>
                <c:pt idx="13">
                  <c:v>10.457643627494473</c:v>
                </c:pt>
                <c:pt idx="14">
                  <c:v>14.920364200141684</c:v>
                </c:pt>
                <c:pt idx="15">
                  <c:v>10.729429217975744</c:v>
                </c:pt>
                <c:pt idx="16">
                  <c:v>17.345947051689357</c:v>
                </c:pt>
                <c:pt idx="17">
                  <c:v>35.380754888162627</c:v>
                </c:pt>
                <c:pt idx="18">
                  <c:v>15.805737552004404</c:v>
                </c:pt>
                <c:pt idx="19">
                  <c:v>23.214231970317488</c:v>
                </c:pt>
                <c:pt idx="20">
                  <c:v>14.623572963238468</c:v>
                </c:pt>
                <c:pt idx="21">
                  <c:v>32.795065840774583</c:v>
                </c:pt>
              </c:numCache>
            </c:numRef>
          </c:val>
        </c:ser>
        <c:ser>
          <c:idx val="1"/>
          <c:order val="2"/>
          <c:tx>
            <c:strRef>
              <c:f>'fB6.1'!$C$2</c:f>
              <c:strCache>
                <c:ptCount val="1"/>
                <c:pt idx="0">
                  <c:v>Affordable PAYG/DB 2010-2015</c:v>
                </c:pt>
              </c:strCache>
            </c:strRef>
          </c:tx>
          <c:invertIfNegative val="0"/>
          <c:cat>
            <c:strRef>
              <c:f>'fB6.1'!$A$3:$A$24</c:f>
              <c:strCache>
                <c:ptCount val="22"/>
                <c:pt idx="0">
                  <c:v>Venezuela</c:v>
                </c:pt>
                <c:pt idx="1">
                  <c:v>Uruguay</c:v>
                </c:pt>
                <c:pt idx="2">
                  <c:v>Peru</c:v>
                </c:pt>
                <c:pt idx="3">
                  <c:v>Paraguay</c:v>
                </c:pt>
                <c:pt idx="4">
                  <c:v>Panama</c:v>
                </c:pt>
                <c:pt idx="5">
                  <c:v>Nicaragua</c:v>
                </c:pt>
                <c:pt idx="6">
                  <c:v>Mexico</c:v>
                </c:pt>
                <c:pt idx="7">
                  <c:v>Jamaica</c:v>
                </c:pt>
                <c:pt idx="8">
                  <c:v>Honduras</c:v>
                </c:pt>
                <c:pt idx="9">
                  <c:v>Haiti</c:v>
                </c:pt>
                <c:pt idx="10">
                  <c:v>Guyana</c:v>
                </c:pt>
                <c:pt idx="11">
                  <c:v>Guatemala</c:v>
                </c:pt>
                <c:pt idx="12">
                  <c:v>El Salvador</c:v>
                </c:pt>
                <c:pt idx="13">
                  <c:v>Ecuador</c:v>
                </c:pt>
                <c:pt idx="14">
                  <c:v>Cuba</c:v>
                </c:pt>
                <c:pt idx="15">
                  <c:v>Costa Rica</c:v>
                </c:pt>
                <c:pt idx="16">
                  <c:v>Colombia</c:v>
                </c:pt>
                <c:pt idx="17">
                  <c:v>Brazil</c:v>
                </c:pt>
                <c:pt idx="18">
                  <c:v>Belize</c:v>
                </c:pt>
                <c:pt idx="19">
                  <c:v>Barbados</c:v>
                </c:pt>
                <c:pt idx="20">
                  <c:v>Bahamas</c:v>
                </c:pt>
                <c:pt idx="21">
                  <c:v>Argentina</c:v>
                </c:pt>
              </c:strCache>
            </c:strRef>
          </c:cat>
          <c:val>
            <c:numRef>
              <c:f>'fB6.1'!$C$3:$C$24</c:f>
              <c:numCache>
                <c:formatCode>0.0</c:formatCode>
                <c:ptCount val="22"/>
                <c:pt idx="0">
                  <c:v>34.931377796755278</c:v>
                </c:pt>
                <c:pt idx="1">
                  <c:v>46.874806406202971</c:v>
                </c:pt>
                <c:pt idx="2">
                  <c:v>51.114085386562081</c:v>
                </c:pt>
                <c:pt idx="3">
                  <c:v>39.587194357632924</c:v>
                </c:pt>
                <c:pt idx="4">
                  <c:v>38.614577114020953</c:v>
                </c:pt>
                <c:pt idx="5">
                  <c:v>33.877042255926312</c:v>
                </c:pt>
                <c:pt idx="6">
                  <c:v>26.32419211836427</c:v>
                </c:pt>
                <c:pt idx="7">
                  <c:v>13.080239452092682</c:v>
                </c:pt>
                <c:pt idx="8">
                  <c:v>13.935146819650454</c:v>
                </c:pt>
                <c:pt idx="9">
                  <c:v>10.553562646417355</c:v>
                </c:pt>
                <c:pt idx="10">
                  <c:v>48.726107951247506</c:v>
                </c:pt>
                <c:pt idx="11">
                  <c:v>22.413733042048829</c:v>
                </c:pt>
                <c:pt idx="12">
                  <c:v>27.49795535638853</c:v>
                </c:pt>
                <c:pt idx="13">
                  <c:v>28.903206711461465</c:v>
                </c:pt>
                <c:pt idx="14">
                  <c:v>26.644634673042685</c:v>
                </c:pt>
                <c:pt idx="15">
                  <c:v>27.011206311008962</c:v>
                </c:pt>
                <c:pt idx="16">
                  <c:v>41.538220934374927</c:v>
                </c:pt>
                <c:pt idx="17">
                  <c:v>89.129375539302032</c:v>
                </c:pt>
                <c:pt idx="18">
                  <c:v>63.392026338465143</c:v>
                </c:pt>
                <c:pt idx="19">
                  <c:v>37.754032023067765</c:v>
                </c:pt>
                <c:pt idx="20">
                  <c:v>38.303152914731861</c:v>
                </c:pt>
                <c:pt idx="21">
                  <c:v>71.582611825019015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88"/>
        <c:overlap val="4"/>
        <c:axId val="117344128"/>
        <c:axId val="117345664"/>
      </c:barChart>
      <c:barChart>
        <c:barDir val="bar"/>
        <c:grouping val="stacked"/>
        <c:varyColors val="0"/>
        <c:ser>
          <c:idx val="0"/>
          <c:order val="0"/>
          <c:tx>
            <c:strRef>
              <c:f>'fB6.1'!$B$1</c:f>
              <c:strCache>
                <c:ptCount val="1"/>
                <c:pt idx="0">
                  <c:v>Promised replacement rate</c:v>
                </c:pt>
              </c:strCache>
            </c:strRef>
          </c:tx>
          <c:spPr>
            <a:noFill/>
            <a:ln>
              <a:noFill/>
            </a:ln>
          </c:spPr>
          <c:invertIfNegative val="0"/>
          <c:cat>
            <c:strRef>
              <c:f>'fB6.1'!$A$3:$A$24</c:f>
              <c:strCache>
                <c:ptCount val="22"/>
                <c:pt idx="0">
                  <c:v>Venezuela</c:v>
                </c:pt>
                <c:pt idx="1">
                  <c:v>Uruguay</c:v>
                </c:pt>
                <c:pt idx="2">
                  <c:v>Peru</c:v>
                </c:pt>
                <c:pt idx="3">
                  <c:v>Paraguay</c:v>
                </c:pt>
                <c:pt idx="4">
                  <c:v>Panama</c:v>
                </c:pt>
                <c:pt idx="5">
                  <c:v>Nicaragua</c:v>
                </c:pt>
                <c:pt idx="6">
                  <c:v>Mexico</c:v>
                </c:pt>
                <c:pt idx="7">
                  <c:v>Jamaica</c:v>
                </c:pt>
                <c:pt idx="8">
                  <c:v>Honduras</c:v>
                </c:pt>
                <c:pt idx="9">
                  <c:v>Haiti</c:v>
                </c:pt>
                <c:pt idx="10">
                  <c:v>Guyana</c:v>
                </c:pt>
                <c:pt idx="11">
                  <c:v>Guatemala</c:v>
                </c:pt>
                <c:pt idx="12">
                  <c:v>El Salvador</c:v>
                </c:pt>
                <c:pt idx="13">
                  <c:v>Ecuador</c:v>
                </c:pt>
                <c:pt idx="14">
                  <c:v>Cuba</c:v>
                </c:pt>
                <c:pt idx="15">
                  <c:v>Costa Rica</c:v>
                </c:pt>
                <c:pt idx="16">
                  <c:v>Colombia</c:v>
                </c:pt>
                <c:pt idx="17">
                  <c:v>Brazil</c:v>
                </c:pt>
                <c:pt idx="18">
                  <c:v>Belize</c:v>
                </c:pt>
                <c:pt idx="19">
                  <c:v>Barbados</c:v>
                </c:pt>
                <c:pt idx="20">
                  <c:v>Bahamas</c:v>
                </c:pt>
                <c:pt idx="21">
                  <c:v>Argentina</c:v>
                </c:pt>
              </c:strCache>
            </c:strRef>
          </c:cat>
          <c:val>
            <c:numRef>
              <c:f>'fB6.1'!$G$3:$G$24</c:f>
              <c:numCache>
                <c:formatCode>0.0</c:formatCode>
                <c:ptCount val="22"/>
                <c:pt idx="0">
                  <c:v>65.767066889890842</c:v>
                </c:pt>
                <c:pt idx="1">
                  <c:v>46.858495605997817</c:v>
                </c:pt>
                <c:pt idx="2">
                  <c:v>52.203354234204461</c:v>
                </c:pt>
                <c:pt idx="3">
                  <c:v>98.014802470346041</c:v>
                </c:pt>
                <c:pt idx="4">
                  <c:v>73.778899384371584</c:v>
                </c:pt>
                <c:pt idx="5">
                  <c:v>93.040773400017926</c:v>
                </c:pt>
                <c:pt idx="6">
                  <c:v>97.503964664060831</c:v>
                </c:pt>
                <c:pt idx="7">
                  <c:v>27.583198834102475</c:v>
                </c:pt>
                <c:pt idx="8">
                  <c:v>66.786157647154027</c:v>
                </c:pt>
                <c:pt idx="9">
                  <c:v>30.905663737331878</c:v>
                </c:pt>
                <c:pt idx="10">
                  <c:v>58.408881482207619</c:v>
                </c:pt>
                <c:pt idx="11">
                  <c:v>55.378184903880957</c:v>
                </c:pt>
                <c:pt idx="12">
                  <c:v>70.069865974906762</c:v>
                </c:pt>
                <c:pt idx="13">
                  <c:v>78.664826494614402</c:v>
                </c:pt>
                <c:pt idx="14">
                  <c:v>84.420475065139229</c:v>
                </c:pt>
                <c:pt idx="15">
                  <c:v>69.350150006785015</c:v>
                </c:pt>
                <c:pt idx="16">
                  <c:v>71.505620843086689</c:v>
                </c:pt>
                <c:pt idx="17">
                  <c:v>79</c:v>
                </c:pt>
                <c:pt idx="18">
                  <c:v>58.408881482207619</c:v>
                </c:pt>
                <c:pt idx="19">
                  <c:v>57.829410334484479</c:v>
                </c:pt>
                <c:pt idx="20">
                  <c:v>57.829410334484486</c:v>
                </c:pt>
                <c:pt idx="21">
                  <c:v>70.748762603896935</c:v>
                </c:pt>
              </c:numCache>
            </c:numRef>
          </c:val>
        </c:ser>
        <c:ser>
          <c:idx val="3"/>
          <c:order val="3"/>
          <c:tx>
            <c:strRef>
              <c:f>'fB6.1'!$H$2</c:f>
              <c:strCache>
                <c:ptCount val="1"/>
                <c:pt idx="0">
                  <c:v>Promised replacement rate</c:v>
                </c:pt>
              </c:strCache>
            </c:strRef>
          </c:tx>
          <c:spPr>
            <a:solidFill>
              <a:schemeClr val="accent1"/>
            </a:solidFill>
          </c:spPr>
          <c:invertIfNegative val="0"/>
          <c:cat>
            <c:strRef>
              <c:f>'fB6.1'!$A$3:$A$24</c:f>
              <c:strCache>
                <c:ptCount val="22"/>
                <c:pt idx="0">
                  <c:v>Venezuela</c:v>
                </c:pt>
                <c:pt idx="1">
                  <c:v>Uruguay</c:v>
                </c:pt>
                <c:pt idx="2">
                  <c:v>Peru</c:v>
                </c:pt>
                <c:pt idx="3">
                  <c:v>Paraguay</c:v>
                </c:pt>
                <c:pt idx="4">
                  <c:v>Panama</c:v>
                </c:pt>
                <c:pt idx="5">
                  <c:v>Nicaragua</c:v>
                </c:pt>
                <c:pt idx="6">
                  <c:v>Mexico</c:v>
                </c:pt>
                <c:pt idx="7">
                  <c:v>Jamaica</c:v>
                </c:pt>
                <c:pt idx="8">
                  <c:v>Honduras</c:v>
                </c:pt>
                <c:pt idx="9">
                  <c:v>Haiti</c:v>
                </c:pt>
                <c:pt idx="10">
                  <c:v>Guyana</c:v>
                </c:pt>
                <c:pt idx="11">
                  <c:v>Guatemala</c:v>
                </c:pt>
                <c:pt idx="12">
                  <c:v>El Salvador</c:v>
                </c:pt>
                <c:pt idx="13">
                  <c:v>Ecuador</c:v>
                </c:pt>
                <c:pt idx="14">
                  <c:v>Cuba</c:v>
                </c:pt>
                <c:pt idx="15">
                  <c:v>Costa Rica</c:v>
                </c:pt>
                <c:pt idx="16">
                  <c:v>Colombia</c:v>
                </c:pt>
                <c:pt idx="17">
                  <c:v>Brazil</c:v>
                </c:pt>
                <c:pt idx="18">
                  <c:v>Belize</c:v>
                </c:pt>
                <c:pt idx="19">
                  <c:v>Barbados</c:v>
                </c:pt>
                <c:pt idx="20">
                  <c:v>Bahamas</c:v>
                </c:pt>
                <c:pt idx="21">
                  <c:v>Argentina</c:v>
                </c:pt>
              </c:strCache>
            </c:strRef>
          </c:cat>
          <c:val>
            <c:numRef>
              <c:f>'fB6.1'!$H$3:$H$24</c:f>
              <c:numCache>
                <c:formatCode>0</c:formatCode>
                <c:ptCount val="22"/>
                <c:pt idx="0">
                  <c:v>1.5</c:v>
                </c:pt>
                <c:pt idx="1">
                  <c:v>1.5</c:v>
                </c:pt>
                <c:pt idx="2">
                  <c:v>1.5</c:v>
                </c:pt>
                <c:pt idx="3">
                  <c:v>1.5</c:v>
                </c:pt>
                <c:pt idx="4">
                  <c:v>1.5</c:v>
                </c:pt>
                <c:pt idx="5">
                  <c:v>1.5</c:v>
                </c:pt>
                <c:pt idx="6">
                  <c:v>1.5</c:v>
                </c:pt>
                <c:pt idx="7">
                  <c:v>1.5</c:v>
                </c:pt>
                <c:pt idx="8">
                  <c:v>1.5</c:v>
                </c:pt>
                <c:pt idx="9">
                  <c:v>1.5</c:v>
                </c:pt>
                <c:pt idx="10">
                  <c:v>1.5</c:v>
                </c:pt>
                <c:pt idx="11">
                  <c:v>1.5</c:v>
                </c:pt>
                <c:pt idx="12">
                  <c:v>1.5</c:v>
                </c:pt>
                <c:pt idx="13">
                  <c:v>1.5</c:v>
                </c:pt>
                <c:pt idx="14">
                  <c:v>1.5</c:v>
                </c:pt>
                <c:pt idx="15">
                  <c:v>1.5</c:v>
                </c:pt>
                <c:pt idx="16">
                  <c:v>1.5</c:v>
                </c:pt>
                <c:pt idx="17">
                  <c:v>1.5</c:v>
                </c:pt>
                <c:pt idx="18">
                  <c:v>1.5</c:v>
                </c:pt>
                <c:pt idx="19">
                  <c:v>1.5</c:v>
                </c:pt>
                <c:pt idx="20">
                  <c:v>1.5</c:v>
                </c:pt>
                <c:pt idx="21">
                  <c:v>1.5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5"/>
        <c:overlap val="100"/>
        <c:axId val="117353472"/>
        <c:axId val="117351936"/>
      </c:barChart>
      <c:catAx>
        <c:axId val="117344128"/>
        <c:scaling>
          <c:orientation val="minMax"/>
        </c:scaling>
        <c:delete val="0"/>
        <c:axPos val="l"/>
        <c:majorTickMark val="none"/>
        <c:minorTickMark val="none"/>
        <c:tickLblPos val="nextTo"/>
        <c:txPr>
          <a:bodyPr rot="0" vert="horz"/>
          <a:lstStyle/>
          <a:p>
            <a:pPr>
              <a:defRPr/>
            </a:pPr>
            <a:endParaRPr lang="en-US"/>
          </a:p>
        </c:txPr>
        <c:crossAx val="117345664"/>
        <c:crosses val="autoZero"/>
        <c:auto val="1"/>
        <c:lblAlgn val="ctr"/>
        <c:lblOffset val="100"/>
        <c:noMultiLvlLbl val="0"/>
      </c:catAx>
      <c:valAx>
        <c:axId val="117345664"/>
        <c:scaling>
          <c:orientation val="minMax"/>
          <c:max val="100"/>
        </c:scaling>
        <c:delete val="0"/>
        <c:axPos val="b"/>
        <c:title>
          <c:tx>
            <c:rich>
              <a:bodyPr rot="0" vert="horz"/>
              <a:lstStyle/>
              <a:p>
                <a:pPr>
                  <a:defRPr sz="1200" b="0">
                    <a:latin typeface="Times New Roman" panose="02020603050405020304" pitchFamily="18" charset="0"/>
                    <a:cs typeface="Times New Roman" panose="02020603050405020304" pitchFamily="18" charset="0"/>
                  </a:defRPr>
                </a:pPr>
                <a:r>
                  <a:rPr lang="en-US" sz="1200" b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Replacement</a:t>
                </a:r>
                <a:r>
                  <a:rPr lang="en-US" sz="1200" b="0" baseline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rates (percentage)</a:t>
                </a:r>
                <a:endParaRPr lang="en-US" sz="1200" b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c:rich>
          </c:tx>
          <c:layout/>
          <c:overlay val="0"/>
        </c:title>
        <c:numFmt formatCode="General" sourceLinked="0"/>
        <c:majorTickMark val="out"/>
        <c:minorTickMark val="none"/>
        <c:tickLblPos val="nextTo"/>
        <c:spPr>
          <a:ln w="9525">
            <a:solidFill>
              <a:schemeClr val="tx1">
                <a:lumMod val="50000"/>
                <a:lumOff val="50000"/>
              </a:schemeClr>
            </a:solidFill>
          </a:ln>
        </c:spPr>
        <c:txPr>
          <a:bodyPr/>
          <a:lstStyle/>
          <a:p>
            <a:pPr>
              <a:defRPr sz="1200">
                <a:latin typeface="Times New Roman" panose="02020603050405020304" pitchFamily="18" charset="0"/>
                <a:cs typeface="Times New Roman" panose="02020603050405020304" pitchFamily="18" charset="0"/>
              </a:defRPr>
            </a:pPr>
            <a:endParaRPr lang="en-US"/>
          </a:p>
        </c:txPr>
        <c:crossAx val="117344128"/>
        <c:crosses val="autoZero"/>
        <c:crossBetween val="between"/>
        <c:majorUnit val="20"/>
      </c:valAx>
      <c:valAx>
        <c:axId val="117351936"/>
        <c:scaling>
          <c:orientation val="minMax"/>
          <c:max val="100"/>
        </c:scaling>
        <c:delete val="1"/>
        <c:axPos val="t"/>
        <c:numFmt formatCode="0" sourceLinked="0"/>
        <c:majorTickMark val="out"/>
        <c:minorTickMark val="none"/>
        <c:tickLblPos val="nextTo"/>
        <c:crossAx val="117353472"/>
        <c:crosses val="max"/>
        <c:crossBetween val="between"/>
        <c:majorUnit val="20"/>
      </c:valAx>
      <c:catAx>
        <c:axId val="117353472"/>
        <c:scaling>
          <c:orientation val="minMax"/>
        </c:scaling>
        <c:delete val="1"/>
        <c:axPos val="l"/>
        <c:majorTickMark val="out"/>
        <c:minorTickMark val="none"/>
        <c:tickLblPos val="nextTo"/>
        <c:crossAx val="117351936"/>
        <c:crosses val="autoZero"/>
        <c:auto val="1"/>
        <c:lblAlgn val="ctr"/>
        <c:lblOffset val="100"/>
        <c:noMultiLvlLbl val="0"/>
      </c:catAx>
    </c:plotArea>
    <c:legend>
      <c:legendPos val="b"/>
      <c:legendEntry>
        <c:idx val="2"/>
        <c:delete val="1"/>
      </c:legendEntry>
      <c:layout>
        <c:manualLayout>
          <c:xMode val="edge"/>
          <c:yMode val="edge"/>
          <c:x val="0.1058145516985584"/>
          <c:y val="0.89149988578248318"/>
          <c:w val="0.38932865384443516"/>
          <c:h val="9.6658787988979172E-2"/>
        </c:manualLayout>
      </c:layout>
      <c:overlay val="0"/>
      <c:txPr>
        <a:bodyPr/>
        <a:lstStyle/>
        <a:p>
          <a:pPr>
            <a:defRPr sz="1200">
              <a:latin typeface="Times New Roman" panose="02020603050405020304" pitchFamily="18" charset="0"/>
              <a:cs typeface="Times New Roman" panose="02020603050405020304" pitchFamily="18" charset="0"/>
            </a:defRPr>
          </a:pPr>
          <a:endParaRPr lang="en-US"/>
        </a:p>
      </c:txPr>
    </c:legend>
    <c:plotVisOnly val="1"/>
    <c:dispBlanksAs val="gap"/>
    <c:showDLblsOverMax val="0"/>
  </c:chart>
  <c:spPr>
    <a:ln>
      <a:noFill/>
    </a:ln>
  </c:spPr>
  <c:printSettings>
    <c:headerFooter/>
    <c:pageMargins b="0.75" l="0.7" r="0.7" t="0.75" header="0.3" footer="0.3"/>
    <c:pageSetup/>
  </c:printSettings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9696604330708659"/>
          <c:y val="1.924486437618177E-2"/>
          <c:w val="0.65095062335958009"/>
          <c:h val="0.77273189091915051"/>
        </c:manualLayout>
      </c:layout>
      <c:barChart>
        <c:barDir val="bar"/>
        <c:grouping val="clustered"/>
        <c:varyColors val="0"/>
        <c:ser>
          <c:idx val="2"/>
          <c:order val="1"/>
          <c:tx>
            <c:strRef>
              <c:f>'fB6.1'!$F$2</c:f>
              <c:strCache>
                <c:ptCount val="1"/>
                <c:pt idx="0">
                  <c:v>Affordable FF 2095-2100</c:v>
                </c:pt>
              </c:strCache>
            </c:strRef>
          </c:tx>
          <c:invertIfNegative val="0"/>
          <c:cat>
            <c:strRef>
              <c:f>'fB6.1'!$A$3:$A$24</c:f>
              <c:strCache>
                <c:ptCount val="22"/>
                <c:pt idx="0">
                  <c:v>Venezuela</c:v>
                </c:pt>
                <c:pt idx="1">
                  <c:v>Uruguay</c:v>
                </c:pt>
                <c:pt idx="2">
                  <c:v>Peru</c:v>
                </c:pt>
                <c:pt idx="3">
                  <c:v>Paraguay</c:v>
                </c:pt>
                <c:pt idx="4">
                  <c:v>Panama</c:v>
                </c:pt>
                <c:pt idx="5">
                  <c:v>Nicaragua</c:v>
                </c:pt>
                <c:pt idx="6">
                  <c:v>Mexico</c:v>
                </c:pt>
                <c:pt idx="7">
                  <c:v>Jamaica</c:v>
                </c:pt>
                <c:pt idx="8">
                  <c:v>Honduras</c:v>
                </c:pt>
                <c:pt idx="9">
                  <c:v>Haiti</c:v>
                </c:pt>
                <c:pt idx="10">
                  <c:v>Guyana</c:v>
                </c:pt>
                <c:pt idx="11">
                  <c:v>Guatemala</c:v>
                </c:pt>
                <c:pt idx="12">
                  <c:v>El Salvador</c:v>
                </c:pt>
                <c:pt idx="13">
                  <c:v>Ecuador</c:v>
                </c:pt>
                <c:pt idx="14">
                  <c:v>Cuba</c:v>
                </c:pt>
                <c:pt idx="15">
                  <c:v>Costa Rica</c:v>
                </c:pt>
                <c:pt idx="16">
                  <c:v>Colombia</c:v>
                </c:pt>
                <c:pt idx="17">
                  <c:v>Brazil</c:v>
                </c:pt>
                <c:pt idx="18">
                  <c:v>Belize</c:v>
                </c:pt>
                <c:pt idx="19">
                  <c:v>Barbados</c:v>
                </c:pt>
                <c:pt idx="20">
                  <c:v>Bahamas</c:v>
                </c:pt>
                <c:pt idx="21">
                  <c:v>Argentina</c:v>
                </c:pt>
              </c:strCache>
            </c:strRef>
          </c:cat>
          <c:val>
            <c:numRef>
              <c:f>'fB6.1'!$F$3:$F$24</c:f>
              <c:numCache>
                <c:formatCode>0.0</c:formatCode>
                <c:ptCount val="22"/>
                <c:pt idx="0">
                  <c:v>34.70391204231003</c:v>
                </c:pt>
                <c:pt idx="1">
                  <c:v>66.511408028285814</c:v>
                </c:pt>
                <c:pt idx="2">
                  <c:v>50.445921708140126</c:v>
                </c:pt>
                <c:pt idx="3">
                  <c:v>40.058529414611186</c:v>
                </c:pt>
                <c:pt idx="4">
                  <c:v>39.13015842128452</c:v>
                </c:pt>
                <c:pt idx="5">
                  <c:v>31.901816594431025</c:v>
                </c:pt>
                <c:pt idx="6">
                  <c:v>24.218604907535159</c:v>
                </c:pt>
                <c:pt idx="7">
                  <c:v>15.789440118020762</c:v>
                </c:pt>
                <c:pt idx="8">
                  <c:v>10.679454416414401</c:v>
                </c:pt>
                <c:pt idx="9">
                  <c:v>9.9916319543811429</c:v>
                </c:pt>
                <c:pt idx="10">
                  <c:v>52.4615363388669</c:v>
                </c:pt>
                <c:pt idx="11">
                  <c:v>16.743273123989027</c:v>
                </c:pt>
                <c:pt idx="12">
                  <c:v>33.972924605679395</c:v>
                </c:pt>
                <c:pt idx="13">
                  <c:v>27.788926262533526</c:v>
                </c:pt>
                <c:pt idx="14">
                  <c:v>43.59649814563091</c:v>
                </c:pt>
                <c:pt idx="15">
                  <c:v>30.104273754345591</c:v>
                </c:pt>
                <c:pt idx="16">
                  <c:v>47.36146289874295</c:v>
                </c:pt>
                <c:pt idx="17">
                  <c:v>99.097551643530025</c:v>
                </c:pt>
                <c:pt idx="18">
                  <c:v>37.509977884528837</c:v>
                </c:pt>
                <c:pt idx="19">
                  <c:v>60.097096767075506</c:v>
                </c:pt>
                <c:pt idx="20">
                  <c:v>37.647570879928473</c:v>
                </c:pt>
                <c:pt idx="21">
                  <c:v>82.868698920908741</c:v>
                </c:pt>
              </c:numCache>
            </c:numRef>
          </c:val>
        </c:ser>
        <c:ser>
          <c:idx val="1"/>
          <c:order val="2"/>
          <c:tx>
            <c:strRef>
              <c:f>'fB6.1'!$E$2</c:f>
              <c:strCache>
                <c:ptCount val="1"/>
                <c:pt idx="0">
                  <c:v>Affordable FF 2010-2015</c:v>
                </c:pt>
              </c:strCache>
            </c:strRef>
          </c:tx>
          <c:invertIfNegative val="0"/>
          <c:cat>
            <c:strRef>
              <c:f>'fB6.1'!$A$3:$A$24</c:f>
              <c:strCache>
                <c:ptCount val="22"/>
                <c:pt idx="0">
                  <c:v>Venezuela</c:v>
                </c:pt>
                <c:pt idx="1">
                  <c:v>Uruguay</c:v>
                </c:pt>
                <c:pt idx="2">
                  <c:v>Peru</c:v>
                </c:pt>
                <c:pt idx="3">
                  <c:v>Paraguay</c:v>
                </c:pt>
                <c:pt idx="4">
                  <c:v>Panama</c:v>
                </c:pt>
                <c:pt idx="5">
                  <c:v>Nicaragua</c:v>
                </c:pt>
                <c:pt idx="6">
                  <c:v>Mexico</c:v>
                </c:pt>
                <c:pt idx="7">
                  <c:v>Jamaica</c:v>
                </c:pt>
                <c:pt idx="8">
                  <c:v>Honduras</c:v>
                </c:pt>
                <c:pt idx="9">
                  <c:v>Haiti</c:v>
                </c:pt>
                <c:pt idx="10">
                  <c:v>Guyana</c:v>
                </c:pt>
                <c:pt idx="11">
                  <c:v>Guatemala</c:v>
                </c:pt>
                <c:pt idx="12">
                  <c:v>El Salvador</c:v>
                </c:pt>
                <c:pt idx="13">
                  <c:v>Ecuador</c:v>
                </c:pt>
                <c:pt idx="14">
                  <c:v>Cuba</c:v>
                </c:pt>
                <c:pt idx="15">
                  <c:v>Costa Rica</c:v>
                </c:pt>
                <c:pt idx="16">
                  <c:v>Colombia</c:v>
                </c:pt>
                <c:pt idx="17">
                  <c:v>Brazil</c:v>
                </c:pt>
                <c:pt idx="18">
                  <c:v>Belize</c:v>
                </c:pt>
                <c:pt idx="19">
                  <c:v>Barbados</c:v>
                </c:pt>
                <c:pt idx="20">
                  <c:v>Bahamas</c:v>
                </c:pt>
                <c:pt idx="21">
                  <c:v>Argentina</c:v>
                </c:pt>
              </c:strCache>
            </c:strRef>
          </c:cat>
          <c:val>
            <c:numRef>
              <c:f>'fB6.1'!$E$3:$E$24</c:f>
              <c:numCache>
                <c:formatCode>0.0</c:formatCode>
                <c:ptCount val="22"/>
                <c:pt idx="0">
                  <c:v>43.467634165552646</c:v>
                </c:pt>
                <c:pt idx="1">
                  <c:v>83.094500557723052</c:v>
                </c:pt>
                <c:pt idx="2">
                  <c:v>66.846152199792471</c:v>
                </c:pt>
                <c:pt idx="3">
                  <c:v>46.073225924915938</c:v>
                </c:pt>
                <c:pt idx="4">
                  <c:v>45.967353631283714</c:v>
                </c:pt>
                <c:pt idx="5">
                  <c:v>39.541390087026166</c:v>
                </c:pt>
                <c:pt idx="6">
                  <c:v>30.895289716104045</c:v>
                </c:pt>
                <c:pt idx="7">
                  <c:v>19.141188832417981</c:v>
                </c:pt>
                <c:pt idx="8">
                  <c:v>12.906106411013008</c:v>
                </c:pt>
                <c:pt idx="9">
                  <c:v>11.759356474455734</c:v>
                </c:pt>
                <c:pt idx="10">
                  <c:v>62.096880867387206</c:v>
                </c:pt>
                <c:pt idx="11">
                  <c:v>19.925159912583457</c:v>
                </c:pt>
                <c:pt idx="12">
                  <c:v>40.886824174273514</c:v>
                </c:pt>
                <c:pt idx="13">
                  <c:v>33.864935926249643</c:v>
                </c:pt>
                <c:pt idx="14">
                  <c:v>52.556483959875507</c:v>
                </c:pt>
                <c:pt idx="15">
                  <c:v>37.788990546604651</c:v>
                </c:pt>
                <c:pt idx="16">
                  <c:v>58.566554385766921</c:v>
                </c:pt>
                <c:pt idx="17">
                  <c:v>128.78302104215021</c:v>
                </c:pt>
                <c:pt idx="18">
                  <c:v>47.639958396525692</c:v>
                </c:pt>
                <c:pt idx="19">
                  <c:v>85.214427589433797</c:v>
                </c:pt>
                <c:pt idx="20">
                  <c:v>47.593731406198458</c:v>
                </c:pt>
                <c:pt idx="21">
                  <c:v>108.21340599673921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88"/>
        <c:overlap val="4"/>
        <c:axId val="121371648"/>
        <c:axId val="121783040"/>
      </c:barChart>
      <c:barChart>
        <c:barDir val="bar"/>
        <c:grouping val="stacked"/>
        <c:varyColors val="0"/>
        <c:ser>
          <c:idx val="0"/>
          <c:order val="0"/>
          <c:spPr>
            <a:noFill/>
            <a:ln>
              <a:noFill/>
            </a:ln>
          </c:spPr>
          <c:invertIfNegative val="0"/>
          <c:cat>
            <c:strRef>
              <c:f>'fB6.1'!$A$3:$A$24</c:f>
              <c:strCache>
                <c:ptCount val="22"/>
                <c:pt idx="0">
                  <c:v>Venezuela</c:v>
                </c:pt>
                <c:pt idx="1">
                  <c:v>Uruguay</c:v>
                </c:pt>
                <c:pt idx="2">
                  <c:v>Peru</c:v>
                </c:pt>
                <c:pt idx="3">
                  <c:v>Paraguay</c:v>
                </c:pt>
                <c:pt idx="4">
                  <c:v>Panama</c:v>
                </c:pt>
                <c:pt idx="5">
                  <c:v>Nicaragua</c:v>
                </c:pt>
                <c:pt idx="6">
                  <c:v>Mexico</c:v>
                </c:pt>
                <c:pt idx="7">
                  <c:v>Jamaica</c:v>
                </c:pt>
                <c:pt idx="8">
                  <c:v>Honduras</c:v>
                </c:pt>
                <c:pt idx="9">
                  <c:v>Haiti</c:v>
                </c:pt>
                <c:pt idx="10">
                  <c:v>Guyana</c:v>
                </c:pt>
                <c:pt idx="11">
                  <c:v>Guatemala</c:v>
                </c:pt>
                <c:pt idx="12">
                  <c:v>El Salvador</c:v>
                </c:pt>
                <c:pt idx="13">
                  <c:v>Ecuador</c:v>
                </c:pt>
                <c:pt idx="14">
                  <c:v>Cuba</c:v>
                </c:pt>
                <c:pt idx="15">
                  <c:v>Costa Rica</c:v>
                </c:pt>
                <c:pt idx="16">
                  <c:v>Colombia</c:v>
                </c:pt>
                <c:pt idx="17">
                  <c:v>Brazil</c:v>
                </c:pt>
                <c:pt idx="18">
                  <c:v>Belize</c:v>
                </c:pt>
                <c:pt idx="19">
                  <c:v>Barbados</c:v>
                </c:pt>
                <c:pt idx="20">
                  <c:v>Bahamas</c:v>
                </c:pt>
                <c:pt idx="21">
                  <c:v>Argentina</c:v>
                </c:pt>
              </c:strCache>
            </c:strRef>
          </c:cat>
          <c:val>
            <c:numRef>
              <c:f>'fB6.1'!$G$3:$G$24</c:f>
              <c:numCache>
                <c:formatCode>0.0</c:formatCode>
                <c:ptCount val="22"/>
                <c:pt idx="0">
                  <c:v>65.767066889890842</c:v>
                </c:pt>
                <c:pt idx="1">
                  <c:v>46.858495605997817</c:v>
                </c:pt>
                <c:pt idx="2">
                  <c:v>52.203354234204461</c:v>
                </c:pt>
                <c:pt idx="3">
                  <c:v>98.014802470346041</c:v>
                </c:pt>
                <c:pt idx="4">
                  <c:v>73.778899384371584</c:v>
                </c:pt>
                <c:pt idx="5">
                  <c:v>93.040773400017926</c:v>
                </c:pt>
                <c:pt idx="6">
                  <c:v>97.503964664060831</c:v>
                </c:pt>
                <c:pt idx="7">
                  <c:v>27.583198834102475</c:v>
                </c:pt>
                <c:pt idx="8">
                  <c:v>66.786157647154027</c:v>
                </c:pt>
                <c:pt idx="9">
                  <c:v>30.905663737331878</c:v>
                </c:pt>
                <c:pt idx="10">
                  <c:v>58.408881482207619</c:v>
                </c:pt>
                <c:pt idx="11">
                  <c:v>55.378184903880957</c:v>
                </c:pt>
                <c:pt idx="12">
                  <c:v>70.069865974906762</c:v>
                </c:pt>
                <c:pt idx="13">
                  <c:v>78.664826494614402</c:v>
                </c:pt>
                <c:pt idx="14">
                  <c:v>84.420475065139229</c:v>
                </c:pt>
                <c:pt idx="15">
                  <c:v>69.350150006785015</c:v>
                </c:pt>
                <c:pt idx="16">
                  <c:v>71.505620843086689</c:v>
                </c:pt>
                <c:pt idx="17">
                  <c:v>79</c:v>
                </c:pt>
                <c:pt idx="18">
                  <c:v>58.408881482207619</c:v>
                </c:pt>
                <c:pt idx="19">
                  <c:v>57.829410334484479</c:v>
                </c:pt>
                <c:pt idx="20">
                  <c:v>57.829410334484486</c:v>
                </c:pt>
                <c:pt idx="21">
                  <c:v>70.748762603896935</c:v>
                </c:pt>
              </c:numCache>
            </c:numRef>
          </c:val>
        </c:ser>
        <c:ser>
          <c:idx val="3"/>
          <c:order val="3"/>
          <c:tx>
            <c:strRef>
              <c:f>'fB6.1'!$H$2</c:f>
              <c:strCache>
                <c:ptCount val="1"/>
                <c:pt idx="0">
                  <c:v>Promised replacement rate</c:v>
                </c:pt>
              </c:strCache>
            </c:strRef>
          </c:tx>
          <c:spPr>
            <a:solidFill>
              <a:schemeClr val="accent1"/>
            </a:solidFill>
          </c:spPr>
          <c:invertIfNegative val="0"/>
          <c:cat>
            <c:strRef>
              <c:f>'fB6.1'!$A$3:$A$24</c:f>
              <c:strCache>
                <c:ptCount val="22"/>
                <c:pt idx="0">
                  <c:v>Venezuela</c:v>
                </c:pt>
                <c:pt idx="1">
                  <c:v>Uruguay</c:v>
                </c:pt>
                <c:pt idx="2">
                  <c:v>Peru</c:v>
                </c:pt>
                <c:pt idx="3">
                  <c:v>Paraguay</c:v>
                </c:pt>
                <c:pt idx="4">
                  <c:v>Panama</c:v>
                </c:pt>
                <c:pt idx="5">
                  <c:v>Nicaragua</c:v>
                </c:pt>
                <c:pt idx="6">
                  <c:v>Mexico</c:v>
                </c:pt>
                <c:pt idx="7">
                  <c:v>Jamaica</c:v>
                </c:pt>
                <c:pt idx="8">
                  <c:v>Honduras</c:v>
                </c:pt>
                <c:pt idx="9">
                  <c:v>Haiti</c:v>
                </c:pt>
                <c:pt idx="10">
                  <c:v>Guyana</c:v>
                </c:pt>
                <c:pt idx="11">
                  <c:v>Guatemala</c:v>
                </c:pt>
                <c:pt idx="12">
                  <c:v>El Salvador</c:v>
                </c:pt>
                <c:pt idx="13">
                  <c:v>Ecuador</c:v>
                </c:pt>
                <c:pt idx="14">
                  <c:v>Cuba</c:v>
                </c:pt>
                <c:pt idx="15">
                  <c:v>Costa Rica</c:v>
                </c:pt>
                <c:pt idx="16">
                  <c:v>Colombia</c:v>
                </c:pt>
                <c:pt idx="17">
                  <c:v>Brazil</c:v>
                </c:pt>
                <c:pt idx="18">
                  <c:v>Belize</c:v>
                </c:pt>
                <c:pt idx="19">
                  <c:v>Barbados</c:v>
                </c:pt>
                <c:pt idx="20">
                  <c:v>Bahamas</c:v>
                </c:pt>
                <c:pt idx="21">
                  <c:v>Argentina</c:v>
                </c:pt>
              </c:strCache>
            </c:strRef>
          </c:cat>
          <c:val>
            <c:numRef>
              <c:f>'fB6.1'!$H$3:$H$24</c:f>
              <c:numCache>
                <c:formatCode>0</c:formatCode>
                <c:ptCount val="22"/>
                <c:pt idx="0">
                  <c:v>1.5</c:v>
                </c:pt>
                <c:pt idx="1">
                  <c:v>1.5</c:v>
                </c:pt>
                <c:pt idx="2">
                  <c:v>1.5</c:v>
                </c:pt>
                <c:pt idx="3">
                  <c:v>1.5</c:v>
                </c:pt>
                <c:pt idx="4">
                  <c:v>1.5</c:v>
                </c:pt>
                <c:pt idx="5">
                  <c:v>1.5</c:v>
                </c:pt>
                <c:pt idx="6">
                  <c:v>1.5</c:v>
                </c:pt>
                <c:pt idx="7">
                  <c:v>1.5</c:v>
                </c:pt>
                <c:pt idx="8">
                  <c:v>1.5</c:v>
                </c:pt>
                <c:pt idx="9">
                  <c:v>1.5</c:v>
                </c:pt>
                <c:pt idx="10">
                  <c:v>1.5</c:v>
                </c:pt>
                <c:pt idx="11">
                  <c:v>1.5</c:v>
                </c:pt>
                <c:pt idx="12">
                  <c:v>1.5</c:v>
                </c:pt>
                <c:pt idx="13">
                  <c:v>1.5</c:v>
                </c:pt>
                <c:pt idx="14">
                  <c:v>1.5</c:v>
                </c:pt>
                <c:pt idx="15">
                  <c:v>1.5</c:v>
                </c:pt>
                <c:pt idx="16">
                  <c:v>1.5</c:v>
                </c:pt>
                <c:pt idx="17">
                  <c:v>1.5</c:v>
                </c:pt>
                <c:pt idx="18">
                  <c:v>1.5</c:v>
                </c:pt>
                <c:pt idx="19">
                  <c:v>1.5</c:v>
                </c:pt>
                <c:pt idx="20">
                  <c:v>1.5</c:v>
                </c:pt>
                <c:pt idx="21">
                  <c:v>1.5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5"/>
        <c:overlap val="100"/>
        <c:axId val="121790848"/>
        <c:axId val="121784960"/>
      </c:barChart>
      <c:catAx>
        <c:axId val="121371648"/>
        <c:scaling>
          <c:orientation val="minMax"/>
        </c:scaling>
        <c:delete val="0"/>
        <c:axPos val="l"/>
        <c:majorTickMark val="none"/>
        <c:minorTickMark val="none"/>
        <c:tickLblPos val="nextTo"/>
        <c:txPr>
          <a:bodyPr rot="0" vert="horz"/>
          <a:lstStyle/>
          <a:p>
            <a:pPr>
              <a:defRPr/>
            </a:pPr>
            <a:endParaRPr lang="en-US"/>
          </a:p>
        </c:txPr>
        <c:crossAx val="121783040"/>
        <c:crosses val="autoZero"/>
        <c:auto val="1"/>
        <c:lblAlgn val="ctr"/>
        <c:lblOffset val="100"/>
        <c:noMultiLvlLbl val="0"/>
      </c:catAx>
      <c:valAx>
        <c:axId val="121783040"/>
        <c:scaling>
          <c:orientation val="minMax"/>
          <c:max val="100"/>
        </c:scaling>
        <c:delete val="0"/>
        <c:axPos val="b"/>
        <c:title>
          <c:tx>
            <c:rich>
              <a:bodyPr rot="0" vert="horz"/>
              <a:lstStyle/>
              <a:p>
                <a:pPr>
                  <a:defRPr sz="1200" b="0">
                    <a:latin typeface="Times New Roman" panose="02020603050405020304" pitchFamily="18" charset="0"/>
                    <a:cs typeface="Times New Roman" panose="02020603050405020304" pitchFamily="18" charset="0"/>
                  </a:defRPr>
                </a:pPr>
                <a:r>
                  <a:rPr lang="en-US" sz="1200" b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Replacement</a:t>
                </a:r>
                <a:r>
                  <a:rPr lang="en-US" sz="1200" b="0" baseline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rates (percentage)</a:t>
                </a:r>
                <a:endParaRPr lang="en-US" sz="1200" b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c:rich>
          </c:tx>
          <c:layout/>
          <c:overlay val="0"/>
        </c:title>
        <c:numFmt formatCode="General" sourceLinked="0"/>
        <c:majorTickMark val="out"/>
        <c:minorTickMark val="none"/>
        <c:tickLblPos val="nextTo"/>
        <c:spPr>
          <a:ln w="9525">
            <a:solidFill>
              <a:schemeClr val="tx1">
                <a:lumMod val="50000"/>
                <a:lumOff val="50000"/>
              </a:schemeClr>
            </a:solidFill>
          </a:ln>
        </c:spPr>
        <c:txPr>
          <a:bodyPr/>
          <a:lstStyle/>
          <a:p>
            <a:pPr>
              <a:defRPr sz="1200">
                <a:latin typeface="Times New Roman" panose="02020603050405020304" pitchFamily="18" charset="0"/>
                <a:cs typeface="Times New Roman" panose="02020603050405020304" pitchFamily="18" charset="0"/>
              </a:defRPr>
            </a:pPr>
            <a:endParaRPr lang="en-US"/>
          </a:p>
        </c:txPr>
        <c:crossAx val="121371648"/>
        <c:crosses val="autoZero"/>
        <c:crossBetween val="between"/>
        <c:majorUnit val="20"/>
      </c:valAx>
      <c:valAx>
        <c:axId val="121784960"/>
        <c:scaling>
          <c:orientation val="minMax"/>
          <c:max val="100"/>
        </c:scaling>
        <c:delete val="1"/>
        <c:axPos val="t"/>
        <c:numFmt formatCode="0" sourceLinked="0"/>
        <c:majorTickMark val="out"/>
        <c:minorTickMark val="none"/>
        <c:tickLblPos val="nextTo"/>
        <c:crossAx val="121790848"/>
        <c:crosses val="max"/>
        <c:crossBetween val="between"/>
        <c:majorUnit val="20"/>
      </c:valAx>
      <c:catAx>
        <c:axId val="121790848"/>
        <c:scaling>
          <c:orientation val="minMax"/>
        </c:scaling>
        <c:delete val="1"/>
        <c:axPos val="l"/>
        <c:majorTickMark val="out"/>
        <c:minorTickMark val="none"/>
        <c:tickLblPos val="nextTo"/>
        <c:crossAx val="121784960"/>
        <c:crosses val="autoZero"/>
        <c:auto val="1"/>
        <c:lblAlgn val="ctr"/>
        <c:lblOffset val="100"/>
        <c:noMultiLvlLbl val="0"/>
      </c:catAx>
    </c:plotArea>
    <c:legend>
      <c:legendPos val="b"/>
      <c:legendEntry>
        <c:idx val="2"/>
        <c:delete val="1"/>
      </c:legendEntry>
      <c:layout>
        <c:manualLayout>
          <c:xMode val="edge"/>
          <c:yMode val="edge"/>
          <c:x val="0.25624480533683291"/>
          <c:y val="0.88534236779137521"/>
          <c:w val="0.5202484064491939"/>
          <c:h val="0.10236709204452892"/>
        </c:manualLayout>
      </c:layout>
      <c:overlay val="0"/>
      <c:txPr>
        <a:bodyPr/>
        <a:lstStyle/>
        <a:p>
          <a:pPr>
            <a:defRPr sz="1200">
              <a:latin typeface="Times New Roman" panose="02020603050405020304" pitchFamily="18" charset="0"/>
              <a:cs typeface="Times New Roman" panose="02020603050405020304" pitchFamily="18" charset="0"/>
            </a:defRPr>
          </a:pPr>
          <a:endParaRPr lang="en-US"/>
        </a:p>
      </c:txPr>
    </c:legend>
    <c:plotVisOnly val="1"/>
    <c:dispBlanksAs val="gap"/>
    <c:showDLblsOverMax val="0"/>
  </c:chart>
  <c:spPr>
    <a:ln>
      <a:noFill/>
    </a:ln>
  </c:spPr>
  <c:printSettings>
    <c:headerFooter/>
    <c:pageMargins b="0.75" l="0.7" r="0.7" t="0.75" header="0.3" footer="0.3"/>
    <c:pageSetup/>
  </c:printSettings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>
              <a:defRPr sz="1400"/>
            </a:pPr>
            <a:r>
              <a:rPr lang="en-US" sz="1400"/>
              <a:t>Figure B6.2 Saving Rates for Open Economy</a:t>
            </a:r>
          </a:p>
        </c:rich>
      </c:tx>
      <c:layout/>
      <c:overlay val="0"/>
    </c:title>
    <c:autoTitleDeleted val="0"/>
    <c:plotArea>
      <c:layout>
        <c:manualLayout>
          <c:layoutTarget val="inner"/>
          <c:xMode val="edge"/>
          <c:yMode val="edge"/>
          <c:x val="8.3416226817801614E-2"/>
          <c:y val="0.12950003976775631"/>
          <c:w val="0.88885500850855181"/>
          <c:h val="0.6904301280521753"/>
        </c:manualLayout>
      </c:layout>
      <c:lineChart>
        <c:grouping val="standard"/>
        <c:varyColors val="0"/>
        <c:ser>
          <c:idx val="0"/>
          <c:order val="0"/>
          <c:tx>
            <c:strRef>
              <c:f>'fB6.2'!$B$1</c:f>
              <c:strCache>
                <c:ptCount val="1"/>
                <c:pt idx="0">
                  <c:v>Benchmark</c:v>
                </c:pt>
              </c:strCache>
            </c:strRef>
          </c:tx>
          <c:spPr>
            <a:ln>
              <a:solidFill>
                <a:srgbClr val="143AF8"/>
              </a:solidFill>
            </a:ln>
          </c:spPr>
          <c:marker>
            <c:symbol val="none"/>
          </c:marker>
          <c:cat>
            <c:numRef>
              <c:f>'fB6.2'!$A$2:$A$20</c:f>
              <c:numCache>
                <c:formatCode>General</c:formatCode>
                <c:ptCount val="19"/>
                <c:pt idx="0">
                  <c:v>2010</c:v>
                </c:pt>
                <c:pt idx="1">
                  <c:v>2015</c:v>
                </c:pt>
                <c:pt idx="2">
                  <c:v>2020</c:v>
                </c:pt>
                <c:pt idx="3">
                  <c:v>2025</c:v>
                </c:pt>
                <c:pt idx="4">
                  <c:v>2030</c:v>
                </c:pt>
                <c:pt idx="5">
                  <c:v>2035</c:v>
                </c:pt>
                <c:pt idx="6">
                  <c:v>2040</c:v>
                </c:pt>
                <c:pt idx="7">
                  <c:v>2045</c:v>
                </c:pt>
                <c:pt idx="8">
                  <c:v>2050</c:v>
                </c:pt>
                <c:pt idx="9">
                  <c:v>2055</c:v>
                </c:pt>
                <c:pt idx="10">
                  <c:v>2060</c:v>
                </c:pt>
                <c:pt idx="11">
                  <c:v>2065</c:v>
                </c:pt>
                <c:pt idx="12">
                  <c:v>2070</c:v>
                </c:pt>
                <c:pt idx="13">
                  <c:v>2075</c:v>
                </c:pt>
                <c:pt idx="14">
                  <c:v>2080</c:v>
                </c:pt>
                <c:pt idx="15">
                  <c:v>2085</c:v>
                </c:pt>
                <c:pt idx="16">
                  <c:v>2090</c:v>
                </c:pt>
                <c:pt idx="17">
                  <c:v>2095</c:v>
                </c:pt>
                <c:pt idx="18">
                  <c:v>2100</c:v>
                </c:pt>
              </c:numCache>
            </c:numRef>
          </c:cat>
          <c:val>
            <c:numRef>
              <c:f>'fB6.2'!$B$2:$B$20</c:f>
              <c:numCache>
                <c:formatCode>General</c:formatCode>
                <c:ptCount val="19"/>
                <c:pt idx="0">
                  <c:v>25.94</c:v>
                </c:pt>
                <c:pt idx="1">
                  <c:v>27.83</c:v>
                </c:pt>
                <c:pt idx="2">
                  <c:v>29.3</c:v>
                </c:pt>
                <c:pt idx="3">
                  <c:v>30.34</c:v>
                </c:pt>
                <c:pt idx="4">
                  <c:v>30.87</c:v>
                </c:pt>
                <c:pt idx="5">
                  <c:v>31.04</c:v>
                </c:pt>
                <c:pt idx="6">
                  <c:v>30.92</c:v>
                </c:pt>
                <c:pt idx="7">
                  <c:v>30.56</c:v>
                </c:pt>
                <c:pt idx="8">
                  <c:v>30.14</c:v>
                </c:pt>
                <c:pt idx="9">
                  <c:v>29.71</c:v>
                </c:pt>
                <c:pt idx="10">
                  <c:v>29.12</c:v>
                </c:pt>
                <c:pt idx="11">
                  <c:v>28.45</c:v>
                </c:pt>
                <c:pt idx="12">
                  <c:v>27.76</c:v>
                </c:pt>
                <c:pt idx="13">
                  <c:v>27.29</c:v>
                </c:pt>
                <c:pt idx="14">
                  <c:v>26.96</c:v>
                </c:pt>
                <c:pt idx="15">
                  <c:v>26.74</c:v>
                </c:pt>
                <c:pt idx="16">
                  <c:v>26.6</c:v>
                </c:pt>
                <c:pt idx="17">
                  <c:v>26.54</c:v>
                </c:pt>
                <c:pt idx="18">
                  <c:v>26.65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'fB6.2'!$C$1</c:f>
              <c:strCache>
                <c:ptCount val="1"/>
                <c:pt idx="0">
                  <c:v>Constant fertility</c:v>
                </c:pt>
              </c:strCache>
            </c:strRef>
          </c:tx>
          <c:spPr>
            <a:ln>
              <a:solidFill>
                <a:srgbClr val="00B050"/>
              </a:solidFill>
            </a:ln>
          </c:spPr>
          <c:marker>
            <c:symbol val="none"/>
          </c:marker>
          <c:val>
            <c:numRef>
              <c:f>'fB6.2'!$C$2:$C$20</c:f>
              <c:numCache>
                <c:formatCode>General</c:formatCode>
                <c:ptCount val="19"/>
                <c:pt idx="0">
                  <c:v>25.84</c:v>
                </c:pt>
                <c:pt idx="1">
                  <c:v>27.49</c:v>
                </c:pt>
                <c:pt idx="2">
                  <c:v>28.83</c:v>
                </c:pt>
                <c:pt idx="3">
                  <c:v>29.91</c:v>
                </c:pt>
                <c:pt idx="4">
                  <c:v>30.63</c:v>
                </c:pt>
                <c:pt idx="5">
                  <c:v>31.07</c:v>
                </c:pt>
                <c:pt idx="6">
                  <c:v>31.25</c:v>
                </c:pt>
                <c:pt idx="7">
                  <c:v>31.19</c:v>
                </c:pt>
                <c:pt idx="8">
                  <c:v>31.16</c:v>
                </c:pt>
                <c:pt idx="9">
                  <c:v>31.29</c:v>
                </c:pt>
                <c:pt idx="10">
                  <c:v>31.23</c:v>
                </c:pt>
                <c:pt idx="11">
                  <c:v>31.11</c:v>
                </c:pt>
                <c:pt idx="12">
                  <c:v>30.99</c:v>
                </c:pt>
                <c:pt idx="13">
                  <c:v>31.14</c:v>
                </c:pt>
                <c:pt idx="14">
                  <c:v>31.45</c:v>
                </c:pt>
                <c:pt idx="15">
                  <c:v>31.69</c:v>
                </c:pt>
                <c:pt idx="16">
                  <c:v>31.83</c:v>
                </c:pt>
                <c:pt idx="17">
                  <c:v>31.88</c:v>
                </c:pt>
                <c:pt idx="18">
                  <c:v>31.94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'fB6.2'!$D$1</c:f>
              <c:strCache>
                <c:ptCount val="1"/>
                <c:pt idx="0">
                  <c:v>Faster TFP convergence</c:v>
                </c:pt>
              </c:strCache>
            </c:strRef>
          </c:tx>
          <c:spPr>
            <a:ln>
              <a:solidFill>
                <a:srgbClr val="FF0000"/>
              </a:solidFill>
            </a:ln>
          </c:spPr>
          <c:marker>
            <c:symbol val="none"/>
          </c:marker>
          <c:val>
            <c:numRef>
              <c:f>'fB6.2'!$D$2:$D$20</c:f>
              <c:numCache>
                <c:formatCode>General</c:formatCode>
                <c:ptCount val="19"/>
                <c:pt idx="0">
                  <c:v>25.273700000000002</c:v>
                </c:pt>
                <c:pt idx="1">
                  <c:v>27.302499999999998</c:v>
                </c:pt>
                <c:pt idx="2">
                  <c:v>28.922499999999999</c:v>
                </c:pt>
                <c:pt idx="3">
                  <c:v>30.1068</c:v>
                </c:pt>
                <c:pt idx="4">
                  <c:v>30.765999999999998</c:v>
                </c:pt>
                <c:pt idx="5">
                  <c:v>31.046800000000001</c:v>
                </c:pt>
                <c:pt idx="6">
                  <c:v>31.021699999999999</c:v>
                </c:pt>
                <c:pt idx="7">
                  <c:v>30.748000000000001</c:v>
                </c:pt>
                <c:pt idx="8">
                  <c:v>30.407699999999998</c:v>
                </c:pt>
                <c:pt idx="9">
                  <c:v>30.060400000000001</c:v>
                </c:pt>
                <c:pt idx="10">
                  <c:v>29.542400000000001</c:v>
                </c:pt>
                <c:pt idx="11">
                  <c:v>28.950800000000001</c:v>
                </c:pt>
                <c:pt idx="12">
                  <c:v>28.357900000000001</c:v>
                </c:pt>
                <c:pt idx="13">
                  <c:v>28.027699999999999</c:v>
                </c:pt>
                <c:pt idx="14">
                  <c:v>27.871300000000002</c:v>
                </c:pt>
                <c:pt idx="15">
                  <c:v>27.874099999999999</c:v>
                </c:pt>
                <c:pt idx="16">
                  <c:v>28.014600000000002</c:v>
                </c:pt>
                <c:pt idx="17">
                  <c:v>28.277799999999999</c:v>
                </c:pt>
                <c:pt idx="18">
                  <c:v>28.7575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6598272"/>
        <c:axId val="116599808"/>
      </c:lineChart>
      <c:catAx>
        <c:axId val="11659827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116599808"/>
        <c:crosses val="autoZero"/>
        <c:auto val="1"/>
        <c:lblAlgn val="ctr"/>
        <c:lblOffset val="100"/>
        <c:tickLblSkip val="2"/>
        <c:tickMarkSkip val="2"/>
        <c:noMultiLvlLbl val="0"/>
      </c:catAx>
      <c:valAx>
        <c:axId val="116599808"/>
        <c:scaling>
          <c:orientation val="minMax"/>
          <c:max val="34"/>
          <c:min val="18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 b="0"/>
                </a:pPr>
                <a:r>
                  <a:rPr lang="en-US" b="0"/>
                  <a:t>Percentage of GDP</a:t>
                </a:r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crossAx val="116598272"/>
        <c:crossesAt val="1"/>
        <c:crossBetween val="midCat"/>
        <c:majorUnit val="2"/>
      </c:valAx>
    </c:plotArea>
    <c:legend>
      <c:legendPos val="b"/>
      <c:layout>
        <c:manualLayout>
          <c:xMode val="edge"/>
          <c:yMode val="edge"/>
          <c:x val="0.22368091634790999"/>
          <c:y val="0.87862037699832973"/>
          <c:w val="0.54530865832010655"/>
          <c:h val="3.65311381531854E-2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1200">
          <a:latin typeface="Times New Roman" panose="02020603050405020304" pitchFamily="18" charset="0"/>
          <a:cs typeface="Times New Roman" panose="02020603050405020304" pitchFamily="18" charset="0"/>
        </a:defRPr>
      </a:pPr>
      <a:endParaRPr lang="en-US"/>
    </a:p>
  </c:txPr>
  <c:printSettings>
    <c:headerFooter/>
    <c:pageMargins b="0.75" l="0.7" r="0.7" t="0.75" header="0.3" footer="0.3"/>
    <c:pageSetup/>
  </c:printSettings>
  <c:userShapes r:id="rId2"/>
</c:chartSpac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.xml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.xml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.xml"/></Relationships>
</file>

<file path=xl/drawings/_rels/drawing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6.xml"/><Relationship Id="rId1" Type="http://schemas.openxmlformats.org/officeDocument/2006/relationships/chart" Target="../charts/chart5.xml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7.xml"/></Relationships>
</file>

<file path=xl/drawings/_rels/drawing1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0.xml"/><Relationship Id="rId2" Type="http://schemas.openxmlformats.org/officeDocument/2006/relationships/chart" Target="../charts/chart9.xml"/><Relationship Id="rId1" Type="http://schemas.openxmlformats.org/officeDocument/2006/relationships/chart" Target="../charts/chart8.xml"/></Relationships>
</file>

<file path=xl/drawings/_rels/drawing14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1.xml"/></Relationships>
</file>

<file path=xl/drawings/_rels/drawing1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3.xml"/><Relationship Id="rId1" Type="http://schemas.openxmlformats.org/officeDocument/2006/relationships/chart" Target="../charts/chart12.xml"/></Relationships>
</file>

<file path=xl/drawings/_rels/drawing1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5.xml"/><Relationship Id="rId1" Type="http://schemas.openxmlformats.org/officeDocument/2006/relationships/chart" Target="../charts/chart14.xml"/></Relationships>
</file>

<file path=xl/drawings/_rels/drawing20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6.xml"/></Relationships>
</file>

<file path=xl/drawings/drawing1.xml><?xml version="1.0" encoding="utf-8"?>
<xdr:wsDr xmlns:xdr="http://schemas.openxmlformats.org/drawingml/2006/spreadsheetDrawing" xmlns:a="http://schemas.openxmlformats.org/drawingml/2006/main">
  <xdr:absoluteAnchor>
    <xdr:pos x="2991908" y="469900"/>
    <xdr:ext cx="8667750" cy="6296025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.xml><?xml version="1.0" encoding="utf-8"?>
<c:userShapes xmlns:c="http://schemas.openxmlformats.org/drawingml/2006/chart">
  <cdr:relSizeAnchor xmlns:cdr="http://schemas.openxmlformats.org/drawingml/2006/chartDrawing">
    <cdr:from>
      <cdr:x>0.81943</cdr:x>
      <cdr:y>0.65954</cdr:y>
    </cdr:from>
    <cdr:to>
      <cdr:x>0.99314</cdr:x>
      <cdr:y>0.76649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3414713" y="3524251"/>
          <a:ext cx="723900" cy="5715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n-US" sz="1100"/>
        </a:p>
      </cdr:txBody>
    </cdr:sp>
  </cdr:relSizeAnchor>
  <cdr:relSizeAnchor xmlns:cdr="http://schemas.openxmlformats.org/drawingml/2006/chartDrawing">
    <cdr:from>
      <cdr:x>0.70971</cdr:x>
      <cdr:y>0.45276</cdr:y>
    </cdr:from>
    <cdr:to>
      <cdr:x>1</cdr:x>
      <cdr:y>0.7451</cdr:y>
    </cdr:to>
    <cdr:sp macro="" textlink="">
      <cdr:nvSpPr>
        <cdr:cNvPr id="3" name="TextBox 2"/>
        <cdr:cNvSpPr txBox="1"/>
      </cdr:nvSpPr>
      <cdr:spPr>
        <a:xfrm xmlns:a="http://schemas.openxmlformats.org/drawingml/2006/main">
          <a:off x="2957513" y="2419350"/>
          <a:ext cx="1209675" cy="1562111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 anchor="ctr"/>
        <a:lstStyle xmlns:a="http://schemas.openxmlformats.org/drawingml/2006/main"/>
        <a:p xmlns:a="http://schemas.openxmlformats.org/drawingml/2006/main">
          <a:pPr algn="ctr"/>
          <a:r>
            <a:rPr lang="en-US" sz="1200" i="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Projected increase (in percentage points) of the dependency ratio between the end of the demographic dividend and the year 2100. </a:t>
          </a:r>
          <a:endParaRPr lang="en-US" sz="1200" i="0">
            <a:latin typeface="Times New Roman" panose="02020603050405020304" pitchFamily="18" charset="0"/>
            <a:cs typeface="Times New Roman" panose="02020603050405020304" pitchFamily="18" charset="0"/>
          </a:endParaRPr>
        </a:p>
      </cdr:txBody>
    </cdr:sp>
  </cdr:relSizeAnchor>
  <cdr:relSizeAnchor xmlns:cdr="http://schemas.openxmlformats.org/drawingml/2006/chartDrawing">
    <cdr:from>
      <cdr:x>0.93143</cdr:x>
      <cdr:y>0.70767</cdr:y>
    </cdr:from>
    <cdr:to>
      <cdr:x>0.93143</cdr:x>
      <cdr:y>0.74866</cdr:y>
    </cdr:to>
    <cdr:cxnSp macro="">
      <cdr:nvCxnSpPr>
        <cdr:cNvPr id="5" name="Straight Arrow Connector 4"/>
        <cdr:cNvCxnSpPr/>
      </cdr:nvCxnSpPr>
      <cdr:spPr>
        <a:xfrm xmlns:a="http://schemas.openxmlformats.org/drawingml/2006/main">
          <a:off x="3881438" y="3781426"/>
          <a:ext cx="0" cy="219075"/>
        </a:xfrm>
        <a:prstGeom xmlns:a="http://schemas.openxmlformats.org/drawingml/2006/main" prst="straightConnector1">
          <a:avLst/>
        </a:prstGeom>
        <a:ln xmlns:a="http://schemas.openxmlformats.org/drawingml/2006/main" w="15875">
          <a:solidFill>
            <a:srgbClr val="005073"/>
          </a:solidFill>
          <a:tailEnd type="arrow"/>
        </a:ln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0.06239</cdr:x>
      <cdr:y>0.8753</cdr:y>
    </cdr:from>
    <cdr:to>
      <cdr:x>0.96441</cdr:x>
      <cdr:y>0.98063</cdr:y>
    </cdr:to>
    <cdr:sp macro="" textlink="">
      <cdr:nvSpPr>
        <cdr:cNvPr id="4" name="TextBox 3"/>
        <cdr:cNvSpPr txBox="1"/>
      </cdr:nvSpPr>
      <cdr:spPr>
        <a:xfrm xmlns:a="http://schemas.openxmlformats.org/drawingml/2006/main">
          <a:off x="541020" y="5509260"/>
          <a:ext cx="7821930" cy="66294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US" sz="1000" i="1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Note:</a:t>
          </a:r>
          <a:r>
            <a:rPr lang="en-US" sz="10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 The bars depict the period in which the total dependency ratio (Population &lt;15 + Population &gt;65/Population 15–64) is falling. </a:t>
          </a:r>
        </a:p>
        <a:p xmlns:a="http://schemas.openxmlformats.org/drawingml/2006/main">
          <a:r>
            <a:rPr lang="en-US" sz="1000" i="1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Source:</a:t>
          </a:r>
          <a:r>
            <a:rPr lang="en-US" sz="10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 Authors’ calculations based on United Nations (2015).</a:t>
          </a:r>
          <a:endParaRPr lang="en-US" sz="1000">
            <a:latin typeface="Times New Roman" panose="02020603050405020304" pitchFamily="18" charset="0"/>
            <a:cs typeface="Times New Roman" panose="02020603050405020304" pitchFamily="18" charset="0"/>
          </a:endParaRPr>
        </a:p>
      </cdr:txBody>
    </cdr:sp>
  </cdr:relSizeAnchor>
</c:userShapes>
</file>

<file path=xl/drawings/drawing3.xml><?xml version="1.0" encoding="utf-8"?>
<xdr:wsDr xmlns:xdr="http://schemas.openxmlformats.org/drawingml/2006/spreadsheetDrawing" xmlns:a="http://schemas.openxmlformats.org/drawingml/2006/main">
  <xdr:absoluteAnchor>
    <xdr:pos x="4121150" y="246592"/>
    <xdr:ext cx="8667750" cy="6296025"/>
    <xdr:graphicFrame macro="">
      <xdr:nvGraphicFramePr>
        <xdr:cNvPr id="3" name="Chart 2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4.xml><?xml version="1.0" encoding="utf-8"?>
<c:userShapes xmlns:c="http://schemas.openxmlformats.org/drawingml/2006/chart">
  <cdr:relSizeAnchor xmlns:cdr="http://schemas.openxmlformats.org/drawingml/2006/chartDrawing">
    <cdr:from>
      <cdr:x>0.0692</cdr:x>
      <cdr:y>0.91556</cdr:y>
    </cdr:from>
    <cdr:to>
      <cdr:x>0.97869</cdr:x>
      <cdr:y>0.98971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600075" y="5762625"/>
          <a:ext cx="7886700" cy="4667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n-US" sz="1100"/>
        </a:p>
      </cdr:txBody>
    </cdr:sp>
  </cdr:relSizeAnchor>
  <cdr:relSizeAnchor xmlns:cdr="http://schemas.openxmlformats.org/drawingml/2006/chartDrawing">
    <cdr:from>
      <cdr:x>0.07579</cdr:x>
      <cdr:y>0.9201</cdr:y>
    </cdr:from>
    <cdr:to>
      <cdr:x>0.971</cdr:x>
      <cdr:y>0.99122</cdr:y>
    </cdr:to>
    <cdr:sp macro="" textlink="">
      <cdr:nvSpPr>
        <cdr:cNvPr id="3" name="TextBox 2"/>
        <cdr:cNvSpPr txBox="1"/>
      </cdr:nvSpPr>
      <cdr:spPr>
        <a:xfrm xmlns:a="http://schemas.openxmlformats.org/drawingml/2006/main">
          <a:off x="657225" y="5791200"/>
          <a:ext cx="7762875" cy="4476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US" sz="1100" i="1">
              <a:latin typeface="Times New Roman" panose="02020603050405020304" pitchFamily="18" charset="0"/>
              <a:cs typeface="Times New Roman" panose="02020603050405020304" pitchFamily="18" charset="0"/>
            </a:rPr>
            <a:t>Source</a:t>
          </a:r>
          <a:r>
            <a:rPr lang="en-US" sz="1100">
              <a:latin typeface="Times New Roman" panose="02020603050405020304" pitchFamily="18" charset="0"/>
              <a:cs typeface="Times New Roman" panose="02020603050405020304" pitchFamily="18" charset="0"/>
            </a:rPr>
            <a:t>: Authors'</a:t>
          </a:r>
          <a:r>
            <a:rPr lang="en-US" sz="1100" baseline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en-US" sz="1100">
              <a:latin typeface="Times New Roman" panose="02020603050405020304" pitchFamily="18" charset="0"/>
              <a:cs typeface="Times New Roman" panose="02020603050405020304" pitchFamily="18" charset="0"/>
            </a:rPr>
            <a:t>calculations based on United Nations (2015). </a:t>
          </a:r>
        </a:p>
      </cdr:txBody>
    </cdr:sp>
  </cdr:relSizeAnchor>
</c:userShapes>
</file>

<file path=xl/drawings/drawing5.xml><?xml version="1.0" encoding="utf-8"?>
<xdr:wsDr xmlns:xdr="http://schemas.openxmlformats.org/drawingml/2006/spreadsheetDrawing" xmlns:a="http://schemas.openxmlformats.org/drawingml/2006/main">
  <xdr:absoluteAnchor>
    <xdr:pos x="1495425" y="1571625"/>
    <xdr:ext cx="8667750" cy="6296025"/>
    <xdr:graphicFrame macro="">
      <xdr:nvGraphicFramePr>
        <xdr:cNvPr id="3" name="Chart 2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6.xml><?xml version="1.0" encoding="utf-8"?>
<c:userShapes xmlns:c="http://schemas.openxmlformats.org/drawingml/2006/chart">
  <cdr:relSizeAnchor xmlns:cdr="http://schemas.openxmlformats.org/drawingml/2006/chartDrawing">
    <cdr:from>
      <cdr:x>0.07473</cdr:x>
      <cdr:y>0.93044</cdr:y>
    </cdr:from>
    <cdr:to>
      <cdr:x>0.85331</cdr:x>
      <cdr:y>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647700" y="5858074"/>
          <a:ext cx="6748579" cy="437951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1050" i="1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Note: </a:t>
          </a:r>
          <a:r>
            <a:rPr lang="en-US" sz="1050" i="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Per capital health care consumption as percentage of lifetime average healthcare consumption.</a:t>
          </a:r>
        </a:p>
        <a:p xmlns:a="http://schemas.openxmlformats.org/drawingml/2006/main"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1050" i="1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Source: </a:t>
          </a:r>
          <a:r>
            <a:rPr lang="en-US" sz="1050" i="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Authors' calculations based on </a:t>
          </a:r>
          <a:r>
            <a:rPr lang="en-US" sz="105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National Transfer Accounts Database, http://www.ntaccounts.org.</a:t>
          </a:r>
        </a:p>
        <a:p xmlns:a="http://schemas.openxmlformats.org/drawingml/2006/main"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cdr:txBody>
    </cdr:sp>
  </cdr:relSizeAnchor>
  <cdr:relSizeAnchor xmlns:cdr="http://schemas.openxmlformats.org/drawingml/2006/chartDrawing">
    <cdr:from>
      <cdr:x>0.14286</cdr:x>
      <cdr:y>0.06354</cdr:y>
    </cdr:from>
    <cdr:to>
      <cdr:x>0.96923</cdr:x>
      <cdr:y>0.10439</cdr:y>
    </cdr:to>
    <cdr:sp macro="" textlink="">
      <cdr:nvSpPr>
        <cdr:cNvPr id="3" name="TextBox 2"/>
        <cdr:cNvSpPr txBox="1"/>
      </cdr:nvSpPr>
      <cdr:spPr>
        <a:xfrm xmlns:a="http://schemas.openxmlformats.org/drawingml/2006/main">
          <a:off x="1238251" y="400049"/>
          <a:ext cx="7162800" cy="257193"/>
        </a:xfrm>
        <a:prstGeom xmlns:a="http://schemas.openxmlformats.org/drawingml/2006/main" prst="rect">
          <a:avLst/>
        </a:prstGeom>
        <a:noFill xmlns:a="http://schemas.openxmlformats.org/drawingml/2006/main"/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cdr:txBody>
    </cdr:sp>
  </cdr:relSizeAnchor>
</c:userShapes>
</file>

<file path=xl/drawings/drawing7.xml><?xml version="1.0" encoding="utf-8"?>
<xdr:wsDr xmlns:xdr="http://schemas.openxmlformats.org/drawingml/2006/spreadsheetDrawing" xmlns:a="http://schemas.openxmlformats.org/drawingml/2006/main">
  <xdr:absoluteAnchor>
    <xdr:pos x="695325" y="3990975"/>
    <xdr:ext cx="8667750" cy="6296025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8.xml><?xml version="1.0" encoding="utf-8"?>
<c:userShapes xmlns:c="http://schemas.openxmlformats.org/drawingml/2006/chart">
  <cdr:relSizeAnchor xmlns:cdr="http://schemas.openxmlformats.org/drawingml/2006/chartDrawing">
    <cdr:from>
      <cdr:x>0.07358</cdr:x>
      <cdr:y>0.8669</cdr:y>
    </cdr:from>
    <cdr:to>
      <cdr:x>0.96643</cdr:x>
      <cdr:y>0.99395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637783" y="5457998"/>
          <a:ext cx="7739000" cy="799927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US" sz="1000" i="1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Note:</a:t>
          </a:r>
          <a:r>
            <a:rPr lang="en-US" sz="10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 Pension spending</a:t>
          </a:r>
          <a:r>
            <a:rPr lang="en-US" sz="1000" baseline="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 </a:t>
          </a:r>
          <a:r>
            <a:rPr lang="en-US" sz="10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in 2015 is calculated by multiplying the average pension by the share of pension recipients according to household surveys (see Chapter 7 for details). Pension expenditures in 2100 are calculated leaving expenditure per capita (as a share of GDP) constant at 2015 levels multiplied by the growth factor of people over 65 between 2015 and 2100.</a:t>
          </a:r>
        </a:p>
        <a:p xmlns:a="http://schemas.openxmlformats.org/drawingml/2006/main">
          <a:r>
            <a:rPr lang="en-US" sz="1000" i="1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Source:</a:t>
          </a:r>
          <a:r>
            <a:rPr lang="en-US" sz="10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 Authors' calculations based on ECLAC (2015b) and CELADE</a:t>
          </a:r>
          <a:r>
            <a:rPr lang="en-US" sz="1000" baseline="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 </a:t>
          </a:r>
          <a:r>
            <a:rPr lang="en-US" sz="10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(2015). </a:t>
          </a:r>
          <a:endParaRPr lang="en-US" sz="1000">
            <a:latin typeface="Times New Roman" panose="02020603050405020304" pitchFamily="18" charset="0"/>
            <a:cs typeface="Times New Roman" panose="02020603050405020304" pitchFamily="18" charset="0"/>
          </a:endParaRPr>
        </a:p>
      </cdr:txBody>
    </cdr:sp>
  </cdr:relSizeAnchor>
</c:userShapes>
</file>

<file path=xl/drawings/drawing9.xml><?xml version="1.0" encoding="utf-8"?>
<xdr:wsDr xmlns:xdr="http://schemas.openxmlformats.org/drawingml/2006/spreadsheetDrawing" xmlns:a="http://schemas.openxmlformats.org/drawingml/2006/main">
  <xdr:twoCellAnchor>
    <xdr:from>
      <xdr:col>8</xdr:col>
      <xdr:colOff>600074</xdr:colOff>
      <xdr:row>4</xdr:row>
      <xdr:rowOff>80961</xdr:rowOff>
    </xdr:from>
    <xdr:to>
      <xdr:col>9</xdr:col>
      <xdr:colOff>0</xdr:colOff>
      <xdr:row>25</xdr:row>
      <xdr:rowOff>0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absoluteAnchor>
    <xdr:pos x="4657725" y="333375"/>
    <xdr:ext cx="8667750" cy="6296025"/>
    <xdr:graphicFrame macro="">
      <xdr:nvGraphicFramePr>
        <xdr:cNvPr id="3" name="Chart 2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absoluteAnchor>
</xdr:wsDr>
</file>

<file path=xl/drawings/drawing10.xml><?xml version="1.0" encoding="utf-8"?>
<c:userShapes xmlns:c="http://schemas.openxmlformats.org/drawingml/2006/chart">
  <cdr:relSizeAnchor xmlns:cdr="http://schemas.openxmlformats.org/drawingml/2006/chartDrawing">
    <cdr:from>
      <cdr:x>0.31409</cdr:x>
      <cdr:y>0.06657</cdr:y>
    </cdr:from>
    <cdr:to>
      <cdr:x>0.73361</cdr:x>
      <cdr:y>0.11649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2724150" y="419100"/>
          <a:ext cx="3638550" cy="3143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US" sz="12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Population aged 15–64</a:t>
          </a:r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cdr:txBody>
    </cdr:sp>
  </cdr:relSizeAnchor>
  <cdr:relSizeAnchor xmlns:cdr="http://schemas.openxmlformats.org/drawingml/2006/chartDrawing">
    <cdr:from>
      <cdr:x>0.04835</cdr:x>
      <cdr:y>0.92234</cdr:y>
    </cdr:from>
    <cdr:to>
      <cdr:x>0.93933</cdr:x>
      <cdr:y>0.9879</cdr:y>
    </cdr:to>
    <cdr:sp macro="" textlink="">
      <cdr:nvSpPr>
        <cdr:cNvPr id="5" name="TextBox 1"/>
        <cdr:cNvSpPr txBox="1"/>
      </cdr:nvSpPr>
      <cdr:spPr>
        <a:xfrm xmlns:a="http://schemas.openxmlformats.org/drawingml/2006/main">
          <a:off x="419100" y="5807067"/>
          <a:ext cx="7722738" cy="41275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1000" i="1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Note: </a:t>
          </a:r>
          <a:r>
            <a:rPr lang="en-US" sz="1000" i="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Data circa 2013.</a:t>
          </a:r>
        </a:p>
        <a:p xmlns:a="http://schemas.openxmlformats.org/drawingml/2006/main">
          <a:r>
            <a:rPr lang="en-US" sz="1000" i="1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Source:</a:t>
          </a:r>
          <a:r>
            <a:rPr lang="en-US" sz="10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 Authors' calculations based on the IDB's Labor Markets and Social Security Indicators System database.</a:t>
          </a:r>
          <a:endParaRPr lang="en-US" sz="1000">
            <a:latin typeface="Times New Roman" panose="02020603050405020304" pitchFamily="18" charset="0"/>
            <a:cs typeface="Times New Roman" panose="02020603050405020304" pitchFamily="18" charset="0"/>
          </a:endParaRPr>
        </a:p>
      </cdr:txBody>
    </cdr:sp>
  </cdr:relSizeAnchor>
</c:userShapes>
</file>

<file path=xl/drawings/drawing11.xml><?xml version="1.0" encoding="utf-8"?>
<xdr:wsDr xmlns:xdr="http://schemas.openxmlformats.org/drawingml/2006/spreadsheetDrawing" xmlns:a="http://schemas.openxmlformats.org/drawingml/2006/main">
  <xdr:absoluteAnchor>
    <xdr:pos x="4972050" y="323850"/>
    <xdr:ext cx="8667750" cy="6296025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0.07139</cdr:x>
      <cdr:y>0.90775</cdr:y>
    </cdr:from>
    <cdr:to>
      <cdr:x>0.96863</cdr:x>
      <cdr:y>0.9879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618772" y="5715208"/>
          <a:ext cx="7777052" cy="504617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US" sz="1000" i="1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Note:</a:t>
          </a:r>
          <a:r>
            <a:rPr lang="en-US" sz="10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 Income classification as of 2005 in purchasing power parity (PPP) terms. </a:t>
          </a:r>
        </a:p>
        <a:p xmlns:a="http://schemas.openxmlformats.org/drawingml/2006/main">
          <a:r>
            <a:rPr lang="en-US" sz="1000" i="1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Source:</a:t>
          </a:r>
          <a:r>
            <a:rPr lang="en-US" sz="10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 Authors' calculations based on the IDB's Labor Markets and Social Security Indicators System</a:t>
          </a:r>
          <a:r>
            <a:rPr lang="en-US" sz="1000" baseline="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 database</a:t>
          </a:r>
          <a:r>
            <a:rPr lang="en-US" sz="10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.</a:t>
          </a:r>
          <a:endParaRPr lang="en-US" sz="1000">
            <a:effectLst/>
            <a:latin typeface="Times New Roman" panose="02020603050405020304" pitchFamily="18" charset="0"/>
            <a:cs typeface="Times New Roman" panose="02020603050405020304" pitchFamily="18" charset="0"/>
          </a:endParaRPr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twoCellAnchor>
    <xdr:from>
      <xdr:col>21</xdr:col>
      <xdr:colOff>257736</xdr:colOff>
      <xdr:row>7</xdr:row>
      <xdr:rowOff>49866</xdr:rowOff>
    </xdr:from>
    <xdr:to>
      <xdr:col>27</xdr:col>
      <xdr:colOff>0</xdr:colOff>
      <xdr:row>26</xdr:row>
      <xdr:rowOff>38100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10</xdr:col>
      <xdr:colOff>33616</xdr:colOff>
      <xdr:row>7</xdr:row>
      <xdr:rowOff>123263</xdr:rowOff>
    </xdr:from>
    <xdr:to>
      <xdr:col>15</xdr:col>
      <xdr:colOff>380997</xdr:colOff>
      <xdr:row>26</xdr:row>
      <xdr:rowOff>111497</xdr:rowOff>
    </xdr:to>
    <xdr:graphicFrame macro="">
      <xdr:nvGraphicFramePr>
        <xdr:cNvPr id="3" name="Chart 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13</xdr:col>
      <xdr:colOff>200027</xdr:colOff>
      <xdr:row>6</xdr:row>
      <xdr:rowOff>123825</xdr:rowOff>
    </xdr:from>
    <xdr:to>
      <xdr:col>23</xdr:col>
      <xdr:colOff>114300</xdr:colOff>
      <xdr:row>27</xdr:row>
      <xdr:rowOff>1109</xdr:rowOff>
    </xdr:to>
    <xdr:graphicFrame macro="">
      <xdr:nvGraphicFramePr>
        <xdr:cNvPr id="4" name="Chart 3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absoluteAnchor>
    <xdr:pos x="3629025" y="180975"/>
    <xdr:ext cx="8667750" cy="6296025"/>
    <xdr:graphicFrame macro="">
      <xdr:nvGraphicFramePr>
        <xdr:cNvPr id="3" name="Chart 2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5.xml><?xml version="1.0" encoding="utf-8"?>
<c:userShapes xmlns:c="http://schemas.openxmlformats.org/drawingml/2006/chart">
  <cdr:relSizeAnchor xmlns:cdr="http://schemas.openxmlformats.org/drawingml/2006/chartDrawing">
    <cdr:from>
      <cdr:x>0.07358</cdr:x>
      <cdr:y>0.89111</cdr:y>
    </cdr:from>
    <cdr:to>
      <cdr:x>0.93238</cdr:x>
      <cdr:y>0.97583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638175" y="5610224"/>
          <a:ext cx="7448550" cy="533401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US" sz="1000" i="1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Source:</a:t>
          </a:r>
          <a:r>
            <a:rPr lang="en-US" sz="10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 Authors' calculations based on the Social Protection Survey in Mexico City and Metropolitan Lima,</a:t>
          </a:r>
          <a:r>
            <a:rPr lang="en-US" sz="1000" baseline="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 </a:t>
          </a:r>
          <a:r>
            <a:rPr lang="en-US" sz="10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Peru (IDB, 2008).</a:t>
          </a:r>
          <a:endParaRPr lang="en-US" sz="1000">
            <a:latin typeface="Times New Roman" panose="02020603050405020304" pitchFamily="18" charset="0"/>
            <a:cs typeface="Times New Roman" panose="02020603050405020304" pitchFamily="18" charset="0"/>
          </a:endParaRPr>
        </a:p>
      </cdr:txBody>
    </cdr:sp>
  </cdr:relSizeAnchor>
</c:userShapes>
</file>

<file path=xl/drawings/drawing16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180975</xdr:colOff>
      <xdr:row>13</xdr:row>
      <xdr:rowOff>28574</xdr:rowOff>
    </xdr:from>
    <xdr:to>
      <xdr:col>6</xdr:col>
      <xdr:colOff>104775</xdr:colOff>
      <xdr:row>25</xdr:row>
      <xdr:rowOff>147636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6</xdr:col>
      <xdr:colOff>209550</xdr:colOff>
      <xdr:row>13</xdr:row>
      <xdr:rowOff>0</xdr:rowOff>
    </xdr:from>
    <xdr:to>
      <xdr:col>11</xdr:col>
      <xdr:colOff>523875</xdr:colOff>
      <xdr:row>25</xdr:row>
      <xdr:rowOff>119062</xdr:rowOff>
    </xdr:to>
    <xdr:graphicFrame macro="">
      <xdr:nvGraphicFramePr>
        <xdr:cNvPr id="3" name="Chart 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17.xml><?xml version="1.0" encoding="utf-8"?>
<c:userShapes xmlns:c="http://schemas.openxmlformats.org/drawingml/2006/chart">
  <cdr:relSizeAnchor xmlns:cdr="http://schemas.openxmlformats.org/drawingml/2006/chartDrawing">
    <cdr:from>
      <cdr:x>0.39628</cdr:x>
      <cdr:y>0.36077</cdr:y>
    </cdr:from>
    <cdr:to>
      <cdr:x>0.68085</cdr:x>
      <cdr:y>0.51839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1419237" y="867674"/>
          <a:ext cx="1019163" cy="37908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US" sz="1200">
              <a:latin typeface="Times New Roman" panose="02020603050405020304" pitchFamily="18" charset="0"/>
              <a:cs typeface="Times New Roman" panose="02020603050405020304" pitchFamily="18" charset="0"/>
            </a:rPr>
            <a:t>At age</a:t>
          </a:r>
          <a:r>
            <a:rPr lang="en-US" sz="1200" baseline="0">
              <a:latin typeface="Times New Roman" panose="02020603050405020304" pitchFamily="18" charset="0"/>
              <a:cs typeface="Times New Roman" panose="02020603050405020304" pitchFamily="18" charset="0"/>
            </a:rPr>
            <a:t> 60</a:t>
          </a:r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cdr:txBody>
    </cdr:sp>
  </cdr:relSizeAnchor>
  <cdr:relSizeAnchor xmlns:cdr="http://schemas.openxmlformats.org/drawingml/2006/chartDrawing">
    <cdr:from>
      <cdr:x>0.7234</cdr:x>
      <cdr:y>0.08903</cdr:y>
    </cdr:from>
    <cdr:to>
      <cdr:x>0.9477</cdr:x>
      <cdr:y>0.19295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590801" y="214116"/>
          <a:ext cx="803290" cy="24993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1200">
              <a:latin typeface="Times New Roman" panose="02020603050405020304" pitchFamily="18" charset="0"/>
              <a:cs typeface="Times New Roman" panose="02020603050405020304" pitchFamily="18" charset="0"/>
            </a:rPr>
            <a:t>At age</a:t>
          </a:r>
          <a:r>
            <a:rPr lang="en-US" sz="1200" baseline="0">
              <a:latin typeface="Times New Roman" panose="02020603050405020304" pitchFamily="18" charset="0"/>
              <a:cs typeface="Times New Roman" panose="02020603050405020304" pitchFamily="18" charset="0"/>
            </a:rPr>
            <a:t> 80</a:t>
          </a:r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cdr:txBody>
    </cdr:sp>
  </cdr:relSizeAnchor>
</c:userShapes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0.36827</cdr:x>
      <cdr:y>0.37228</cdr:y>
    </cdr:from>
    <cdr:to>
      <cdr:x>0.60744</cdr:x>
      <cdr:y>0.55611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1238251" y="895350"/>
          <a:ext cx="804170" cy="44214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1200">
              <a:latin typeface="Times New Roman" panose="02020603050405020304" pitchFamily="18" charset="0"/>
              <a:cs typeface="Times New Roman" panose="02020603050405020304" pitchFamily="18" charset="0"/>
            </a:rPr>
            <a:t>At age</a:t>
          </a:r>
          <a:r>
            <a:rPr lang="en-US" sz="1200" baseline="0">
              <a:latin typeface="Times New Roman" panose="02020603050405020304" pitchFamily="18" charset="0"/>
              <a:cs typeface="Times New Roman" panose="02020603050405020304" pitchFamily="18" charset="0"/>
            </a:rPr>
            <a:t> 60</a:t>
          </a:r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cdr:txBody>
    </cdr:sp>
  </cdr:relSizeAnchor>
  <cdr:relSizeAnchor xmlns:cdr="http://schemas.openxmlformats.org/drawingml/2006/chartDrawing">
    <cdr:from>
      <cdr:x>0.72429</cdr:x>
      <cdr:y>0.14127</cdr:y>
    </cdr:from>
    <cdr:to>
      <cdr:x>0.98017</cdr:x>
      <cdr:y>0.24518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435298" y="339763"/>
          <a:ext cx="860352" cy="2499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1200">
              <a:latin typeface="Times New Roman" panose="02020603050405020304" pitchFamily="18" charset="0"/>
              <a:cs typeface="Times New Roman" panose="02020603050405020304" pitchFamily="18" charset="0"/>
            </a:rPr>
            <a:t>At age</a:t>
          </a:r>
          <a:r>
            <a:rPr lang="en-US" sz="1200" baseline="0">
              <a:latin typeface="Times New Roman" panose="02020603050405020304" pitchFamily="18" charset="0"/>
              <a:cs typeface="Times New Roman" panose="02020603050405020304" pitchFamily="18" charset="0"/>
            </a:rPr>
            <a:t> 80</a:t>
          </a:r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cdr:txBody>
    </cdr:sp>
  </cdr:relSizeAnchor>
</c:userShapes>
</file>

<file path=xl/drawings/drawing19.xml><?xml version="1.0" encoding="utf-8"?>
<xdr:wsDr xmlns:xdr="http://schemas.openxmlformats.org/drawingml/2006/spreadsheetDrawing" xmlns:a="http://schemas.openxmlformats.org/drawingml/2006/main">
  <xdr:twoCellAnchor>
    <xdr:from>
      <xdr:col>9</xdr:col>
      <xdr:colOff>171450</xdr:colOff>
      <xdr:row>6</xdr:row>
      <xdr:rowOff>85724</xdr:rowOff>
    </xdr:from>
    <xdr:to>
      <xdr:col>21</xdr:col>
      <xdr:colOff>476250</xdr:colOff>
      <xdr:row>35</xdr:row>
      <xdr:rowOff>161925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15</xdr:col>
      <xdr:colOff>257175</xdr:colOff>
      <xdr:row>6</xdr:row>
      <xdr:rowOff>76201</xdr:rowOff>
    </xdr:from>
    <xdr:to>
      <xdr:col>21</xdr:col>
      <xdr:colOff>504825</xdr:colOff>
      <xdr:row>35</xdr:row>
      <xdr:rowOff>161925</xdr:rowOff>
    </xdr:to>
    <xdr:graphicFrame macro="">
      <xdr:nvGraphicFramePr>
        <xdr:cNvPr id="3" name="Chart 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20.xml><?xml version="1.0" encoding="utf-8"?>
<xdr:wsDr xmlns:xdr="http://schemas.openxmlformats.org/drawingml/2006/spreadsheetDrawing" xmlns:a="http://schemas.openxmlformats.org/drawingml/2006/main">
  <xdr:absoluteAnchor>
    <xdr:pos x="3238500" y="190500"/>
    <xdr:ext cx="8667750" cy="6296025"/>
    <xdr:graphicFrame macro="">
      <xdr:nvGraphicFramePr>
        <xdr:cNvPr id="3" name="Chart 2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1.xml><?xml version="1.0" encoding="utf-8"?>
<c:userShapes xmlns:c="http://schemas.openxmlformats.org/drawingml/2006/chart">
  <cdr:relSizeAnchor xmlns:cdr="http://schemas.openxmlformats.org/drawingml/2006/chartDrawing">
    <cdr:from>
      <cdr:x>0.04398</cdr:x>
      <cdr:y>0.92879</cdr:y>
    </cdr:from>
    <cdr:to>
      <cdr:x>0.64316</cdr:x>
      <cdr:y>0.98333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381000" y="5838825"/>
          <a:ext cx="5191125" cy="3429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US" sz="1000" i="1">
              <a:latin typeface="Times New Roman" panose="02020603050405020304" pitchFamily="18" charset="0"/>
              <a:cs typeface="Times New Roman" panose="02020603050405020304" pitchFamily="18" charset="0"/>
            </a:rPr>
            <a:t>Source</a:t>
          </a:r>
          <a:r>
            <a:rPr lang="en-US" sz="1000">
              <a:latin typeface="Times New Roman" panose="02020603050405020304" pitchFamily="18" charset="0"/>
              <a:cs typeface="Times New Roman" panose="02020603050405020304" pitchFamily="18" charset="0"/>
            </a:rPr>
            <a:t>: Authors' calculations based on Attanasio and others (2015).</a:t>
          </a:r>
        </a:p>
      </cdr:txBody>
    </cdr:sp>
  </cdr:relSizeAnchor>
</c:userShapes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E:\Proyeccion%20SP\Otros\Pedido%20DT.xls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ase_Consolidado"/>
      <sheetName val="Base_Consolidado_mill"/>
      <sheetName val="Base_PE"/>
      <sheetName val="Reforma_PE"/>
      <sheetName val="México"/>
      <sheetName val="AFPCHI_penprom"/>
      <sheetName val="Base_CHI"/>
      <sheetName val="CHI_muj(65)_reforma"/>
      <sheetName val="Población"/>
      <sheetName val="pob arg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</sheetDataSet>
  </externalBook>
</externalLink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3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4.bin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5.bin"/></Relationships>
</file>

<file path=xl/work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6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4.xml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6.xml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1.vml"/><Relationship Id="rId1" Type="http://schemas.openxmlformats.org/officeDocument/2006/relationships/drawing" Target="../drawings/drawing19.x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0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2:U42"/>
  <sheetViews>
    <sheetView showGridLines="0" tabSelected="1" zoomScale="90" zoomScaleNormal="90" workbookViewId="0">
      <pane xSplit="1" ySplit="3" topLeftCell="B4" activePane="bottomRight" state="frozen"/>
      <selection pane="topRight" activeCell="D1" sqref="D1"/>
      <selection pane="bottomLeft" activeCell="A4" sqref="A4"/>
      <selection pane="bottomRight"/>
    </sheetView>
  </sheetViews>
  <sheetFormatPr defaultRowHeight="11.25"/>
  <cols>
    <col min="1" max="1" width="21.7109375" style="28" customWidth="1"/>
    <col min="2" max="16384" width="9.140625" style="28"/>
  </cols>
  <sheetData>
    <row r="2" spans="1:21">
      <c r="G2" s="28" t="s">
        <v>103</v>
      </c>
      <c r="N2" s="28" t="s">
        <v>102</v>
      </c>
      <c r="U2" s="28" t="s">
        <v>101</v>
      </c>
    </row>
    <row r="3" spans="1:21">
      <c r="B3" s="99" t="s">
        <v>98</v>
      </c>
      <c r="C3" s="99" t="s">
        <v>99</v>
      </c>
    </row>
    <row r="4" spans="1:21" ht="12">
      <c r="A4" s="29" t="s">
        <v>63</v>
      </c>
      <c r="B4" s="28">
        <v>1970</v>
      </c>
      <c r="C4" s="28">
        <v>2010</v>
      </c>
      <c r="D4" s="28">
        <v>40</v>
      </c>
    </row>
    <row r="5" spans="1:21" ht="12">
      <c r="A5" s="29" t="s">
        <v>66</v>
      </c>
      <c r="B5" s="28">
        <v>1970</v>
      </c>
      <c r="C5" s="28">
        <v>2010</v>
      </c>
      <c r="D5" s="28">
        <v>40</v>
      </c>
    </row>
    <row r="6" spans="1:21" ht="12">
      <c r="A6" s="29" t="s">
        <v>68</v>
      </c>
      <c r="B6" s="28">
        <v>1965</v>
      </c>
      <c r="C6" s="28">
        <v>2010</v>
      </c>
      <c r="D6" s="28">
        <v>45</v>
      </c>
    </row>
    <row r="7" spans="1:21" ht="12">
      <c r="A7" s="29" t="s">
        <v>69</v>
      </c>
      <c r="B7" s="28">
        <v>1965</v>
      </c>
      <c r="C7" s="28">
        <v>2010</v>
      </c>
      <c r="D7" s="28">
        <v>45</v>
      </c>
    </row>
    <row r="8" spans="1:21" ht="12">
      <c r="A8" s="29" t="s">
        <v>65</v>
      </c>
      <c r="B8" s="28">
        <v>1970</v>
      </c>
      <c r="C8" s="28">
        <v>2015</v>
      </c>
      <c r="D8" s="28">
        <v>45</v>
      </c>
    </row>
    <row r="9" spans="1:21" ht="12">
      <c r="A9" s="29" t="s">
        <v>67</v>
      </c>
      <c r="B9" s="28">
        <v>1970</v>
      </c>
      <c r="C9" s="28">
        <v>2020</v>
      </c>
      <c r="D9" s="28">
        <v>50</v>
      </c>
    </row>
    <row r="10" spans="1:21" ht="12">
      <c r="A10" s="29" t="s">
        <v>64</v>
      </c>
      <c r="B10" s="28">
        <v>1990</v>
      </c>
      <c r="C10" s="28">
        <v>2075</v>
      </c>
      <c r="D10" s="28">
        <v>85</v>
      </c>
    </row>
    <row r="11" spans="1:21" ht="12">
      <c r="A11" s="42" t="s">
        <v>17</v>
      </c>
      <c r="B11" s="28">
        <v>1980</v>
      </c>
      <c r="C11" s="28">
        <v>2010</v>
      </c>
      <c r="D11" s="28">
        <v>30</v>
      </c>
    </row>
    <row r="12" spans="1:21" ht="12">
      <c r="A12" s="42" t="s">
        <v>15</v>
      </c>
      <c r="B12" s="28">
        <v>1970</v>
      </c>
      <c r="C12" s="28">
        <v>2010</v>
      </c>
      <c r="D12" s="28">
        <v>40</v>
      </c>
    </row>
    <row r="13" spans="1:21" ht="12">
      <c r="A13" s="42" t="s">
        <v>92</v>
      </c>
      <c r="B13" s="28">
        <v>1970</v>
      </c>
      <c r="C13" s="28">
        <v>2010</v>
      </c>
      <c r="D13" s="28">
        <v>40</v>
      </c>
    </row>
    <row r="14" spans="1:21" ht="12">
      <c r="A14" s="42" t="s">
        <v>41</v>
      </c>
      <c r="B14" s="28">
        <v>1975</v>
      </c>
      <c r="C14" s="28">
        <v>2015</v>
      </c>
      <c r="D14" s="28">
        <v>40</v>
      </c>
    </row>
    <row r="15" spans="1:21" ht="12">
      <c r="A15" s="42" t="s">
        <v>89</v>
      </c>
      <c r="B15" s="28">
        <v>1970</v>
      </c>
      <c r="C15" s="28">
        <v>2015</v>
      </c>
      <c r="D15" s="28">
        <v>45</v>
      </c>
    </row>
    <row r="16" spans="1:21" ht="12">
      <c r="A16" s="42" t="s">
        <v>1</v>
      </c>
      <c r="B16" s="28">
        <v>1970</v>
      </c>
      <c r="C16" s="28">
        <v>2015</v>
      </c>
      <c r="D16" s="28">
        <v>45</v>
      </c>
    </row>
    <row r="17" spans="1:4" ht="12">
      <c r="A17" s="42" t="s">
        <v>42</v>
      </c>
      <c r="B17" s="28">
        <v>1970</v>
      </c>
      <c r="C17" s="28">
        <v>2015</v>
      </c>
      <c r="D17" s="28">
        <v>45</v>
      </c>
    </row>
    <row r="18" spans="1:4" ht="12">
      <c r="A18" s="42" t="s">
        <v>18</v>
      </c>
      <c r="B18" s="28">
        <v>1990</v>
      </c>
      <c r="C18" s="28">
        <v>2020</v>
      </c>
      <c r="D18" s="28">
        <v>30</v>
      </c>
    </row>
    <row r="19" spans="1:4" ht="12">
      <c r="A19" s="42" t="s">
        <v>23</v>
      </c>
      <c r="B19" s="28">
        <v>1970</v>
      </c>
      <c r="C19" s="28">
        <v>2020</v>
      </c>
      <c r="D19" s="28">
        <v>50</v>
      </c>
    </row>
    <row r="20" spans="1:4" ht="12">
      <c r="A20" s="42" t="s">
        <v>21</v>
      </c>
      <c r="B20" s="28">
        <v>1970</v>
      </c>
      <c r="C20" s="28">
        <v>2020</v>
      </c>
      <c r="D20" s="28">
        <v>50</v>
      </c>
    </row>
    <row r="21" spans="1:4" ht="12">
      <c r="A21" s="42" t="s">
        <v>88</v>
      </c>
      <c r="B21" s="28">
        <v>1965</v>
      </c>
      <c r="C21" s="28">
        <v>2020</v>
      </c>
      <c r="D21" s="28">
        <v>55</v>
      </c>
    </row>
    <row r="22" spans="1:4" ht="12">
      <c r="A22" s="42" t="s">
        <v>96</v>
      </c>
      <c r="B22" s="28">
        <v>1970</v>
      </c>
      <c r="C22" s="28">
        <v>2025</v>
      </c>
      <c r="D22" s="28">
        <v>55</v>
      </c>
    </row>
    <row r="23" spans="1:4" ht="12">
      <c r="A23" s="42" t="s">
        <v>97</v>
      </c>
      <c r="B23" s="28">
        <v>1970</v>
      </c>
      <c r="C23" s="28">
        <v>2025</v>
      </c>
      <c r="D23" s="28">
        <v>55</v>
      </c>
    </row>
    <row r="24" spans="1:4" ht="12">
      <c r="A24" s="42" t="s">
        <v>100</v>
      </c>
      <c r="B24" s="28">
        <v>1970</v>
      </c>
      <c r="C24" s="28">
        <v>2025</v>
      </c>
      <c r="D24" s="28">
        <v>55</v>
      </c>
    </row>
    <row r="25" spans="1:4" ht="12">
      <c r="A25" s="42" t="s">
        <v>3</v>
      </c>
      <c r="B25" s="28">
        <v>1970</v>
      </c>
      <c r="C25" s="28">
        <v>2030</v>
      </c>
      <c r="D25" s="28">
        <v>60</v>
      </c>
    </row>
    <row r="26" spans="1:4" ht="12">
      <c r="A26" s="42" t="s">
        <v>4</v>
      </c>
      <c r="B26" s="28">
        <v>1970</v>
      </c>
      <c r="C26" s="28">
        <v>2030</v>
      </c>
      <c r="D26" s="28">
        <v>60</v>
      </c>
    </row>
    <row r="27" spans="1:4" ht="12">
      <c r="A27" s="42" t="s">
        <v>14</v>
      </c>
      <c r="B27" s="28">
        <v>1995</v>
      </c>
      <c r="C27" s="28">
        <v>2035</v>
      </c>
      <c r="D27" s="28">
        <v>40</v>
      </c>
    </row>
    <row r="28" spans="1:4" ht="12">
      <c r="A28" s="42" t="s">
        <v>90</v>
      </c>
      <c r="B28" s="28">
        <v>1970</v>
      </c>
      <c r="C28" s="28">
        <v>2035</v>
      </c>
      <c r="D28" s="28">
        <v>65</v>
      </c>
    </row>
    <row r="29" spans="1:4" ht="12">
      <c r="A29" s="42" t="s">
        <v>32</v>
      </c>
      <c r="B29" s="28">
        <v>1970</v>
      </c>
      <c r="C29" s="28">
        <v>2035</v>
      </c>
      <c r="D29" s="28">
        <v>65</v>
      </c>
    </row>
    <row r="30" spans="1:4" ht="12">
      <c r="A30" s="42" t="s">
        <v>2</v>
      </c>
      <c r="B30" s="28">
        <v>1970</v>
      </c>
      <c r="C30" s="28">
        <v>2035</v>
      </c>
      <c r="D30" s="28">
        <v>65</v>
      </c>
    </row>
    <row r="31" spans="1:4" ht="12">
      <c r="A31" s="42" t="s">
        <v>95</v>
      </c>
      <c r="B31" s="28">
        <v>1970</v>
      </c>
      <c r="C31" s="28">
        <v>2035</v>
      </c>
      <c r="D31" s="28">
        <v>65</v>
      </c>
    </row>
    <row r="32" spans="1:4" ht="12">
      <c r="A32" s="42" t="s">
        <v>94</v>
      </c>
      <c r="B32" s="28">
        <v>1975</v>
      </c>
      <c r="C32" s="28">
        <v>2040</v>
      </c>
      <c r="D32" s="28">
        <v>65</v>
      </c>
    </row>
    <row r="33" spans="1:7" ht="12">
      <c r="A33" s="42" t="s">
        <v>35</v>
      </c>
      <c r="B33" s="28">
        <v>1990</v>
      </c>
      <c r="C33" s="28">
        <v>2045</v>
      </c>
      <c r="D33" s="28">
        <v>55</v>
      </c>
    </row>
    <row r="34" spans="1:7" ht="12">
      <c r="A34" s="42" t="s">
        <v>34</v>
      </c>
      <c r="B34" s="28">
        <v>1980</v>
      </c>
      <c r="C34" s="28">
        <v>2045</v>
      </c>
      <c r="D34" s="28">
        <v>65</v>
      </c>
    </row>
    <row r="35" spans="1:7" ht="12">
      <c r="A35" s="42" t="s">
        <v>91</v>
      </c>
      <c r="B35" s="28">
        <v>1975</v>
      </c>
      <c r="C35" s="28">
        <v>2045</v>
      </c>
      <c r="D35" s="28">
        <v>70</v>
      </c>
    </row>
    <row r="36" spans="1:7" ht="12">
      <c r="A36" s="42" t="s">
        <v>37</v>
      </c>
      <c r="B36" s="28">
        <v>1970</v>
      </c>
      <c r="C36" s="28">
        <v>2045</v>
      </c>
      <c r="D36" s="28">
        <v>75</v>
      </c>
    </row>
    <row r="37" spans="1:7" ht="12" hidden="1">
      <c r="A37" s="42" t="s">
        <v>93</v>
      </c>
      <c r="B37" s="28">
        <v>1960</v>
      </c>
      <c r="C37" s="28">
        <v>2005</v>
      </c>
      <c r="D37" s="28">
        <v>45</v>
      </c>
    </row>
    <row r="38" spans="1:7" ht="12">
      <c r="A38" s="42" t="s">
        <v>30</v>
      </c>
      <c r="B38" s="28">
        <v>1965</v>
      </c>
      <c r="C38" s="28">
        <v>2045</v>
      </c>
      <c r="D38" s="28">
        <v>80</v>
      </c>
    </row>
    <row r="39" spans="1:7" ht="12">
      <c r="A39" s="42" t="s">
        <v>40</v>
      </c>
      <c r="B39" s="28">
        <v>1970</v>
      </c>
      <c r="C39" s="28">
        <v>2055</v>
      </c>
      <c r="D39" s="28">
        <v>85</v>
      </c>
    </row>
    <row r="42" spans="1:7" ht="12.75">
      <c r="G42" s="35"/>
    </row>
  </sheetData>
  <sortState ref="A4:D10">
    <sortCondition ref="C4:C10"/>
    <sortCondition ref="D4:D10"/>
  </sortState>
  <pageMargins left="0.7" right="0.7" top="0.75" bottom="0.75" header="0.3" footer="0.3"/>
  <pageSetup orientation="portrait" verticalDpi="0" r:id="rId1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F58"/>
  <sheetViews>
    <sheetView showGridLines="0" zoomScale="90" zoomScaleNormal="90" workbookViewId="0"/>
  </sheetViews>
  <sheetFormatPr defaultRowHeight="11.25"/>
  <cols>
    <col min="1" max="1" width="12.28515625" style="28" customWidth="1"/>
    <col min="2" max="16384" width="9.140625" style="28"/>
  </cols>
  <sheetData>
    <row r="1" spans="1:6" ht="36">
      <c r="A1" s="30" t="s">
        <v>70</v>
      </c>
      <c r="B1" s="31" t="s">
        <v>71</v>
      </c>
      <c r="C1" s="31" t="s">
        <v>72</v>
      </c>
      <c r="D1" s="31" t="s">
        <v>73</v>
      </c>
      <c r="F1" s="32" t="s">
        <v>74</v>
      </c>
    </row>
    <row r="2" spans="1:6" ht="15">
      <c r="A2" s="33">
        <v>1950</v>
      </c>
      <c r="B2" s="51">
        <v>50.228032801253939</v>
      </c>
      <c r="C2" s="50">
        <v>46.21612916796272</v>
      </c>
      <c r="D2" s="51">
        <v>3.5558380307833559</v>
      </c>
      <c r="F2" s="28">
        <v>0</v>
      </c>
    </row>
    <row r="3" spans="1:6" ht="15">
      <c r="A3" s="33">
        <v>1955</v>
      </c>
      <c r="B3" s="51">
        <v>51.11324934040362</v>
      </c>
      <c r="C3" s="50">
        <v>45.338586702600672</v>
      </c>
      <c r="D3" s="51">
        <v>3.5481639569957055</v>
      </c>
      <c r="F3" s="28">
        <v>0</v>
      </c>
    </row>
    <row r="4" spans="1:6" ht="15">
      <c r="A4" s="33">
        <v>1960</v>
      </c>
      <c r="B4" s="51">
        <v>52.028994486343407</v>
      </c>
      <c r="C4" s="50">
        <v>44.321646578195597</v>
      </c>
      <c r="D4" s="51">
        <v>3.6493589354609952</v>
      </c>
      <c r="F4" s="28">
        <v>0</v>
      </c>
    </row>
    <row r="5" spans="1:6" ht="15">
      <c r="A5" s="33">
        <v>1965</v>
      </c>
      <c r="B5" s="51">
        <v>52.921183084168298</v>
      </c>
      <c r="C5" s="50">
        <v>43.258663752993144</v>
      </c>
      <c r="D5" s="51">
        <v>3.8201531628385537</v>
      </c>
      <c r="F5" s="28">
        <v>0</v>
      </c>
    </row>
    <row r="6" spans="1:6" ht="15">
      <c r="A6" s="33">
        <v>1970</v>
      </c>
      <c r="B6" s="51">
        <v>53.00156608372982</v>
      </c>
      <c r="C6" s="50">
        <v>43.00769915053376</v>
      </c>
      <c r="D6" s="51">
        <v>3.9907347657364154</v>
      </c>
      <c r="F6" s="28">
        <v>0</v>
      </c>
    </row>
    <row r="7" spans="1:6" ht="15">
      <c r="A7" s="33">
        <v>1975</v>
      </c>
      <c r="B7" s="51">
        <v>52.017887887376368</v>
      </c>
      <c r="C7" s="50">
        <v>43.820436290479499</v>
      </c>
      <c r="D7" s="51">
        <v>4.1616758221441321</v>
      </c>
      <c r="F7" s="28">
        <v>0</v>
      </c>
    </row>
    <row r="8" spans="1:6" ht="15">
      <c r="A8" s="33">
        <v>1980</v>
      </c>
      <c r="B8" s="51">
        <v>50.650229441113083</v>
      </c>
      <c r="C8" s="50">
        <v>44.99171613317786</v>
      </c>
      <c r="D8" s="51">
        <v>4.3580544257090645</v>
      </c>
      <c r="F8" s="28">
        <v>0</v>
      </c>
    </row>
    <row r="9" spans="1:6" ht="15">
      <c r="A9" s="33">
        <v>1985</v>
      </c>
      <c r="B9" s="51">
        <v>48.766521583054526</v>
      </c>
      <c r="C9" s="50">
        <v>46.744945020175486</v>
      </c>
      <c r="D9" s="51">
        <v>4.4885333967699967</v>
      </c>
      <c r="F9" s="28">
        <v>0</v>
      </c>
    </row>
    <row r="10" spans="1:6" ht="15">
      <c r="A10" s="33">
        <v>1990</v>
      </c>
      <c r="B10" s="51">
        <v>46.725988527700004</v>
      </c>
      <c r="C10" s="50">
        <v>48.527064901588815</v>
      </c>
      <c r="D10" s="51">
        <v>4.7469465707111862</v>
      </c>
      <c r="F10" s="34">
        <v>7.5786890387423865E-3</v>
      </c>
    </row>
    <row r="11" spans="1:6" ht="15">
      <c r="A11" s="33">
        <v>1995</v>
      </c>
      <c r="B11" s="51">
        <v>44.463027923404532</v>
      </c>
      <c r="C11" s="50">
        <v>50.411670996523853</v>
      </c>
      <c r="D11" s="51">
        <v>5.1253010800716137</v>
      </c>
      <c r="F11" s="34">
        <v>8.5744894094255727E-3</v>
      </c>
    </row>
    <row r="12" spans="1:6" ht="15">
      <c r="A12" s="33">
        <v>2000</v>
      </c>
      <c r="B12" s="51">
        <v>42.06773422824913</v>
      </c>
      <c r="C12" s="50">
        <v>52.360779902371569</v>
      </c>
      <c r="D12" s="51">
        <v>5.5714858693793117</v>
      </c>
      <c r="F12" s="34">
        <v>9.705506850929713E-3</v>
      </c>
    </row>
    <row r="13" spans="1:6" ht="15">
      <c r="A13" s="33">
        <v>2005</v>
      </c>
      <c r="B13" s="51">
        <v>39.522165420308177</v>
      </c>
      <c r="C13" s="50">
        <v>54.356565491074704</v>
      </c>
      <c r="D13" s="51">
        <v>6.1212690886171188</v>
      </c>
      <c r="F13" s="34">
        <v>1.1533780708450106E-2</v>
      </c>
    </row>
    <row r="14" spans="1:6" ht="15">
      <c r="A14" s="33">
        <v>2010</v>
      </c>
      <c r="B14" s="51">
        <v>36.885964605465041</v>
      </c>
      <c r="C14" s="50">
        <v>56.358471291420777</v>
      </c>
      <c r="D14" s="51">
        <v>6.7555641031141809</v>
      </c>
      <c r="F14" s="34">
        <v>1.399097576445702E-2</v>
      </c>
    </row>
    <row r="15" spans="1:6" ht="15">
      <c r="A15" s="33">
        <v>2015</v>
      </c>
      <c r="B15" s="51">
        <v>34.515946489138067</v>
      </c>
      <c r="C15" s="50">
        <v>57.876751195458397</v>
      </c>
      <c r="D15" s="51">
        <v>7.6073023154035333</v>
      </c>
      <c r="F15" s="34">
        <v>1.6238521645746008E-2</v>
      </c>
    </row>
    <row r="16" spans="1:6" ht="36">
      <c r="A16" s="30" t="s">
        <v>70</v>
      </c>
      <c r="B16" s="31" t="s">
        <v>71</v>
      </c>
      <c r="C16" s="31" t="s">
        <v>72</v>
      </c>
      <c r="D16" s="31" t="s">
        <v>73</v>
      </c>
      <c r="F16" s="32" t="s">
        <v>74</v>
      </c>
    </row>
    <row r="17" spans="1:6" ht="15">
      <c r="A17" s="33">
        <v>2015</v>
      </c>
      <c r="B17" s="51">
        <v>34.515946489138067</v>
      </c>
      <c r="C17" s="50">
        <v>57.876751195458397</v>
      </c>
      <c r="D17" s="51">
        <v>7.6073023154035333</v>
      </c>
      <c r="F17" s="34">
        <v>7.3442538703692309E-3</v>
      </c>
    </row>
    <row r="18" spans="1:6" ht="15">
      <c r="A18" s="33">
        <v>2020</v>
      </c>
      <c r="B18" s="51">
        <v>32.223339109664586</v>
      </c>
      <c r="C18" s="50">
        <v>58.942149071266861</v>
      </c>
      <c r="D18" s="51">
        <v>8.834511819068549</v>
      </c>
      <c r="F18" s="34">
        <v>8.6858921727228817E-3</v>
      </c>
    </row>
    <row r="19" spans="1:6" ht="15">
      <c r="A19" s="33">
        <v>2025</v>
      </c>
      <c r="B19" s="51">
        <v>30.120303719233654</v>
      </c>
      <c r="C19" s="50">
        <v>59.604974721708714</v>
      </c>
      <c r="D19" s="51">
        <v>10.274721559057628</v>
      </c>
      <c r="F19" s="34">
        <v>1.020380708740941E-2</v>
      </c>
    </row>
    <row r="20" spans="1:6" ht="15">
      <c r="A20" s="33">
        <v>2030</v>
      </c>
      <c r="B20" s="51">
        <v>28.433984861391064</v>
      </c>
      <c r="C20" s="50">
        <v>59.554734614802165</v>
      </c>
      <c r="D20" s="51">
        <v>12.011280523806764</v>
      </c>
      <c r="F20" s="34">
        <v>1.2074919312991648E-2</v>
      </c>
    </row>
    <row r="21" spans="1:6" ht="15">
      <c r="A21" s="33">
        <v>2035</v>
      </c>
      <c r="B21" s="51">
        <v>26.845497097767868</v>
      </c>
      <c r="C21" s="50">
        <v>59.359346014016765</v>
      </c>
      <c r="D21" s="51">
        <v>13.795156888215359</v>
      </c>
      <c r="F21" s="34">
        <v>1.4793536783231231E-2</v>
      </c>
    </row>
    <row r="22" spans="1:6" ht="15">
      <c r="A22" s="33">
        <v>2040</v>
      </c>
      <c r="B22" s="51">
        <v>25.400677385960911</v>
      </c>
      <c r="C22" s="50">
        <v>59.019577797257128</v>
      </c>
      <c r="D22" s="51">
        <v>15.579744816781968</v>
      </c>
      <c r="F22" s="34">
        <v>1.8893817074831325E-2</v>
      </c>
    </row>
    <row r="23" spans="1:6" ht="15">
      <c r="A23" s="33">
        <v>2045</v>
      </c>
      <c r="B23" s="51">
        <v>24.14551484022293</v>
      </c>
      <c r="C23" s="50">
        <v>58.335999293715076</v>
      </c>
      <c r="D23" s="51">
        <v>17.51848586606199</v>
      </c>
      <c r="F23" s="34">
        <v>2.3620752946629252E-2</v>
      </c>
    </row>
    <row r="24" spans="1:6" ht="15">
      <c r="A24" s="33">
        <v>2050</v>
      </c>
      <c r="B24" s="51">
        <v>23.099674782017047</v>
      </c>
      <c r="C24" s="50">
        <v>57.359519142345746</v>
      </c>
      <c r="D24" s="51">
        <v>19.540806075637203</v>
      </c>
      <c r="F24" s="34">
        <v>2.9400143633023741E-2</v>
      </c>
    </row>
    <row r="25" spans="1:6" ht="15">
      <c r="A25" s="33">
        <v>2055</v>
      </c>
      <c r="B25" s="51">
        <v>22.237457960337988</v>
      </c>
      <c r="C25" s="50">
        <v>56.276061769272232</v>
      </c>
      <c r="D25" s="51">
        <v>21.486480270389787</v>
      </c>
      <c r="F25" s="34">
        <v>3.5203481186753913E-2</v>
      </c>
    </row>
    <row r="26" spans="1:6" ht="15">
      <c r="A26" s="33">
        <v>2060</v>
      </c>
      <c r="B26" s="51">
        <v>21.523821589039553</v>
      </c>
      <c r="C26" s="50">
        <v>55.204695437109883</v>
      </c>
      <c r="D26" s="51">
        <v>23.271482973850553</v>
      </c>
      <c r="F26" s="34">
        <v>4.1050919118632748E-2</v>
      </c>
    </row>
    <row r="27" spans="1:6" ht="15">
      <c r="A27" s="33">
        <v>2065</v>
      </c>
      <c r="B27" s="51">
        <v>20.929595669712008</v>
      </c>
      <c r="C27" s="50">
        <v>54.079778292126832</v>
      </c>
      <c r="D27" s="51">
        <v>24.99062603816116</v>
      </c>
      <c r="F27" s="34">
        <v>4.7832373418797106E-2</v>
      </c>
    </row>
    <row r="28" spans="1:6" ht="15">
      <c r="A28" s="33">
        <v>2070</v>
      </c>
      <c r="B28" s="51">
        <v>20.438753443125783</v>
      </c>
      <c r="C28" s="50">
        <v>53.030362937607698</v>
      </c>
      <c r="D28" s="51">
        <v>26.530883619266522</v>
      </c>
      <c r="F28" s="34">
        <v>5.5150662752634021E-2</v>
      </c>
    </row>
    <row r="29" spans="1:6" ht="15">
      <c r="A29" s="33">
        <v>2075</v>
      </c>
      <c r="B29" s="51">
        <v>20.047325648982071</v>
      </c>
      <c r="C29" s="50">
        <v>52.269382891221817</v>
      </c>
      <c r="D29" s="51">
        <v>27.683291459796123</v>
      </c>
      <c r="F29" s="34">
        <v>6.2094754038882739E-2</v>
      </c>
    </row>
    <row r="30" spans="1:6" ht="15">
      <c r="A30" s="33">
        <v>2080</v>
      </c>
      <c r="B30" s="51">
        <v>19.744955695192264</v>
      </c>
      <c r="C30" s="50">
        <v>51.536920785925211</v>
      </c>
      <c r="D30" s="51">
        <v>28.718123518882532</v>
      </c>
      <c r="F30" s="34">
        <v>6.8328751417559966E-2</v>
      </c>
    </row>
    <row r="31" spans="1:6" ht="15">
      <c r="A31" s="33">
        <v>2085</v>
      </c>
      <c r="B31" s="51">
        <v>19.518560000938834</v>
      </c>
      <c r="C31" s="50">
        <v>50.857230395655549</v>
      </c>
      <c r="D31" s="51">
        <v>29.624209603405621</v>
      </c>
      <c r="F31" s="34">
        <v>7.4736167406715071E-2</v>
      </c>
    </row>
    <row r="32" spans="1:6" ht="15">
      <c r="A32" s="33">
        <v>2090</v>
      </c>
      <c r="B32" s="51">
        <v>19.347672646973223</v>
      </c>
      <c r="C32" s="50">
        <v>50.264041604308538</v>
      </c>
      <c r="D32" s="51">
        <v>30.388285748718236</v>
      </c>
      <c r="F32" s="34">
        <v>8.0653648461043947E-2</v>
      </c>
    </row>
    <row r="33" spans="1:6" ht="15">
      <c r="A33" s="33">
        <v>2095</v>
      </c>
      <c r="B33" s="51">
        <v>19.213562327227063</v>
      </c>
      <c r="C33" s="50">
        <v>49.780549659276609</v>
      </c>
      <c r="D33" s="51">
        <v>31.005888013496318</v>
      </c>
      <c r="F33" s="34">
        <v>8.4667504084197973E-2</v>
      </c>
    </row>
    <row r="34" spans="1:6" ht="15">
      <c r="A34" s="33">
        <v>2100</v>
      </c>
      <c r="B34" s="51">
        <v>19.106427998926776</v>
      </c>
      <c r="C34" s="50">
        <v>49.387672989952023</v>
      </c>
      <c r="D34" s="51">
        <v>31.505899011121212</v>
      </c>
      <c r="F34" s="34">
        <v>8.8920979295998015E-2</v>
      </c>
    </row>
    <row r="37" spans="1:6" ht="15.75"/>
    <row r="58" spans="2:2" ht="12.75">
      <c r="B58" s="35"/>
    </row>
  </sheetData>
  <pageMargins left="0.7" right="0.7" top="0.75" bottom="0.75" header="0.3" footer="0.3"/>
  <pageSetup orientation="portrait" verticalDpi="0" r:id="rId1"/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Q156"/>
  <sheetViews>
    <sheetView showGridLines="0" zoomScale="90" zoomScaleNormal="90" workbookViewId="0"/>
  </sheetViews>
  <sheetFormatPr defaultRowHeight="15"/>
  <sheetData>
    <row r="1" spans="1:95">
      <c r="A1" s="7"/>
      <c r="B1" s="7">
        <v>0</v>
      </c>
      <c r="C1" s="7">
        <v>1</v>
      </c>
      <c r="D1" s="7">
        <f>+C1+1</f>
        <v>2</v>
      </c>
      <c r="E1" s="7">
        <f t="shared" ref="E1:BP1" si="0">+D1+1</f>
        <v>3</v>
      </c>
      <c r="F1" s="7">
        <f t="shared" si="0"/>
        <v>4</v>
      </c>
      <c r="G1" s="7">
        <f t="shared" si="0"/>
        <v>5</v>
      </c>
      <c r="H1" s="7">
        <f t="shared" si="0"/>
        <v>6</v>
      </c>
      <c r="I1" s="7">
        <f t="shared" si="0"/>
        <v>7</v>
      </c>
      <c r="J1" s="7">
        <f t="shared" si="0"/>
        <v>8</v>
      </c>
      <c r="K1" s="7">
        <f t="shared" si="0"/>
        <v>9</v>
      </c>
      <c r="L1" s="7">
        <f t="shared" si="0"/>
        <v>10</v>
      </c>
      <c r="M1" s="7">
        <f t="shared" si="0"/>
        <v>11</v>
      </c>
      <c r="N1" s="7">
        <f t="shared" si="0"/>
        <v>12</v>
      </c>
      <c r="O1" s="7">
        <f t="shared" si="0"/>
        <v>13</v>
      </c>
      <c r="P1" s="7">
        <f t="shared" si="0"/>
        <v>14</v>
      </c>
      <c r="Q1" s="7">
        <f t="shared" si="0"/>
        <v>15</v>
      </c>
      <c r="R1" s="7">
        <f t="shared" si="0"/>
        <v>16</v>
      </c>
      <c r="S1" s="7">
        <f t="shared" si="0"/>
        <v>17</v>
      </c>
      <c r="T1" s="7">
        <f t="shared" si="0"/>
        <v>18</v>
      </c>
      <c r="U1" s="7">
        <f t="shared" si="0"/>
        <v>19</v>
      </c>
      <c r="V1" s="7">
        <f t="shared" si="0"/>
        <v>20</v>
      </c>
      <c r="W1" s="7">
        <f t="shared" si="0"/>
        <v>21</v>
      </c>
      <c r="X1" s="7">
        <f t="shared" si="0"/>
        <v>22</v>
      </c>
      <c r="Y1" s="7">
        <f t="shared" si="0"/>
        <v>23</v>
      </c>
      <c r="Z1" s="7">
        <f t="shared" si="0"/>
        <v>24</v>
      </c>
      <c r="AA1" s="7">
        <f t="shared" si="0"/>
        <v>25</v>
      </c>
      <c r="AB1" s="7">
        <f t="shared" si="0"/>
        <v>26</v>
      </c>
      <c r="AC1" s="7">
        <f t="shared" si="0"/>
        <v>27</v>
      </c>
      <c r="AD1" s="7">
        <f t="shared" si="0"/>
        <v>28</v>
      </c>
      <c r="AE1" s="7">
        <f t="shared" si="0"/>
        <v>29</v>
      </c>
      <c r="AF1" s="7">
        <f t="shared" si="0"/>
        <v>30</v>
      </c>
      <c r="AG1" s="7">
        <f t="shared" si="0"/>
        <v>31</v>
      </c>
      <c r="AH1" s="7">
        <f t="shared" si="0"/>
        <v>32</v>
      </c>
      <c r="AI1" s="7">
        <f t="shared" si="0"/>
        <v>33</v>
      </c>
      <c r="AJ1" s="7">
        <f t="shared" si="0"/>
        <v>34</v>
      </c>
      <c r="AK1" s="7">
        <f t="shared" si="0"/>
        <v>35</v>
      </c>
      <c r="AL1" s="7">
        <f t="shared" si="0"/>
        <v>36</v>
      </c>
      <c r="AM1" s="7">
        <f t="shared" si="0"/>
        <v>37</v>
      </c>
      <c r="AN1" s="7">
        <f t="shared" si="0"/>
        <v>38</v>
      </c>
      <c r="AO1" s="7">
        <f t="shared" si="0"/>
        <v>39</v>
      </c>
      <c r="AP1" s="7">
        <f t="shared" si="0"/>
        <v>40</v>
      </c>
      <c r="AQ1" s="7">
        <f t="shared" si="0"/>
        <v>41</v>
      </c>
      <c r="AR1" s="7">
        <f t="shared" si="0"/>
        <v>42</v>
      </c>
      <c r="AS1" s="7">
        <f t="shared" si="0"/>
        <v>43</v>
      </c>
      <c r="AT1" s="7">
        <f t="shared" si="0"/>
        <v>44</v>
      </c>
      <c r="AU1" s="7">
        <f t="shared" si="0"/>
        <v>45</v>
      </c>
      <c r="AV1" s="7">
        <f t="shared" si="0"/>
        <v>46</v>
      </c>
      <c r="AW1" s="7">
        <f t="shared" si="0"/>
        <v>47</v>
      </c>
      <c r="AX1" s="7">
        <f t="shared" si="0"/>
        <v>48</v>
      </c>
      <c r="AY1" s="7">
        <f t="shared" si="0"/>
        <v>49</v>
      </c>
      <c r="AZ1" s="7">
        <f t="shared" si="0"/>
        <v>50</v>
      </c>
      <c r="BA1" s="7">
        <f t="shared" si="0"/>
        <v>51</v>
      </c>
      <c r="BB1" s="7">
        <f t="shared" si="0"/>
        <v>52</v>
      </c>
      <c r="BC1" s="7">
        <f t="shared" si="0"/>
        <v>53</v>
      </c>
      <c r="BD1" s="7">
        <f t="shared" si="0"/>
        <v>54</v>
      </c>
      <c r="BE1" s="7">
        <f t="shared" si="0"/>
        <v>55</v>
      </c>
      <c r="BF1" s="7">
        <f t="shared" si="0"/>
        <v>56</v>
      </c>
      <c r="BG1" s="7">
        <f t="shared" si="0"/>
        <v>57</v>
      </c>
      <c r="BH1" s="7">
        <f t="shared" si="0"/>
        <v>58</v>
      </c>
      <c r="BI1" s="7">
        <f t="shared" si="0"/>
        <v>59</v>
      </c>
      <c r="BJ1" s="7">
        <f t="shared" si="0"/>
        <v>60</v>
      </c>
      <c r="BK1" s="7">
        <f t="shared" si="0"/>
        <v>61</v>
      </c>
      <c r="BL1" s="7">
        <f t="shared" si="0"/>
        <v>62</v>
      </c>
      <c r="BM1" s="7">
        <f t="shared" si="0"/>
        <v>63</v>
      </c>
      <c r="BN1" s="7">
        <f t="shared" si="0"/>
        <v>64</v>
      </c>
      <c r="BO1" s="7">
        <f t="shared" si="0"/>
        <v>65</v>
      </c>
      <c r="BP1" s="7">
        <f t="shared" si="0"/>
        <v>66</v>
      </c>
      <c r="BQ1" s="7">
        <f t="shared" ref="BQ1:CN1" si="1">+BP1+1</f>
        <v>67</v>
      </c>
      <c r="BR1" s="7">
        <f t="shared" si="1"/>
        <v>68</v>
      </c>
      <c r="BS1" s="7">
        <f t="shared" si="1"/>
        <v>69</v>
      </c>
      <c r="BT1" s="7">
        <f t="shared" si="1"/>
        <v>70</v>
      </c>
      <c r="BU1" s="7">
        <f t="shared" si="1"/>
        <v>71</v>
      </c>
      <c r="BV1" s="7">
        <f t="shared" si="1"/>
        <v>72</v>
      </c>
      <c r="BW1" s="7">
        <f t="shared" si="1"/>
        <v>73</v>
      </c>
      <c r="BX1" s="7">
        <f t="shared" si="1"/>
        <v>74</v>
      </c>
      <c r="BY1" s="7">
        <f t="shared" si="1"/>
        <v>75</v>
      </c>
      <c r="BZ1" s="7">
        <f t="shared" si="1"/>
        <v>76</v>
      </c>
      <c r="CA1" s="7">
        <f t="shared" si="1"/>
        <v>77</v>
      </c>
      <c r="CB1" s="7">
        <f t="shared" si="1"/>
        <v>78</v>
      </c>
      <c r="CC1" s="7">
        <f t="shared" si="1"/>
        <v>79</v>
      </c>
      <c r="CD1" s="7">
        <f t="shared" si="1"/>
        <v>80</v>
      </c>
      <c r="CE1" s="7">
        <f t="shared" si="1"/>
        <v>81</v>
      </c>
      <c r="CF1" s="7">
        <f t="shared" si="1"/>
        <v>82</v>
      </c>
      <c r="CG1" s="7">
        <f t="shared" si="1"/>
        <v>83</v>
      </c>
      <c r="CH1" s="7">
        <f t="shared" si="1"/>
        <v>84</v>
      </c>
      <c r="CI1" s="7">
        <f t="shared" si="1"/>
        <v>85</v>
      </c>
      <c r="CJ1" s="7">
        <f t="shared" si="1"/>
        <v>86</v>
      </c>
      <c r="CK1" s="7">
        <f t="shared" si="1"/>
        <v>87</v>
      </c>
      <c r="CL1" s="7">
        <f t="shared" si="1"/>
        <v>88</v>
      </c>
      <c r="CM1" s="7">
        <f t="shared" si="1"/>
        <v>89</v>
      </c>
      <c r="CN1" s="7">
        <f t="shared" si="1"/>
        <v>90</v>
      </c>
      <c r="CO1" s="7"/>
      <c r="CP1" s="7"/>
      <c r="CQ1" s="7"/>
    </row>
    <row r="2" spans="1:95">
      <c r="A2" s="7" t="s">
        <v>23</v>
      </c>
      <c r="B2" s="62">
        <v>76.23508256855709</v>
      </c>
      <c r="C2" s="62">
        <v>65.263172713327251</v>
      </c>
      <c r="D2" s="62">
        <v>53.480560592397644</v>
      </c>
      <c r="E2" s="62">
        <v>38.765455299927218</v>
      </c>
      <c r="F2" s="62">
        <v>30.082864042192615</v>
      </c>
      <c r="G2" s="62">
        <v>24.808126273162888</v>
      </c>
      <c r="H2" s="62">
        <v>23.119182297048962</v>
      </c>
      <c r="I2" s="62">
        <v>23.516714281794339</v>
      </c>
      <c r="J2" s="62">
        <v>24.493923006648796</v>
      </c>
      <c r="K2" s="62">
        <v>25.898410323973287</v>
      </c>
      <c r="L2" s="62">
        <v>23.504688418943488</v>
      </c>
      <c r="M2" s="62">
        <v>20.230868541135919</v>
      </c>
      <c r="N2" s="62">
        <v>18.864149517342021</v>
      </c>
      <c r="O2" s="62">
        <v>20.667094462237774</v>
      </c>
      <c r="P2" s="62">
        <v>21.658721793608617</v>
      </c>
      <c r="Q2" s="62">
        <v>21.818268998641194</v>
      </c>
      <c r="R2" s="62">
        <v>22.085942974637252</v>
      </c>
      <c r="S2" s="62">
        <v>23.489894753043302</v>
      </c>
      <c r="T2" s="62">
        <v>24.533454841807693</v>
      </c>
      <c r="U2" s="62">
        <v>27.950176621847579</v>
      </c>
      <c r="V2" s="62">
        <v>30.832014329717715</v>
      </c>
      <c r="W2" s="62">
        <v>34.301109653130368</v>
      </c>
      <c r="X2" s="62">
        <v>37.0349212440195</v>
      </c>
      <c r="Y2" s="62">
        <v>39.17736950860602</v>
      </c>
      <c r="Z2" s="62">
        <v>40.359453733332217</v>
      </c>
      <c r="AA2" s="62">
        <v>38.839845381167578</v>
      </c>
      <c r="AB2" s="62">
        <v>38.082037786459971</v>
      </c>
      <c r="AC2" s="62">
        <v>37.834194612637596</v>
      </c>
      <c r="AD2" s="62">
        <v>38.420558861438629</v>
      </c>
      <c r="AE2" s="62">
        <v>42.249987221824519</v>
      </c>
      <c r="AF2" s="62">
        <v>45.345286138503063</v>
      </c>
      <c r="AG2" s="62">
        <v>46.278382704234609</v>
      </c>
      <c r="AH2" s="62">
        <v>46.372221401699129</v>
      </c>
      <c r="AI2" s="62">
        <v>46.592938123361634</v>
      </c>
      <c r="AJ2" s="62">
        <v>47.346529284301447</v>
      </c>
      <c r="AK2" s="62">
        <v>49.462231955848992</v>
      </c>
      <c r="AL2" s="62">
        <v>51.661775745796433</v>
      </c>
      <c r="AM2" s="62">
        <v>53.330563037117052</v>
      </c>
      <c r="AN2" s="62">
        <v>54.513566556277674</v>
      </c>
      <c r="AO2" s="62">
        <v>54.196418456928249</v>
      </c>
      <c r="AP2" s="62">
        <v>54.242267815666537</v>
      </c>
      <c r="AQ2" s="62">
        <v>56.375558603806333</v>
      </c>
      <c r="AR2" s="62">
        <v>59.989646072730892</v>
      </c>
      <c r="AS2" s="62">
        <v>63.053890144592529</v>
      </c>
      <c r="AT2" s="62">
        <v>65.629232369133149</v>
      </c>
      <c r="AU2" s="62">
        <v>67.995070202115869</v>
      </c>
      <c r="AV2" s="62">
        <v>70.480180111377166</v>
      </c>
      <c r="AW2" s="62">
        <v>73.222007845974446</v>
      </c>
      <c r="AX2" s="62">
        <v>75.50478538391917</v>
      </c>
      <c r="AY2" s="62">
        <v>77.157097429875449</v>
      </c>
      <c r="AZ2" s="62">
        <v>80.342875773153281</v>
      </c>
      <c r="BA2" s="62">
        <v>83.735396143556912</v>
      </c>
      <c r="BB2" s="62">
        <v>88.982985710290592</v>
      </c>
      <c r="BC2" s="62">
        <v>94.395847392929127</v>
      </c>
      <c r="BD2" s="62">
        <v>98.43650068078189</v>
      </c>
      <c r="BE2" s="62">
        <v>101.13388834335521</v>
      </c>
      <c r="BF2" s="62">
        <v>103.01914078568252</v>
      </c>
      <c r="BG2" s="62">
        <v>105.13328625148147</v>
      </c>
      <c r="BH2" s="62">
        <v>107.49553369579007</v>
      </c>
      <c r="BI2" s="62">
        <v>109.94792455342616</v>
      </c>
      <c r="BJ2" s="62">
        <v>113.07427369313893</v>
      </c>
      <c r="BK2" s="62">
        <v>116.80873366638869</v>
      </c>
      <c r="BL2" s="62">
        <v>120.35929734664334</v>
      </c>
      <c r="BM2" s="62">
        <v>125.14265004674272</v>
      </c>
      <c r="BN2" s="62">
        <v>129.95659752277444</v>
      </c>
      <c r="BO2" s="62">
        <v>134.80604646174569</v>
      </c>
      <c r="BP2" s="62">
        <v>139.15047916955132</v>
      </c>
      <c r="BQ2" s="62">
        <v>139.26042349061822</v>
      </c>
      <c r="BR2" s="62">
        <v>144.43565400019202</v>
      </c>
      <c r="BS2" s="62">
        <v>150.20783594561115</v>
      </c>
      <c r="BT2" s="62">
        <v>156.00569191527478</v>
      </c>
      <c r="BU2" s="62">
        <v>161.70277480989887</v>
      </c>
      <c r="BV2" s="62">
        <v>167.73019505749943</v>
      </c>
      <c r="BW2" s="62">
        <v>174.19657061440716</v>
      </c>
      <c r="BX2" s="62">
        <v>181.18966074509194</v>
      </c>
      <c r="BY2" s="62">
        <v>188.53256260845637</v>
      </c>
      <c r="BZ2" s="62">
        <v>195.81821813834409</v>
      </c>
      <c r="CA2" s="62">
        <v>203.33318527023522</v>
      </c>
      <c r="CB2" s="62">
        <v>210.04615188961623</v>
      </c>
      <c r="CC2" s="62">
        <v>215.32527469372994</v>
      </c>
      <c r="CD2" s="62">
        <v>219.64462284425662</v>
      </c>
      <c r="CE2" s="62">
        <v>225.5901099047426</v>
      </c>
      <c r="CF2" s="62">
        <v>231.23260190546168</v>
      </c>
      <c r="CG2" s="62">
        <v>237.45184420701432</v>
      </c>
      <c r="CH2" s="62">
        <v>243.51472396743853</v>
      </c>
      <c r="CI2" s="62">
        <v>248.87202267620333</v>
      </c>
      <c r="CJ2" s="62">
        <v>254.02464309895942</v>
      </c>
      <c r="CK2" s="62">
        <v>261.91975957340179</v>
      </c>
      <c r="CL2" s="62">
        <v>274.68547893667738</v>
      </c>
      <c r="CM2" s="62">
        <v>293.61787782574856</v>
      </c>
      <c r="CN2" s="62">
        <v>323.39276460581823</v>
      </c>
      <c r="CO2" s="8"/>
      <c r="CP2" s="7"/>
      <c r="CQ2" s="7"/>
    </row>
    <row r="3" spans="1:95">
      <c r="A3" s="7" t="s">
        <v>42</v>
      </c>
      <c r="B3" s="62">
        <v>109.81983609940752</v>
      </c>
      <c r="C3" s="62">
        <v>79.416146458574318</v>
      </c>
      <c r="D3" s="62">
        <v>57.240502607589228</v>
      </c>
      <c r="E3" s="62">
        <v>44.754796778113707</v>
      </c>
      <c r="F3" s="62">
        <v>38.396093835955661</v>
      </c>
      <c r="G3" s="62">
        <v>35.139782848597463</v>
      </c>
      <c r="H3" s="62">
        <v>30.383052502235667</v>
      </c>
      <c r="I3" s="62">
        <v>28.186800405416147</v>
      </c>
      <c r="J3" s="62">
        <v>28.548734363746686</v>
      </c>
      <c r="K3" s="62">
        <v>32.725873092516117</v>
      </c>
      <c r="L3" s="62">
        <v>36.503584677315423</v>
      </c>
      <c r="M3" s="62">
        <v>37.367523457881319</v>
      </c>
      <c r="N3" s="62">
        <v>34.332049540104656</v>
      </c>
      <c r="O3" s="62">
        <v>27.742520564269586</v>
      </c>
      <c r="P3" s="62">
        <v>24.712094963177545</v>
      </c>
      <c r="Q3" s="62">
        <v>24.298611701074151</v>
      </c>
      <c r="R3" s="62">
        <v>29.72425166111184</v>
      </c>
      <c r="S3" s="62">
        <v>33.352526210769007</v>
      </c>
      <c r="T3" s="62">
        <v>33.912523076115328</v>
      </c>
      <c r="U3" s="62">
        <v>32.446024816256632</v>
      </c>
      <c r="V3" s="62">
        <v>33.339999101881439</v>
      </c>
      <c r="W3" s="62">
        <v>36.548403068105635</v>
      </c>
      <c r="X3" s="62">
        <v>39.375270406894877</v>
      </c>
      <c r="Y3" s="62">
        <v>41.273711403613355</v>
      </c>
      <c r="Z3" s="62">
        <v>42.158758639744839</v>
      </c>
      <c r="AA3" s="62">
        <v>42.566905939309649</v>
      </c>
      <c r="AB3" s="62">
        <v>50.665085167896009</v>
      </c>
      <c r="AC3" s="62">
        <v>58.948570605717961</v>
      </c>
      <c r="AD3" s="62">
        <v>63.465130386578252</v>
      </c>
      <c r="AE3" s="62">
        <v>65.107458376208598</v>
      </c>
      <c r="AF3" s="62">
        <v>62.042313656648403</v>
      </c>
      <c r="AG3" s="62">
        <v>55.967173580695096</v>
      </c>
      <c r="AH3" s="62">
        <v>52.440508741420288</v>
      </c>
      <c r="AI3" s="62">
        <v>52.56041642264838</v>
      </c>
      <c r="AJ3" s="62">
        <v>53.477821970083319</v>
      </c>
      <c r="AK3" s="62">
        <v>60.20139655281622</v>
      </c>
      <c r="AL3" s="62">
        <v>74.576889725025765</v>
      </c>
      <c r="AM3" s="62">
        <v>84.79223321872847</v>
      </c>
      <c r="AN3" s="62">
        <v>86.459165220788236</v>
      </c>
      <c r="AO3" s="62">
        <v>87.602748550458315</v>
      </c>
      <c r="AP3" s="62">
        <v>77.892290559855013</v>
      </c>
      <c r="AQ3" s="62">
        <v>61.703292142009758</v>
      </c>
      <c r="AR3" s="62">
        <v>55.870872915532878</v>
      </c>
      <c r="AS3" s="62">
        <v>56.239363088171459</v>
      </c>
      <c r="AT3" s="62">
        <v>57.282560653762552</v>
      </c>
      <c r="AU3" s="62">
        <v>60.079414654696286</v>
      </c>
      <c r="AV3" s="62">
        <v>66.099315643087706</v>
      </c>
      <c r="AW3" s="62">
        <v>73.180848337879823</v>
      </c>
      <c r="AX3" s="62">
        <v>77.738664451056223</v>
      </c>
      <c r="AY3" s="62">
        <v>83.416431016099537</v>
      </c>
      <c r="AZ3" s="62">
        <v>93.702566529519117</v>
      </c>
      <c r="BA3" s="62">
        <v>104.63216159592119</v>
      </c>
      <c r="BB3" s="62">
        <v>113.60431184799464</v>
      </c>
      <c r="BC3" s="62">
        <v>118.89696442120274</v>
      </c>
      <c r="BD3" s="62">
        <v>119.43248288827242</v>
      </c>
      <c r="BE3" s="62">
        <v>118.70597549103215</v>
      </c>
      <c r="BF3" s="62">
        <v>120.55258059370493</v>
      </c>
      <c r="BG3" s="62">
        <v>121.40880624306023</v>
      </c>
      <c r="BH3" s="62">
        <v>120.66761782366633</v>
      </c>
      <c r="BI3" s="62">
        <v>118.70150563279877</v>
      </c>
      <c r="BJ3" s="62">
        <v>116.17081007663828</v>
      </c>
      <c r="BK3" s="62">
        <v>112.5009435198703</v>
      </c>
      <c r="BL3" s="62">
        <v>110.96572429044321</v>
      </c>
      <c r="BM3" s="62">
        <v>109.75374827693163</v>
      </c>
      <c r="BN3" s="62">
        <v>111.84048488860465</v>
      </c>
      <c r="BO3" s="62">
        <v>115.60353656287263</v>
      </c>
      <c r="BP3" s="62">
        <v>122.07122139392335</v>
      </c>
      <c r="BQ3" s="62">
        <v>130.24069879337145</v>
      </c>
      <c r="BR3" s="62">
        <v>136.65388502701273</v>
      </c>
      <c r="BS3" s="62">
        <v>142.49698092868181</v>
      </c>
      <c r="BT3" s="62">
        <v>149.09351843533292</v>
      </c>
      <c r="BU3" s="62">
        <v>155.52247082851451</v>
      </c>
      <c r="BV3" s="62">
        <v>163.13886964124694</v>
      </c>
      <c r="BW3" s="62">
        <v>171.13263236926497</v>
      </c>
      <c r="BX3" s="62">
        <v>179.37688766272191</v>
      </c>
      <c r="BY3" s="62">
        <v>189.42698204396362</v>
      </c>
      <c r="BZ3" s="62">
        <v>200.01377080963763</v>
      </c>
      <c r="CA3" s="62">
        <v>210.94082034217979</v>
      </c>
      <c r="CB3" s="62">
        <v>215.18926568645983</v>
      </c>
      <c r="CC3" s="62">
        <v>218.06007950603794</v>
      </c>
      <c r="CD3" s="62">
        <v>216.51220649798947</v>
      </c>
      <c r="CE3" s="62">
        <v>214.48366512879215</v>
      </c>
      <c r="CF3" s="62">
        <v>213.84217106784664</v>
      </c>
      <c r="CG3" s="62">
        <v>212.53053553006342</v>
      </c>
      <c r="CH3" s="62">
        <v>211.05204639652385</v>
      </c>
      <c r="CI3" s="62">
        <v>209.72354689484033</v>
      </c>
      <c r="CJ3" s="62">
        <v>206.84975633651669</v>
      </c>
      <c r="CK3" s="62">
        <v>203.50507526491663</v>
      </c>
      <c r="CL3" s="62">
        <v>200.69998298116735</v>
      </c>
      <c r="CM3" s="62">
        <v>197.51512375172317</v>
      </c>
      <c r="CN3" s="62">
        <v>190.71124214109878</v>
      </c>
      <c r="CO3" s="7"/>
      <c r="CP3" s="7"/>
      <c r="CQ3" s="7"/>
    </row>
    <row r="4" spans="1:95">
      <c r="A4" s="7" t="s">
        <v>3</v>
      </c>
      <c r="B4" s="62">
        <v>72.877149710019296</v>
      </c>
      <c r="C4" s="62">
        <v>54.658114889205997</v>
      </c>
      <c r="D4" s="62">
        <v>51.441943228740769</v>
      </c>
      <c r="E4" s="62">
        <v>49.582047983545479</v>
      </c>
      <c r="F4" s="62">
        <v>48.714249008998699</v>
      </c>
      <c r="G4" s="62">
        <v>34.986551014600728</v>
      </c>
      <c r="H4" s="62">
        <v>30.757970925130131</v>
      </c>
      <c r="I4" s="62">
        <v>27.270722710658259</v>
      </c>
      <c r="J4" s="62">
        <v>24.528334997604624</v>
      </c>
      <c r="K4" s="62">
        <v>22.477081000737549</v>
      </c>
      <c r="L4" s="62">
        <v>21.172875424099281</v>
      </c>
      <c r="M4" s="62">
        <v>20.506682214450457</v>
      </c>
      <c r="N4" s="62">
        <v>20.604570315850399</v>
      </c>
      <c r="O4" s="62">
        <v>21.175285400596884</v>
      </c>
      <c r="P4" s="62">
        <v>22.490820572595222</v>
      </c>
      <c r="Q4" s="62">
        <v>24.36010220527281</v>
      </c>
      <c r="R4" s="62">
        <v>27.040069903290558</v>
      </c>
      <c r="S4" s="62">
        <v>30.057277545951937</v>
      </c>
      <c r="T4" s="62">
        <v>33.521354920608701</v>
      </c>
      <c r="U4" s="62">
        <v>37.672558133417141</v>
      </c>
      <c r="V4" s="62">
        <v>42.58201963711528</v>
      </c>
      <c r="W4" s="62">
        <v>47.038040995390709</v>
      </c>
      <c r="X4" s="62">
        <v>51.132890191037703</v>
      </c>
      <c r="Y4" s="62">
        <v>54.752860475979745</v>
      </c>
      <c r="Z4" s="62">
        <v>57.844691538183113</v>
      </c>
      <c r="AA4" s="62">
        <v>62.479732382005857</v>
      </c>
      <c r="AB4" s="62">
        <v>66.183829134377319</v>
      </c>
      <c r="AC4" s="62">
        <v>69.140774754290163</v>
      </c>
      <c r="AD4" s="62">
        <v>71.145562445705508</v>
      </c>
      <c r="AE4" s="62">
        <v>72.329425974627128</v>
      </c>
      <c r="AF4" s="62">
        <v>72.953894344672804</v>
      </c>
      <c r="AG4" s="62">
        <v>73.4210254656046</v>
      </c>
      <c r="AH4" s="62">
        <v>73.813362773790288</v>
      </c>
      <c r="AI4" s="62">
        <v>73.817034495401629</v>
      </c>
      <c r="AJ4" s="62">
        <v>74.31459346902713</v>
      </c>
      <c r="AK4" s="62">
        <v>75.168097708110821</v>
      </c>
      <c r="AL4" s="62">
        <v>74.777510899539152</v>
      </c>
      <c r="AM4" s="62">
        <v>74.704813941891061</v>
      </c>
      <c r="AN4" s="62">
        <v>74.875527272957243</v>
      </c>
      <c r="AO4" s="62">
        <v>75.746945767520103</v>
      </c>
      <c r="AP4" s="62">
        <v>77.350467722974741</v>
      </c>
      <c r="AQ4" s="62">
        <v>78.970988485168931</v>
      </c>
      <c r="AR4" s="62">
        <v>79.838743816861552</v>
      </c>
      <c r="AS4" s="62">
        <v>81.38248527830963</v>
      </c>
      <c r="AT4" s="62">
        <v>83.554114196019285</v>
      </c>
      <c r="AU4" s="62">
        <v>86.354231014491489</v>
      </c>
      <c r="AV4" s="62">
        <v>88.76577506461885</v>
      </c>
      <c r="AW4" s="62">
        <v>90.310851611338009</v>
      </c>
      <c r="AX4" s="62">
        <v>93.952501692884439</v>
      </c>
      <c r="AY4" s="62">
        <v>96.588734752281908</v>
      </c>
      <c r="AZ4" s="62">
        <v>98.408228876150815</v>
      </c>
      <c r="BA4" s="62">
        <v>100.72313891596009</v>
      </c>
      <c r="BB4" s="62">
        <v>102.32972467958727</v>
      </c>
      <c r="BC4" s="62">
        <v>104.90186772717691</v>
      </c>
      <c r="BD4" s="62">
        <v>107.45819344768502</v>
      </c>
      <c r="BE4" s="62">
        <v>113.12444489956101</v>
      </c>
      <c r="BF4" s="62">
        <v>115.70120441570819</v>
      </c>
      <c r="BG4" s="62">
        <v>117.92555556545636</v>
      </c>
      <c r="BH4" s="62">
        <v>125.52989259392193</v>
      </c>
      <c r="BI4" s="62">
        <v>127.4300298940678</v>
      </c>
      <c r="BJ4" s="62">
        <v>126.87227526182403</v>
      </c>
      <c r="BK4" s="62">
        <v>127.42874716962622</v>
      </c>
      <c r="BL4" s="62">
        <v>128.01070683813626</v>
      </c>
      <c r="BM4" s="62">
        <v>129.60536288335703</v>
      </c>
      <c r="BN4" s="62">
        <v>130.94574466638059</v>
      </c>
      <c r="BO4" s="62">
        <v>134.74750104766932</v>
      </c>
      <c r="BP4" s="62">
        <v>135.77669722930531</v>
      </c>
      <c r="BQ4" s="62">
        <v>138.96911903139659</v>
      </c>
      <c r="BR4" s="62">
        <v>144.04548819745736</v>
      </c>
      <c r="BS4" s="62">
        <v>143.39939239024068</v>
      </c>
      <c r="BT4" s="62">
        <v>149.3732989378027</v>
      </c>
      <c r="BU4" s="62">
        <v>155.76401376175141</v>
      </c>
      <c r="BV4" s="62">
        <v>163.0371326458334</v>
      </c>
      <c r="BW4" s="62">
        <v>170.16480413630489</v>
      </c>
      <c r="BX4" s="62">
        <v>177.5631764524355</v>
      </c>
      <c r="BY4" s="62">
        <v>185.77665881579065</v>
      </c>
      <c r="BZ4" s="62">
        <v>190.52818380337851</v>
      </c>
      <c r="CA4" s="62">
        <v>193.86182300721742</v>
      </c>
      <c r="CB4" s="62">
        <v>196.64436569929066</v>
      </c>
      <c r="CC4" s="62">
        <v>197.78180270059738</v>
      </c>
      <c r="CD4" s="62">
        <v>197.33806127051153</v>
      </c>
      <c r="CE4" s="62">
        <v>194.19251331738604</v>
      </c>
      <c r="CF4" s="62">
        <v>192.49937480154853</v>
      </c>
      <c r="CG4" s="62">
        <v>192.54659517072275</v>
      </c>
      <c r="CH4" s="62">
        <v>192.51569912345911</v>
      </c>
      <c r="CI4" s="62">
        <v>193.95101833722728</v>
      </c>
      <c r="CJ4" s="62">
        <v>193.71373901387528</v>
      </c>
      <c r="CK4" s="62">
        <v>192.78765009678105</v>
      </c>
      <c r="CL4" s="62">
        <v>191.44165617502887</v>
      </c>
      <c r="CM4" s="62">
        <v>188.69715851694892</v>
      </c>
      <c r="CN4" s="62"/>
      <c r="CO4" s="7"/>
      <c r="CP4" s="7"/>
      <c r="CQ4" s="7"/>
    </row>
    <row r="5" spans="1:95">
      <c r="A5" s="7" t="s">
        <v>43</v>
      </c>
      <c r="B5" s="62">
        <v>68.073199168622409</v>
      </c>
      <c r="C5" s="62">
        <v>45.869169856075843</v>
      </c>
      <c r="D5" s="62">
        <v>26.705470788144638</v>
      </c>
      <c r="E5" s="62">
        <v>20.360614503840328</v>
      </c>
      <c r="F5" s="62">
        <v>16.95469921545126</v>
      </c>
      <c r="G5" s="62">
        <v>16.579679578604541</v>
      </c>
      <c r="H5" s="62">
        <v>16.250851383174979</v>
      </c>
      <c r="I5" s="62">
        <v>17.031180594658032</v>
      </c>
      <c r="J5" s="62">
        <v>18.51044186196895</v>
      </c>
      <c r="K5" s="62">
        <v>19.847809024583981</v>
      </c>
      <c r="L5" s="62">
        <v>21.184151160804618</v>
      </c>
      <c r="M5" s="62">
        <v>23.344860578826381</v>
      </c>
      <c r="N5" s="62">
        <v>24.850406839950967</v>
      </c>
      <c r="O5" s="62">
        <v>25.650029386432909</v>
      </c>
      <c r="P5" s="62">
        <v>27.077638295846224</v>
      </c>
      <c r="Q5" s="62">
        <v>27.621617356335626</v>
      </c>
      <c r="R5" s="62">
        <v>27.763628373856342</v>
      </c>
      <c r="S5" s="62">
        <v>28.693442866940149</v>
      </c>
      <c r="T5" s="62">
        <v>29.971253820918882</v>
      </c>
      <c r="U5" s="62">
        <v>30.42435627078217</v>
      </c>
      <c r="V5" s="62">
        <v>30.44521297495022</v>
      </c>
      <c r="W5" s="62">
        <v>30.897872243640347</v>
      </c>
      <c r="X5" s="62">
        <v>30.713545580790537</v>
      </c>
      <c r="Y5" s="62">
        <v>30.944493271716151</v>
      </c>
      <c r="Z5" s="62">
        <v>31.253564559201884</v>
      </c>
      <c r="AA5" s="62">
        <v>31.606402026715397</v>
      </c>
      <c r="AB5" s="62">
        <v>33.717034691071781</v>
      </c>
      <c r="AC5" s="62">
        <v>35.955183901573584</v>
      </c>
      <c r="AD5" s="62">
        <v>35.596695194376423</v>
      </c>
      <c r="AE5" s="62">
        <v>37.921306876641502</v>
      </c>
      <c r="AF5" s="62">
        <v>40.756974424144921</v>
      </c>
      <c r="AG5" s="62">
        <v>42.31912824370761</v>
      </c>
      <c r="AH5" s="62">
        <v>42.628011926893045</v>
      </c>
      <c r="AI5" s="62">
        <v>44.730194241027256</v>
      </c>
      <c r="AJ5" s="62">
        <v>43.831284157789113</v>
      </c>
      <c r="AK5" s="62">
        <v>43.056500148776493</v>
      </c>
      <c r="AL5" s="62">
        <v>43.436563350508074</v>
      </c>
      <c r="AM5" s="62">
        <v>45.622577597847005</v>
      </c>
      <c r="AN5" s="62">
        <v>51.749449920266663</v>
      </c>
      <c r="AO5" s="62">
        <v>54.180815246659265</v>
      </c>
      <c r="AP5" s="62">
        <v>55.863585036799869</v>
      </c>
      <c r="AQ5" s="62">
        <v>57.590876861975239</v>
      </c>
      <c r="AR5" s="62">
        <v>56.885960500858125</v>
      </c>
      <c r="AS5" s="62">
        <v>54.38843067232375</v>
      </c>
      <c r="AT5" s="62">
        <v>55.171420330297281</v>
      </c>
      <c r="AU5" s="62">
        <v>58.031787751221984</v>
      </c>
      <c r="AV5" s="62">
        <v>61.009217536630501</v>
      </c>
      <c r="AW5" s="62">
        <v>65.716970723951107</v>
      </c>
      <c r="AX5" s="62">
        <v>68.391419564376363</v>
      </c>
      <c r="AY5" s="62">
        <v>74.675959706683017</v>
      </c>
      <c r="AZ5" s="62">
        <v>77.866048482640878</v>
      </c>
      <c r="BA5" s="62">
        <v>80.012173705491534</v>
      </c>
      <c r="BB5" s="62">
        <v>82.141740809663645</v>
      </c>
      <c r="BC5" s="62">
        <v>87.10830636431011</v>
      </c>
      <c r="BD5" s="62">
        <v>93.754501376244335</v>
      </c>
      <c r="BE5" s="62">
        <v>96.937480221111144</v>
      </c>
      <c r="BF5" s="62">
        <v>103.98119243196203</v>
      </c>
      <c r="BG5" s="62">
        <v>112.59364364520641</v>
      </c>
      <c r="BH5" s="62">
        <v>113.32924282558264</v>
      </c>
      <c r="BI5" s="62">
        <v>113.82580965725147</v>
      </c>
      <c r="BJ5" s="62">
        <v>118.12443593026009</v>
      </c>
      <c r="BK5" s="62">
        <v>121.71466564643589</v>
      </c>
      <c r="BL5" s="62">
        <v>121.1425405030958</v>
      </c>
      <c r="BM5" s="62">
        <v>126.95990515411381</v>
      </c>
      <c r="BN5" s="62">
        <v>137.90687437234993</v>
      </c>
      <c r="BO5" s="62">
        <v>127.30812864340113</v>
      </c>
      <c r="BP5" s="62">
        <v>132.06351700958032</v>
      </c>
      <c r="BQ5" s="62">
        <v>121.55876375398434</v>
      </c>
      <c r="BR5" s="62">
        <v>128.80056163582509</v>
      </c>
      <c r="BS5" s="62">
        <v>132.57836846327109</v>
      </c>
      <c r="BT5" s="62">
        <v>139.99220492629206</v>
      </c>
      <c r="BU5" s="62">
        <v>148.24297408087983</v>
      </c>
      <c r="BV5" s="62">
        <v>151.56686006868881</v>
      </c>
      <c r="BW5" s="62">
        <v>160.73709421246053</v>
      </c>
      <c r="BX5" s="62">
        <v>165.11668941391716</v>
      </c>
      <c r="BY5" s="62">
        <v>171.89532218625101</v>
      </c>
      <c r="BZ5" s="62">
        <v>177.30561269464874</v>
      </c>
      <c r="CA5" s="62">
        <v>184.13438203651185</v>
      </c>
      <c r="CB5" s="62">
        <v>190.71616623867664</v>
      </c>
      <c r="CC5" s="62">
        <v>196.44953038450998</v>
      </c>
      <c r="CD5" s="62">
        <v>204.11005290790993</v>
      </c>
      <c r="CE5" s="62">
        <v>215.82584629999553</v>
      </c>
      <c r="CF5" s="62">
        <v>229.79953901326954</v>
      </c>
      <c r="CG5" s="62">
        <v>231.33766316897652</v>
      </c>
      <c r="CH5" s="62">
        <v>247.99977988359657</v>
      </c>
      <c r="CI5" s="62">
        <v>257.39969335008971</v>
      </c>
      <c r="CJ5" s="62">
        <v>286.27581522472059</v>
      </c>
      <c r="CK5" s="62">
        <v>305.32748053908682</v>
      </c>
      <c r="CL5" s="62">
        <v>354.15495269864937</v>
      </c>
      <c r="CM5" s="62">
        <v>387.35644125633871</v>
      </c>
      <c r="CN5" s="62">
        <v>542.69505859351455</v>
      </c>
      <c r="CO5" s="7"/>
      <c r="CP5" s="7"/>
      <c r="CQ5" s="7"/>
    </row>
    <row r="6" spans="1:95">
      <c r="A6" s="7" t="s">
        <v>44</v>
      </c>
      <c r="B6" s="62">
        <v>100.15467199116783</v>
      </c>
      <c r="C6" s="62">
        <v>60.477391591886473</v>
      </c>
      <c r="D6" s="62">
        <v>46.68649422873861</v>
      </c>
      <c r="E6" s="62">
        <v>33.334512290806146</v>
      </c>
      <c r="F6" s="62">
        <v>31.20143350418892</v>
      </c>
      <c r="G6" s="62">
        <v>29.955408618970342</v>
      </c>
      <c r="H6" s="62">
        <v>27.10096864030146</v>
      </c>
      <c r="I6" s="62">
        <v>27.194823093607411</v>
      </c>
      <c r="J6" s="62">
        <v>32.379446055285726</v>
      </c>
      <c r="K6" s="62">
        <v>28.337709519268994</v>
      </c>
      <c r="L6" s="62">
        <v>28.576727796073627</v>
      </c>
      <c r="M6" s="62">
        <v>32.366604852745283</v>
      </c>
      <c r="N6" s="62">
        <v>28.864138658019346</v>
      </c>
      <c r="O6" s="62">
        <v>32.624084926633536</v>
      </c>
      <c r="P6" s="62">
        <v>33.778178944253597</v>
      </c>
      <c r="Q6" s="62">
        <v>35.46507598956584</v>
      </c>
      <c r="R6" s="62">
        <v>35.976184016123369</v>
      </c>
      <c r="S6" s="62">
        <v>36.821520521113449</v>
      </c>
      <c r="T6" s="62">
        <v>39.781117691721278</v>
      </c>
      <c r="U6" s="62">
        <v>35.907368761533832</v>
      </c>
      <c r="V6" s="62">
        <v>36.37004713254121</v>
      </c>
      <c r="W6" s="62">
        <v>35.08327403934441</v>
      </c>
      <c r="X6" s="62">
        <v>33.447624208444452</v>
      </c>
      <c r="Y6" s="62">
        <v>33.576166571460263</v>
      </c>
      <c r="Z6" s="62">
        <v>37.114794263241244</v>
      </c>
      <c r="AA6" s="62">
        <v>39.265631931841455</v>
      </c>
      <c r="AB6" s="62">
        <v>38.409005504965279</v>
      </c>
      <c r="AC6" s="62">
        <v>40.109312817139632</v>
      </c>
      <c r="AD6" s="62">
        <v>41.290407095986133</v>
      </c>
      <c r="AE6" s="62">
        <v>39.78950988235519</v>
      </c>
      <c r="AF6" s="62">
        <v>41.168640326742278</v>
      </c>
      <c r="AG6" s="62">
        <v>42.284655240348421</v>
      </c>
      <c r="AH6" s="62">
        <v>42.207523153822336</v>
      </c>
      <c r="AI6" s="62">
        <v>46.793381185084769</v>
      </c>
      <c r="AJ6" s="62">
        <v>47.467914012586355</v>
      </c>
      <c r="AK6" s="62">
        <v>50.694708848935775</v>
      </c>
      <c r="AL6" s="62">
        <v>52.143952330578088</v>
      </c>
      <c r="AM6" s="62">
        <v>57.631504609954654</v>
      </c>
      <c r="AN6" s="62">
        <v>54.137383118659997</v>
      </c>
      <c r="AO6" s="62">
        <v>55.89588118257678</v>
      </c>
      <c r="AP6" s="62">
        <v>55.617652434724228</v>
      </c>
      <c r="AQ6" s="62">
        <v>57.22436467835108</v>
      </c>
      <c r="AR6" s="62">
        <v>57.984758058878491</v>
      </c>
      <c r="AS6" s="62">
        <v>60.389050860214553</v>
      </c>
      <c r="AT6" s="62">
        <v>63.496615931508124</v>
      </c>
      <c r="AU6" s="62">
        <v>63.612746245758814</v>
      </c>
      <c r="AV6" s="62">
        <v>71.399473979940822</v>
      </c>
      <c r="AW6" s="62">
        <v>70.468970773492856</v>
      </c>
      <c r="AX6" s="62">
        <v>78.493496094952462</v>
      </c>
      <c r="AY6" s="62">
        <v>79.843727357099127</v>
      </c>
      <c r="AZ6" s="62">
        <v>77.160507575414698</v>
      </c>
      <c r="BA6" s="62">
        <v>83.88885296253153</v>
      </c>
      <c r="BB6" s="62">
        <v>84.60575863324452</v>
      </c>
      <c r="BC6" s="62">
        <v>87.822058370227396</v>
      </c>
      <c r="BD6" s="62">
        <v>92.620053697621387</v>
      </c>
      <c r="BE6" s="62">
        <v>105.56241675799696</v>
      </c>
      <c r="BF6" s="62">
        <v>98.697645264279757</v>
      </c>
      <c r="BG6" s="62">
        <v>101.02041075100192</v>
      </c>
      <c r="BH6" s="62">
        <v>107.39002753337448</v>
      </c>
      <c r="BI6" s="62">
        <v>111.25828623183935</v>
      </c>
      <c r="BJ6" s="62">
        <v>116.40620812342712</v>
      </c>
      <c r="BK6" s="62">
        <v>119.80131037294726</v>
      </c>
      <c r="BL6" s="62">
        <v>126.31922729704199</v>
      </c>
      <c r="BM6" s="62">
        <v>124.30566996601978</v>
      </c>
      <c r="BN6" s="62">
        <v>126.71378166275571</v>
      </c>
      <c r="BO6" s="62">
        <v>132.36859892772787</v>
      </c>
      <c r="BP6" s="62">
        <v>132.69499027663898</v>
      </c>
      <c r="BQ6" s="62">
        <v>134.97507727345089</v>
      </c>
      <c r="BR6" s="62">
        <v>135.64428258430684</v>
      </c>
      <c r="BS6" s="62">
        <v>137.07537426530655</v>
      </c>
      <c r="BT6" s="62">
        <v>140.9503033499156</v>
      </c>
      <c r="BU6" s="62">
        <v>144.76780838604702</v>
      </c>
      <c r="BV6" s="62">
        <v>142.52683064079497</v>
      </c>
      <c r="BW6" s="62">
        <v>153.48020277831426</v>
      </c>
      <c r="BX6" s="62">
        <v>161.53893026406857</v>
      </c>
      <c r="BY6" s="62">
        <v>171.24636517782474</v>
      </c>
      <c r="BZ6" s="62">
        <v>175.6349195421223</v>
      </c>
      <c r="CA6" s="62">
        <v>189.41079417984957</v>
      </c>
      <c r="CB6" s="62">
        <v>195.97485663187945</v>
      </c>
      <c r="CC6" s="62">
        <v>201.37176239582934</v>
      </c>
      <c r="CD6" s="62">
        <v>208.44691862394251</v>
      </c>
      <c r="CE6" s="62">
        <v>214.24642792435037</v>
      </c>
      <c r="CF6" s="62">
        <v>219.10850277602017</v>
      </c>
      <c r="CG6" s="62">
        <v>228.30747120631608</v>
      </c>
      <c r="CH6" s="62">
        <v>234.65084195712572</v>
      </c>
      <c r="CI6" s="62">
        <v>258.91009658575308</v>
      </c>
      <c r="CJ6" s="62">
        <v>272.52309545331411</v>
      </c>
      <c r="CK6" s="62">
        <v>294.35569250325295</v>
      </c>
      <c r="CL6" s="62">
        <v>316.6736071726263</v>
      </c>
      <c r="CM6" s="62">
        <v>324.74025503880659</v>
      </c>
      <c r="CN6" s="62">
        <v>334.40774332115734</v>
      </c>
      <c r="CO6" s="7"/>
      <c r="CP6" s="7"/>
      <c r="CQ6" s="7"/>
    </row>
    <row r="7" spans="1:95">
      <c r="A7" s="7" t="s">
        <v>45</v>
      </c>
      <c r="B7" s="62">
        <v>105.23408491191768</v>
      </c>
      <c r="C7" s="62">
        <v>51.07714108673602</v>
      </c>
      <c r="D7" s="62">
        <v>51.98499150204394</v>
      </c>
      <c r="E7" s="62">
        <v>42.597368221825619</v>
      </c>
      <c r="F7" s="62">
        <v>42.291165670200634</v>
      </c>
      <c r="G7" s="62">
        <v>25.118322669383542</v>
      </c>
      <c r="H7" s="62">
        <v>22.12633291639704</v>
      </c>
      <c r="I7" s="62">
        <v>19.187320284403459</v>
      </c>
      <c r="J7" s="62">
        <v>18.17230236425652</v>
      </c>
      <c r="K7" s="62">
        <v>17.04731176074991</v>
      </c>
      <c r="L7" s="62">
        <v>17.982781304472006</v>
      </c>
      <c r="M7" s="62">
        <v>17.258501350659625</v>
      </c>
      <c r="N7" s="62">
        <v>16.004037031294121</v>
      </c>
      <c r="O7" s="62">
        <v>15.565229521183726</v>
      </c>
      <c r="P7" s="62">
        <v>15.644287637305828</v>
      </c>
      <c r="Q7" s="62">
        <v>16.285387295376989</v>
      </c>
      <c r="R7" s="62">
        <v>15.68405729044132</v>
      </c>
      <c r="S7" s="62">
        <v>15.506687077995743</v>
      </c>
      <c r="T7" s="62">
        <v>15.782419867616357</v>
      </c>
      <c r="U7" s="62">
        <v>16.581037523752336</v>
      </c>
      <c r="V7" s="62">
        <v>15.903064716673004</v>
      </c>
      <c r="W7" s="62">
        <v>16.326969991451946</v>
      </c>
      <c r="X7" s="62">
        <v>16.588776096359158</v>
      </c>
      <c r="Y7" s="62">
        <v>18.735027862185401</v>
      </c>
      <c r="Z7" s="62">
        <v>20.97895574687508</v>
      </c>
      <c r="AA7" s="62">
        <v>23.391207987130503</v>
      </c>
      <c r="AB7" s="62">
        <v>25.342208405614926</v>
      </c>
      <c r="AC7" s="62">
        <v>27.324243003984357</v>
      </c>
      <c r="AD7" s="62">
        <v>28.474232971279008</v>
      </c>
      <c r="AE7" s="62">
        <v>29.459821303337797</v>
      </c>
      <c r="AF7" s="62">
        <v>30.837176743013199</v>
      </c>
      <c r="AG7" s="62">
        <v>32.06309052232929</v>
      </c>
      <c r="AH7" s="62">
        <v>33.524420002356557</v>
      </c>
      <c r="AI7" s="62">
        <v>34.986337737587831</v>
      </c>
      <c r="AJ7" s="62">
        <v>36.82282010396078</v>
      </c>
      <c r="AK7" s="62">
        <v>38.148650023003931</v>
      </c>
      <c r="AL7" s="62">
        <v>39.884165034178906</v>
      </c>
      <c r="AM7" s="62">
        <v>41.552677016399727</v>
      </c>
      <c r="AN7" s="62">
        <v>42.412472306033621</v>
      </c>
      <c r="AO7" s="62">
        <v>43.130474247014504</v>
      </c>
      <c r="AP7" s="62">
        <v>44.605129313891993</v>
      </c>
      <c r="AQ7" s="62">
        <v>45.617921218295152</v>
      </c>
      <c r="AR7" s="62">
        <v>46.137498920060111</v>
      </c>
      <c r="AS7" s="62">
        <v>47.650657410677248</v>
      </c>
      <c r="AT7" s="62">
        <v>49.184310129932982</v>
      </c>
      <c r="AU7" s="62">
        <v>51.591992643705431</v>
      </c>
      <c r="AV7" s="62">
        <v>52.560434246230116</v>
      </c>
      <c r="AW7" s="62">
        <v>53.394492690593445</v>
      </c>
      <c r="AX7" s="62">
        <v>55.507543239975</v>
      </c>
      <c r="AY7" s="62">
        <v>57.367093809804814</v>
      </c>
      <c r="AZ7" s="62">
        <v>58.858099052024436</v>
      </c>
      <c r="BA7" s="62">
        <v>60.826418441790139</v>
      </c>
      <c r="BB7" s="62">
        <v>63.153898232363602</v>
      </c>
      <c r="BC7" s="62">
        <v>65.906236725712674</v>
      </c>
      <c r="BD7" s="62">
        <v>69.062744605065745</v>
      </c>
      <c r="BE7" s="62">
        <v>72.716413541766514</v>
      </c>
      <c r="BF7" s="62">
        <v>76.405291082682353</v>
      </c>
      <c r="BG7" s="62">
        <v>79.509503112853167</v>
      </c>
      <c r="BH7" s="62">
        <v>84.208352496917215</v>
      </c>
      <c r="BI7" s="62">
        <v>89.023813099338213</v>
      </c>
      <c r="BJ7" s="62">
        <v>92.619344820136149</v>
      </c>
      <c r="BK7" s="62">
        <v>98.361848470500917</v>
      </c>
      <c r="BL7" s="62">
        <v>103.98710908335265</v>
      </c>
      <c r="BM7" s="62">
        <v>109.7129069812238</v>
      </c>
      <c r="BN7" s="62">
        <v>114.55627180168386</v>
      </c>
      <c r="BO7" s="62">
        <v>119.35126435602182</v>
      </c>
      <c r="BP7" s="62">
        <v>123.52739957738348</v>
      </c>
      <c r="BQ7" s="62">
        <v>128.87552202280602</v>
      </c>
      <c r="BR7" s="62">
        <v>135.81335794803149</v>
      </c>
      <c r="BS7" s="62">
        <v>142.59820139400637</v>
      </c>
      <c r="BT7" s="62">
        <v>149.36963848072574</v>
      </c>
      <c r="BU7" s="62">
        <v>155.55609078263137</v>
      </c>
      <c r="BV7" s="62">
        <v>165.85455350654041</v>
      </c>
      <c r="BW7" s="62">
        <v>174.08522505800107</v>
      </c>
      <c r="BX7" s="62">
        <v>180.53002206025585</v>
      </c>
      <c r="BY7" s="62">
        <v>186.60072418900512</v>
      </c>
      <c r="BZ7" s="62">
        <v>194.03758372460047</v>
      </c>
      <c r="CA7" s="62">
        <v>205.37980177794651</v>
      </c>
      <c r="CB7" s="62">
        <v>217.33626676827544</v>
      </c>
      <c r="CC7" s="62">
        <v>228.49737541805953</v>
      </c>
      <c r="CD7" s="62">
        <v>240.07423069518788</v>
      </c>
      <c r="CE7" s="62">
        <v>248.71873322293183</v>
      </c>
      <c r="CF7" s="62">
        <v>268.53905749066985</v>
      </c>
      <c r="CG7" s="62">
        <v>290.24048950087843</v>
      </c>
      <c r="CH7" s="62">
        <v>305.80355549929868</v>
      </c>
      <c r="CI7" s="62">
        <v>323.48318568670942</v>
      </c>
      <c r="CJ7" s="62">
        <v>341.01061311901611</v>
      </c>
      <c r="CK7" s="62">
        <v>382.09841106619871</v>
      </c>
      <c r="CL7" s="62">
        <v>407.22850759566558</v>
      </c>
      <c r="CM7" s="62">
        <v>432.3586041251524</v>
      </c>
      <c r="CN7" s="62">
        <v>457.48870065463922</v>
      </c>
      <c r="CO7" s="7"/>
      <c r="CP7" s="7"/>
      <c r="CQ7" s="7"/>
    </row>
    <row r="8" spans="1:95">
      <c r="A8" s="7"/>
      <c r="B8" s="7"/>
      <c r="C8" s="7"/>
      <c r="D8" s="7"/>
      <c r="E8" s="7"/>
      <c r="F8" s="7"/>
      <c r="G8" s="7"/>
      <c r="H8" s="7"/>
      <c r="I8" s="7"/>
      <c r="J8" s="7"/>
      <c r="K8" s="7"/>
      <c r="L8" s="7"/>
      <c r="M8" s="7"/>
      <c r="N8" s="7"/>
      <c r="O8" s="7"/>
      <c r="P8" s="7"/>
      <c r="Q8" s="7"/>
      <c r="R8" s="7"/>
      <c r="S8" s="7"/>
      <c r="T8" s="7"/>
      <c r="U8" s="7"/>
      <c r="V8" s="7"/>
      <c r="W8" s="7"/>
      <c r="X8" s="7"/>
      <c r="Y8" s="7"/>
      <c r="Z8" s="7"/>
      <c r="AA8" s="7"/>
      <c r="AB8" s="7"/>
      <c r="AC8" s="7"/>
      <c r="AD8" s="7"/>
      <c r="AE8" s="7"/>
      <c r="AF8" s="7"/>
      <c r="AG8" s="7"/>
      <c r="AH8" s="7"/>
      <c r="AI8" s="7"/>
      <c r="AJ8" s="7"/>
      <c r="AK8" s="7"/>
      <c r="AL8" s="7"/>
      <c r="AM8" s="7"/>
      <c r="AN8" s="7"/>
      <c r="AO8" s="7"/>
      <c r="AP8" s="7"/>
      <c r="AQ8" s="7"/>
      <c r="AR8" s="7"/>
      <c r="AS8" s="7"/>
      <c r="AT8" s="7"/>
      <c r="AU8" s="7"/>
      <c r="AV8" s="7"/>
      <c r="AW8" s="7"/>
      <c r="AX8" s="7"/>
      <c r="AY8" s="7"/>
      <c r="AZ8" s="7"/>
      <c r="BA8" s="7"/>
      <c r="BB8" s="7"/>
      <c r="BC8" s="7"/>
      <c r="BD8" s="7"/>
      <c r="BE8" s="7"/>
      <c r="BF8" s="7"/>
      <c r="BG8" s="7"/>
      <c r="BH8" s="7"/>
      <c r="BI8" s="7"/>
      <c r="BJ8" s="7"/>
      <c r="BK8" s="7"/>
      <c r="BL8" s="7"/>
      <c r="BM8" s="7"/>
      <c r="BN8" s="7"/>
      <c r="BO8" s="7"/>
      <c r="BP8" s="7"/>
      <c r="BQ8" s="7"/>
      <c r="BR8" s="7"/>
      <c r="BS8" s="7"/>
      <c r="BT8" s="7"/>
      <c r="BU8" s="7"/>
      <c r="BV8" s="7"/>
      <c r="BW8" s="7"/>
      <c r="BX8" s="7"/>
      <c r="BY8" s="7"/>
      <c r="BZ8" s="7"/>
      <c r="CA8" s="7"/>
      <c r="CB8" s="7"/>
      <c r="CC8" s="7"/>
      <c r="CD8" s="7"/>
      <c r="CE8" s="7"/>
      <c r="CF8" s="7"/>
      <c r="CG8" s="7"/>
      <c r="CH8" s="7"/>
      <c r="CI8" s="7"/>
      <c r="CJ8" s="7"/>
      <c r="CK8" s="7"/>
      <c r="CL8" s="7"/>
      <c r="CM8" s="7"/>
      <c r="CN8" s="7"/>
      <c r="CO8" s="7"/>
      <c r="CP8" s="7"/>
      <c r="CQ8" s="7"/>
    </row>
    <row r="9" spans="1:95">
      <c r="A9" s="7"/>
      <c r="B9" s="7"/>
      <c r="C9" s="7"/>
      <c r="D9" s="7"/>
      <c r="E9" s="7"/>
      <c r="F9" s="7"/>
      <c r="G9" s="7"/>
      <c r="H9" s="7"/>
      <c r="I9" s="7"/>
      <c r="J9" s="7"/>
      <c r="K9" s="7"/>
      <c r="L9" s="7"/>
      <c r="M9" s="7"/>
      <c r="N9" s="7"/>
      <c r="O9" s="7"/>
      <c r="P9" s="7"/>
      <c r="Q9" s="7"/>
      <c r="R9" s="7"/>
      <c r="S9" s="7"/>
      <c r="T9" s="7"/>
      <c r="U9" s="7"/>
      <c r="V9" s="7"/>
      <c r="W9" s="7"/>
      <c r="X9" s="7"/>
      <c r="Y9" s="7"/>
      <c r="Z9" s="7"/>
      <c r="AA9" s="7"/>
      <c r="AB9" s="7"/>
      <c r="AC9" s="7"/>
      <c r="AD9" s="7"/>
      <c r="AE9" s="7"/>
      <c r="AF9" s="7"/>
      <c r="AG9" s="7"/>
      <c r="AH9" s="7"/>
      <c r="AI9" s="7"/>
      <c r="AJ9" s="7"/>
      <c r="AK9" s="7"/>
      <c r="AL9" s="7"/>
      <c r="AM9" s="7"/>
      <c r="AN9" s="7"/>
      <c r="AO9" s="7"/>
      <c r="AP9" s="7"/>
      <c r="AQ9" s="7"/>
      <c r="AR9" s="7"/>
      <c r="AS9" s="7"/>
      <c r="AT9" s="7"/>
      <c r="AU9" s="7"/>
      <c r="AV9" s="7"/>
      <c r="AW9" s="7"/>
      <c r="AX9" s="7"/>
      <c r="AY9" s="7"/>
      <c r="AZ9" s="7"/>
      <c r="BA9" s="7"/>
      <c r="BB9" s="7"/>
      <c r="BC9" s="7"/>
      <c r="BD9" s="7"/>
      <c r="BE9" s="7"/>
      <c r="BF9" s="7"/>
      <c r="BG9" s="7"/>
      <c r="BH9" s="7"/>
      <c r="BI9" s="7"/>
      <c r="BJ9" s="7"/>
      <c r="BK9" s="7"/>
      <c r="BL9" s="7"/>
      <c r="BM9" s="7"/>
      <c r="BN9" s="7"/>
      <c r="BO9" s="7"/>
      <c r="BP9" s="7"/>
      <c r="BQ9" s="7"/>
      <c r="BR9" s="7"/>
      <c r="BS9" s="7"/>
      <c r="BT9" s="7"/>
      <c r="BU9" s="7"/>
      <c r="BV9" s="7"/>
      <c r="BW9" s="7"/>
      <c r="BX9" s="7"/>
      <c r="BY9" s="7"/>
      <c r="BZ9" s="7"/>
      <c r="CA9" s="7"/>
      <c r="CB9" s="7"/>
      <c r="CC9" s="7"/>
      <c r="CD9" s="7"/>
      <c r="CE9" s="7"/>
      <c r="CF9" s="7"/>
      <c r="CG9" s="7"/>
      <c r="CH9" s="7"/>
      <c r="CI9" s="7"/>
      <c r="CJ9" s="7"/>
      <c r="CK9" s="7"/>
      <c r="CL9" s="7"/>
      <c r="CM9" s="7"/>
      <c r="CN9" s="7"/>
      <c r="CO9" s="7"/>
      <c r="CP9" s="7"/>
      <c r="CQ9" s="7"/>
    </row>
    <row r="10" spans="1:95">
      <c r="A10" s="7"/>
      <c r="B10" s="7"/>
      <c r="C10" s="7"/>
      <c r="D10" s="7"/>
      <c r="E10" s="7"/>
      <c r="F10" s="7"/>
      <c r="G10" s="7"/>
      <c r="H10" s="7"/>
      <c r="I10" s="7"/>
      <c r="J10" s="7"/>
      <c r="K10" s="7"/>
      <c r="L10" s="7"/>
      <c r="M10" s="7"/>
      <c r="N10" s="7"/>
      <c r="O10" s="7"/>
      <c r="P10" s="7"/>
      <c r="Q10" s="7"/>
      <c r="R10" s="7"/>
      <c r="S10" s="7"/>
      <c r="T10" s="7"/>
      <c r="U10" s="7"/>
      <c r="V10" s="7"/>
      <c r="W10" s="7"/>
      <c r="X10" s="7"/>
      <c r="Y10" s="7"/>
      <c r="Z10" s="7"/>
      <c r="AA10" s="7"/>
      <c r="AB10" s="7"/>
      <c r="AC10" s="7"/>
      <c r="AD10" s="7"/>
      <c r="AE10" s="7"/>
      <c r="AF10" s="7"/>
      <c r="AG10" s="7"/>
      <c r="AH10" s="7"/>
      <c r="AI10" s="7"/>
      <c r="AJ10" s="7"/>
      <c r="AK10" s="7"/>
      <c r="AL10" s="7"/>
      <c r="AM10" s="7"/>
      <c r="AN10" s="7"/>
      <c r="AO10" s="7"/>
      <c r="AP10" s="7"/>
      <c r="AQ10" s="7"/>
      <c r="AR10" s="7"/>
      <c r="AS10" s="7"/>
      <c r="AT10" s="7"/>
      <c r="AU10" s="7"/>
      <c r="AV10" s="7"/>
      <c r="AW10" s="7"/>
      <c r="AX10" s="7"/>
      <c r="AY10" s="7"/>
      <c r="AZ10" s="7"/>
      <c r="BA10" s="7"/>
      <c r="BB10" s="7"/>
      <c r="BC10" s="7"/>
      <c r="BD10" s="7"/>
      <c r="BE10" s="7"/>
      <c r="BF10" s="7"/>
      <c r="BG10" s="7"/>
      <c r="BH10" s="7"/>
      <c r="BI10" s="7"/>
      <c r="BJ10" s="7"/>
      <c r="BK10" s="7"/>
      <c r="BL10" s="7"/>
      <c r="BM10" s="7"/>
      <c r="BN10" s="7"/>
      <c r="BO10" s="7"/>
      <c r="BP10" s="7"/>
      <c r="BQ10" s="7"/>
      <c r="BR10" s="7"/>
      <c r="BS10" s="7"/>
      <c r="BT10" s="7"/>
      <c r="BU10" s="7"/>
      <c r="BV10" s="7"/>
      <c r="BW10" s="7"/>
      <c r="BX10" s="7"/>
      <c r="BY10" s="7"/>
      <c r="BZ10" s="7"/>
      <c r="CA10" s="7"/>
      <c r="CB10" s="7"/>
      <c r="CC10" s="7"/>
      <c r="CD10" s="7"/>
      <c r="CE10" s="7"/>
      <c r="CF10" s="7"/>
      <c r="CG10" s="7"/>
      <c r="CH10" s="7"/>
      <c r="CI10" s="7"/>
      <c r="CJ10" s="7"/>
      <c r="CK10" s="7"/>
      <c r="CL10" s="7"/>
      <c r="CM10" s="7"/>
      <c r="CN10" s="7"/>
      <c r="CO10" s="7"/>
      <c r="CP10" s="7"/>
      <c r="CQ10" s="7"/>
    </row>
    <row r="11" spans="1:95">
      <c r="A11" s="7"/>
      <c r="B11" s="7"/>
      <c r="C11" s="7"/>
      <c r="D11" s="7"/>
      <c r="E11" s="7"/>
      <c r="F11" s="7"/>
      <c r="G11" s="7"/>
      <c r="H11" s="7"/>
      <c r="I11" s="7"/>
      <c r="J11" s="7"/>
      <c r="K11" s="7"/>
      <c r="L11" s="7"/>
      <c r="M11" s="7"/>
      <c r="N11" s="7"/>
      <c r="O11" s="7"/>
      <c r="P11" s="7"/>
      <c r="Q11" s="7"/>
      <c r="R11" s="7"/>
      <c r="S11" s="7"/>
      <c r="T11" s="7"/>
      <c r="U11" s="7"/>
      <c r="V11" s="7"/>
      <c r="W11" s="7"/>
      <c r="X11" s="7"/>
      <c r="Y11" s="7"/>
      <c r="Z11" s="7"/>
      <c r="AA11" s="7"/>
      <c r="AB11" s="7"/>
      <c r="AC11" s="7"/>
      <c r="AD11" s="7"/>
      <c r="AE11" s="7"/>
      <c r="AF11" s="7"/>
      <c r="AG11" s="7"/>
      <c r="AH11" s="7"/>
      <c r="AI11" s="7"/>
      <c r="AJ11" s="7"/>
      <c r="AK11" s="7"/>
      <c r="AL11" s="7"/>
      <c r="AM11" s="7"/>
      <c r="AN11" s="7"/>
      <c r="AO11" s="7"/>
      <c r="AP11" s="7"/>
      <c r="AQ11" s="7"/>
      <c r="AR11" s="7"/>
      <c r="AS11" s="7"/>
      <c r="AT11" s="7"/>
      <c r="AU11" s="7"/>
      <c r="AV11" s="7"/>
      <c r="AW11" s="7"/>
      <c r="AX11" s="7"/>
      <c r="AY11" s="7"/>
      <c r="AZ11" s="7"/>
      <c r="BA11" s="7"/>
      <c r="BB11" s="7"/>
      <c r="BC11" s="7"/>
      <c r="BD11" s="7"/>
      <c r="BE11" s="7"/>
      <c r="BF11" s="7"/>
      <c r="BG11" s="7"/>
      <c r="BH11" s="7"/>
      <c r="BI11" s="7"/>
      <c r="BJ11" s="7"/>
      <c r="BK11" s="7"/>
      <c r="BL11" s="7"/>
      <c r="BM11" s="7"/>
      <c r="BN11" s="7"/>
      <c r="BO11" s="7"/>
      <c r="BP11" s="7"/>
      <c r="BQ11" s="7"/>
      <c r="BR11" s="7"/>
      <c r="BS11" s="7"/>
      <c r="BT11" s="7"/>
      <c r="BU11" s="7"/>
      <c r="BV11" s="7"/>
      <c r="BW11" s="7"/>
      <c r="BX11" s="7"/>
      <c r="BY11" s="7"/>
      <c r="BZ11" s="7"/>
      <c r="CA11" s="7"/>
      <c r="CB11" s="7"/>
      <c r="CC11" s="7"/>
      <c r="CD11" s="7"/>
      <c r="CE11" s="7"/>
      <c r="CF11" s="7"/>
      <c r="CG11" s="7"/>
      <c r="CH11" s="7"/>
      <c r="CI11" s="7"/>
      <c r="CJ11" s="7"/>
      <c r="CK11" s="7"/>
      <c r="CL11" s="7"/>
      <c r="CM11" s="7"/>
      <c r="CN11" s="7"/>
      <c r="CO11" s="7"/>
      <c r="CP11" s="7"/>
      <c r="CQ11" s="7"/>
    </row>
    <row r="12" spans="1:95">
      <c r="A12" s="7"/>
      <c r="B12" s="7"/>
      <c r="C12" s="7"/>
      <c r="D12" s="7"/>
      <c r="E12" s="7"/>
      <c r="F12" s="7"/>
      <c r="G12" s="7"/>
      <c r="H12" s="7"/>
      <c r="I12" s="7"/>
      <c r="J12" s="7"/>
      <c r="K12" s="7"/>
      <c r="L12" s="7"/>
      <c r="M12" s="7"/>
      <c r="N12" s="7"/>
      <c r="O12" s="7"/>
      <c r="P12" s="7"/>
      <c r="Q12" s="7"/>
      <c r="R12" s="7"/>
      <c r="S12" s="7"/>
      <c r="T12" s="7"/>
      <c r="U12" s="7"/>
      <c r="V12" s="7"/>
      <c r="W12" s="7"/>
      <c r="X12" s="7"/>
      <c r="Y12" s="7"/>
      <c r="Z12" s="7"/>
      <c r="AA12" s="7"/>
      <c r="AB12" s="7"/>
      <c r="AC12" s="7"/>
      <c r="AD12" s="7"/>
      <c r="AE12" s="7"/>
      <c r="AF12" s="7"/>
      <c r="AG12" s="7"/>
      <c r="AH12" s="7"/>
      <c r="AI12" s="7"/>
      <c r="AJ12" s="7"/>
      <c r="AK12" s="7"/>
      <c r="AL12" s="7"/>
      <c r="AM12" s="7"/>
      <c r="AN12" s="7"/>
      <c r="AO12" s="7"/>
      <c r="AP12" s="7"/>
      <c r="AQ12" s="7"/>
      <c r="AR12" s="7"/>
      <c r="AS12" s="7"/>
      <c r="AT12" s="7"/>
      <c r="AU12" s="7"/>
      <c r="AV12" s="7"/>
      <c r="AW12" s="7"/>
      <c r="AX12" s="7"/>
      <c r="AY12" s="7"/>
      <c r="AZ12" s="7"/>
      <c r="BA12" s="7"/>
      <c r="BB12" s="7"/>
      <c r="BC12" s="7"/>
      <c r="BD12" s="7"/>
      <c r="BE12" s="7"/>
      <c r="BF12" s="7"/>
      <c r="BG12" s="7"/>
      <c r="BH12" s="7"/>
      <c r="BI12" s="7"/>
      <c r="BJ12" s="7"/>
      <c r="BK12" s="7"/>
      <c r="BL12" s="7"/>
      <c r="BM12" s="7"/>
      <c r="BN12" s="7"/>
      <c r="BO12" s="7"/>
      <c r="BP12" s="7"/>
      <c r="BQ12" s="7"/>
      <c r="BR12" s="7"/>
      <c r="BS12" s="7"/>
      <c r="BT12" s="7"/>
      <c r="BU12" s="7"/>
      <c r="BV12" s="7"/>
      <c r="BW12" s="7"/>
      <c r="BX12" s="7"/>
      <c r="BY12" s="7"/>
      <c r="BZ12" s="7"/>
      <c r="CA12" s="7"/>
      <c r="CB12" s="7"/>
      <c r="CC12" s="7"/>
      <c r="CD12" s="7"/>
      <c r="CE12" s="7"/>
      <c r="CF12" s="7"/>
      <c r="CG12" s="7"/>
      <c r="CH12" s="7"/>
      <c r="CI12" s="7"/>
      <c r="CJ12" s="7"/>
      <c r="CK12" s="7"/>
      <c r="CL12" s="7"/>
      <c r="CM12" s="7"/>
      <c r="CN12" s="7"/>
      <c r="CO12" s="7"/>
      <c r="CP12" s="7"/>
      <c r="CQ12" s="7"/>
    </row>
    <row r="13" spans="1:95">
      <c r="A13" s="7"/>
      <c r="B13" s="7"/>
      <c r="C13" s="7"/>
      <c r="D13" s="7"/>
      <c r="E13" s="7"/>
      <c r="F13" s="7"/>
      <c r="G13" s="7"/>
      <c r="H13" s="7"/>
      <c r="I13" s="7"/>
      <c r="J13" s="7"/>
      <c r="K13" s="7"/>
      <c r="L13" s="7"/>
      <c r="M13" s="7"/>
      <c r="N13" s="7"/>
      <c r="O13" s="7"/>
      <c r="P13" s="7"/>
      <c r="Q13" s="7"/>
      <c r="R13" s="7"/>
      <c r="S13" s="7"/>
      <c r="T13" s="7"/>
      <c r="U13" s="7"/>
      <c r="V13" s="7"/>
      <c r="W13" s="7"/>
      <c r="X13" s="7"/>
      <c r="Y13" s="7"/>
      <c r="Z13" s="7"/>
      <c r="AA13" s="7"/>
      <c r="AB13" s="7"/>
      <c r="AC13" s="7"/>
      <c r="AD13" s="7"/>
      <c r="AE13" s="7"/>
      <c r="AF13" s="7"/>
      <c r="AG13" s="7"/>
      <c r="AH13" s="7"/>
      <c r="AI13" s="7"/>
      <c r="AJ13" s="7"/>
      <c r="AK13" s="7"/>
      <c r="AL13" s="7"/>
      <c r="AM13" s="7"/>
      <c r="AN13" s="7"/>
      <c r="AO13" s="7"/>
      <c r="AP13" s="7"/>
      <c r="AQ13" s="7"/>
      <c r="AR13" s="7"/>
      <c r="AS13" s="7"/>
      <c r="AT13" s="7"/>
      <c r="AU13" s="7"/>
      <c r="AV13" s="7"/>
      <c r="AW13" s="7"/>
      <c r="AX13" s="7"/>
      <c r="AY13" s="7"/>
      <c r="AZ13" s="7"/>
      <c r="BA13" s="7"/>
      <c r="BB13" s="7"/>
      <c r="BC13" s="7"/>
      <c r="BD13" s="7"/>
      <c r="BE13" s="7"/>
      <c r="BF13" s="7"/>
      <c r="BG13" s="7"/>
      <c r="BH13" s="7"/>
      <c r="BI13" s="7"/>
      <c r="BJ13" s="7"/>
      <c r="BK13" s="7"/>
      <c r="BL13" s="7"/>
      <c r="BM13" s="7"/>
      <c r="BN13" s="7"/>
      <c r="BO13" s="7"/>
      <c r="BP13" s="7"/>
      <c r="BQ13" s="7"/>
      <c r="BR13" s="7"/>
      <c r="BS13" s="7"/>
      <c r="BT13" s="7"/>
      <c r="BU13" s="7"/>
      <c r="BV13" s="7"/>
      <c r="BW13" s="7"/>
      <c r="BX13" s="7"/>
      <c r="BY13" s="7"/>
      <c r="BZ13" s="7"/>
      <c r="CA13" s="7"/>
      <c r="CB13" s="7"/>
      <c r="CC13" s="7"/>
      <c r="CD13" s="7"/>
      <c r="CE13" s="7"/>
      <c r="CF13" s="7"/>
      <c r="CG13" s="7"/>
      <c r="CH13" s="7"/>
      <c r="CI13" s="7"/>
      <c r="CJ13" s="7"/>
      <c r="CK13" s="7"/>
      <c r="CL13" s="7"/>
      <c r="CM13" s="7"/>
      <c r="CN13" s="7"/>
      <c r="CO13" s="7"/>
      <c r="CP13" s="7"/>
      <c r="CQ13" s="7"/>
    </row>
    <row r="14" spans="1:95">
      <c r="A14" s="7"/>
      <c r="B14" s="7"/>
      <c r="C14" s="7"/>
      <c r="D14" s="7"/>
      <c r="E14" s="7"/>
      <c r="F14" s="7"/>
      <c r="G14" s="7"/>
      <c r="H14" s="7"/>
      <c r="I14" s="7"/>
      <c r="J14" s="7"/>
      <c r="K14" s="7"/>
      <c r="L14" s="7"/>
      <c r="M14" s="7"/>
      <c r="N14" s="7"/>
      <c r="O14" s="7"/>
      <c r="P14" s="7"/>
      <c r="Q14" s="7"/>
      <c r="R14" s="7"/>
      <c r="S14" s="7"/>
      <c r="T14" s="7"/>
      <c r="U14" s="7"/>
      <c r="V14" s="7"/>
      <c r="W14" s="7"/>
      <c r="X14" s="7"/>
      <c r="Y14" s="7"/>
      <c r="Z14" s="7"/>
      <c r="AA14" s="7"/>
      <c r="AB14" s="7"/>
      <c r="AC14" s="7"/>
      <c r="AD14" s="7"/>
      <c r="AE14" s="7"/>
      <c r="AF14" s="7"/>
      <c r="AG14" s="7"/>
      <c r="AH14" s="7"/>
      <c r="AI14" s="7"/>
      <c r="AJ14" s="7"/>
      <c r="AK14" s="7"/>
      <c r="AL14" s="7"/>
      <c r="AM14" s="7"/>
      <c r="AN14" s="7"/>
      <c r="AO14" s="7"/>
      <c r="AP14" s="7"/>
      <c r="AQ14" s="7"/>
      <c r="AR14" s="7"/>
      <c r="AS14" s="7"/>
      <c r="AT14" s="7"/>
      <c r="AU14" s="7"/>
      <c r="AV14" s="7"/>
      <c r="AW14" s="7"/>
      <c r="AX14" s="7"/>
      <c r="AY14" s="7"/>
      <c r="AZ14" s="7"/>
      <c r="BA14" s="7"/>
      <c r="BB14" s="7"/>
      <c r="BC14" s="7"/>
      <c r="BD14" s="7"/>
      <c r="BE14" s="7"/>
      <c r="BF14" s="7"/>
      <c r="BG14" s="7"/>
      <c r="BH14" s="7"/>
      <c r="BI14" s="7"/>
      <c r="BJ14" s="7"/>
      <c r="BK14" s="7"/>
      <c r="BL14" s="7"/>
      <c r="BM14" s="7"/>
      <c r="BN14" s="7"/>
      <c r="BO14" s="7"/>
      <c r="BP14" s="7"/>
      <c r="BQ14" s="7"/>
      <c r="BR14" s="7"/>
      <c r="BS14" s="7"/>
      <c r="BT14" s="7"/>
      <c r="BU14" s="7"/>
      <c r="BV14" s="7"/>
      <c r="BW14" s="7"/>
      <c r="BX14" s="7"/>
      <c r="BY14" s="7"/>
      <c r="BZ14" s="7"/>
      <c r="CA14" s="7"/>
      <c r="CB14" s="7"/>
      <c r="CC14" s="7"/>
      <c r="CD14" s="7"/>
      <c r="CE14" s="7"/>
      <c r="CF14" s="7"/>
      <c r="CG14" s="7"/>
      <c r="CH14" s="7"/>
      <c r="CI14" s="7"/>
      <c r="CJ14" s="7"/>
      <c r="CK14" s="7"/>
      <c r="CL14" s="7"/>
      <c r="CM14" s="7"/>
      <c r="CN14" s="7"/>
      <c r="CO14" s="7"/>
      <c r="CP14" s="7"/>
      <c r="CQ14" s="7"/>
    </row>
    <row r="15" spans="1:95">
      <c r="A15" s="7"/>
      <c r="B15" s="7"/>
      <c r="C15" s="7"/>
      <c r="D15" s="7"/>
      <c r="E15" s="7"/>
      <c r="F15" s="7"/>
      <c r="G15" s="7"/>
      <c r="H15" s="7"/>
      <c r="I15" s="7"/>
      <c r="J15" s="7"/>
      <c r="K15" s="7"/>
      <c r="L15" s="7"/>
      <c r="M15" s="7"/>
      <c r="N15" s="7"/>
      <c r="O15" s="7"/>
      <c r="P15" s="7"/>
      <c r="Q15" s="7"/>
      <c r="R15" s="7"/>
      <c r="S15" s="7"/>
      <c r="T15" s="7"/>
      <c r="U15" s="7"/>
      <c r="V15" s="7"/>
      <c r="W15" s="7"/>
      <c r="X15" s="7"/>
      <c r="Y15" s="7"/>
      <c r="Z15" s="7"/>
      <c r="AA15" s="7"/>
      <c r="AB15" s="7"/>
      <c r="AC15" s="7"/>
      <c r="AD15" s="7"/>
      <c r="AE15" s="7"/>
      <c r="AF15" s="7"/>
      <c r="AG15" s="7"/>
      <c r="AH15" s="7"/>
      <c r="AI15" s="7"/>
      <c r="AJ15" s="7"/>
      <c r="AK15" s="7"/>
      <c r="AL15" s="7"/>
      <c r="AM15" s="7"/>
      <c r="AN15" s="7"/>
      <c r="AO15" s="7"/>
      <c r="AP15" s="7"/>
      <c r="AQ15" s="7"/>
      <c r="AR15" s="7"/>
      <c r="AS15" s="7"/>
      <c r="AT15" s="7"/>
      <c r="AU15" s="7"/>
      <c r="AV15" s="7"/>
      <c r="AW15" s="7"/>
      <c r="AX15" s="7"/>
      <c r="AY15" s="7"/>
      <c r="AZ15" s="7"/>
      <c r="BA15" s="7"/>
      <c r="BB15" s="7"/>
      <c r="BC15" s="7"/>
      <c r="BD15" s="7"/>
      <c r="BE15" s="7"/>
      <c r="BF15" s="7"/>
      <c r="BG15" s="7"/>
      <c r="BH15" s="7"/>
      <c r="BI15" s="7"/>
      <c r="BJ15" s="7"/>
      <c r="BK15" s="7"/>
      <c r="BL15" s="7"/>
      <c r="BM15" s="7"/>
      <c r="BN15" s="7"/>
      <c r="BO15" s="7"/>
      <c r="BP15" s="7"/>
      <c r="BQ15" s="7"/>
      <c r="BR15" s="7"/>
      <c r="BS15" s="7"/>
      <c r="BT15" s="7"/>
      <c r="BU15" s="7"/>
      <c r="BV15" s="7"/>
      <c r="BW15" s="7"/>
      <c r="BX15" s="7"/>
      <c r="BY15" s="7"/>
      <c r="BZ15" s="7"/>
      <c r="CA15" s="7"/>
      <c r="CB15" s="7"/>
      <c r="CC15" s="7"/>
      <c r="CD15" s="7"/>
      <c r="CE15" s="7"/>
      <c r="CF15" s="7"/>
      <c r="CG15" s="7"/>
      <c r="CH15" s="7"/>
      <c r="CI15" s="7"/>
      <c r="CJ15" s="7"/>
      <c r="CK15" s="7"/>
      <c r="CL15" s="7"/>
      <c r="CM15" s="7"/>
      <c r="CN15" s="7"/>
      <c r="CO15" s="7"/>
      <c r="CP15" s="7"/>
      <c r="CQ15" s="7"/>
    </row>
    <row r="16" spans="1:95">
      <c r="A16" s="7"/>
      <c r="B16" s="7"/>
      <c r="C16" s="7"/>
      <c r="D16" s="7"/>
      <c r="E16" s="7"/>
      <c r="F16" s="7"/>
      <c r="G16" s="7"/>
      <c r="H16" s="7"/>
      <c r="I16" s="7"/>
      <c r="J16" s="7"/>
      <c r="K16" s="7"/>
      <c r="L16" s="7"/>
      <c r="M16" s="7"/>
      <c r="N16" s="7"/>
      <c r="O16" s="7"/>
      <c r="P16" s="7"/>
      <c r="Q16" s="7"/>
      <c r="R16" s="7"/>
      <c r="S16" s="7"/>
      <c r="T16" s="7"/>
      <c r="U16" s="7"/>
      <c r="V16" s="7"/>
      <c r="W16" s="7"/>
      <c r="X16" s="7"/>
      <c r="Y16" s="7"/>
      <c r="Z16" s="7"/>
      <c r="AA16" s="7"/>
      <c r="AB16" s="7"/>
      <c r="AC16" s="7"/>
      <c r="AD16" s="7"/>
      <c r="AE16" s="7"/>
      <c r="AF16" s="7"/>
      <c r="AG16" s="7"/>
      <c r="AH16" s="7"/>
      <c r="AI16" s="7"/>
      <c r="AJ16" s="7"/>
      <c r="AK16" s="7"/>
      <c r="AL16" s="7"/>
      <c r="AM16" s="7"/>
      <c r="AN16" s="7"/>
      <c r="AO16" s="7"/>
      <c r="AP16" s="7"/>
      <c r="AQ16" s="7"/>
      <c r="AR16" s="7"/>
      <c r="AS16" s="7"/>
      <c r="AT16" s="7"/>
      <c r="AU16" s="7"/>
      <c r="AV16" s="7"/>
      <c r="AW16" s="7"/>
      <c r="AX16" s="7"/>
      <c r="AY16" s="7"/>
      <c r="AZ16" s="7"/>
      <c r="BA16" s="7"/>
      <c r="BB16" s="7"/>
      <c r="BC16" s="7"/>
      <c r="BD16" s="7"/>
      <c r="BE16" s="7"/>
      <c r="BF16" s="7"/>
      <c r="BG16" s="7"/>
      <c r="BH16" s="7"/>
      <c r="BI16" s="7"/>
      <c r="BJ16" s="7"/>
      <c r="BK16" s="7"/>
      <c r="BL16" s="7"/>
      <c r="BM16" s="7"/>
      <c r="BN16" s="7"/>
      <c r="BO16" s="7"/>
      <c r="BP16" s="7"/>
      <c r="BQ16" s="7"/>
      <c r="BR16" s="7"/>
      <c r="BS16" s="7"/>
      <c r="BT16" s="7"/>
      <c r="BU16" s="7"/>
      <c r="BV16" s="7"/>
      <c r="BW16" s="7"/>
      <c r="BX16" s="7"/>
      <c r="BY16" s="7"/>
      <c r="BZ16" s="7"/>
      <c r="CA16" s="7"/>
      <c r="CB16" s="7"/>
      <c r="CC16" s="7"/>
      <c r="CD16" s="7"/>
      <c r="CE16" s="7"/>
      <c r="CF16" s="7"/>
      <c r="CG16" s="7"/>
      <c r="CH16" s="7"/>
      <c r="CI16" s="7"/>
      <c r="CJ16" s="7"/>
      <c r="CK16" s="7"/>
      <c r="CL16" s="7"/>
      <c r="CM16" s="7"/>
      <c r="CN16" s="7"/>
      <c r="CO16" s="7"/>
      <c r="CP16" s="7"/>
      <c r="CQ16" s="7"/>
    </row>
    <row r="17" spans="1:95">
      <c r="A17" s="7"/>
      <c r="B17" s="7"/>
      <c r="C17" s="7"/>
      <c r="D17" s="7"/>
      <c r="E17" s="7"/>
      <c r="F17" s="7"/>
      <c r="G17" s="7"/>
      <c r="H17" s="7"/>
      <c r="I17" s="7"/>
      <c r="J17" s="7"/>
      <c r="K17" s="7"/>
      <c r="L17" s="7"/>
      <c r="M17" s="7"/>
      <c r="N17" s="7"/>
      <c r="O17" s="7"/>
      <c r="P17" s="7"/>
      <c r="Q17" s="7"/>
      <c r="R17" s="7"/>
      <c r="S17" s="7"/>
      <c r="T17" s="7"/>
      <c r="U17" s="7"/>
      <c r="V17" s="7"/>
      <c r="W17" s="7"/>
      <c r="X17" s="7"/>
      <c r="Y17" s="7"/>
      <c r="Z17" s="7"/>
      <c r="AA17" s="7"/>
      <c r="AB17" s="7"/>
      <c r="AC17" s="7"/>
      <c r="AD17" s="7"/>
      <c r="AE17" s="7"/>
      <c r="AF17" s="7"/>
      <c r="AG17" s="7"/>
      <c r="AH17" s="7"/>
      <c r="AI17" s="7"/>
      <c r="AJ17" s="7"/>
      <c r="AK17" s="7"/>
      <c r="AL17" s="7"/>
      <c r="AM17" s="7"/>
      <c r="AN17" s="7"/>
      <c r="AO17" s="7"/>
      <c r="AP17" s="7"/>
      <c r="AQ17" s="7"/>
      <c r="AR17" s="7"/>
      <c r="AS17" s="7"/>
      <c r="AT17" s="7"/>
      <c r="AU17" s="7"/>
      <c r="AV17" s="7"/>
      <c r="AW17" s="7"/>
      <c r="AX17" s="7"/>
      <c r="AY17" s="7"/>
      <c r="AZ17" s="7"/>
      <c r="BA17" s="7"/>
      <c r="BB17" s="7"/>
      <c r="BC17" s="7"/>
      <c r="BD17" s="7"/>
      <c r="BE17" s="7"/>
      <c r="BF17" s="7"/>
      <c r="BG17" s="7"/>
      <c r="BH17" s="7"/>
      <c r="BI17" s="7"/>
      <c r="BJ17" s="7"/>
      <c r="BK17" s="7"/>
      <c r="BL17" s="7"/>
      <c r="BM17" s="7"/>
      <c r="BN17" s="7"/>
      <c r="BO17" s="7"/>
      <c r="BP17" s="7"/>
      <c r="BQ17" s="7"/>
      <c r="BR17" s="7"/>
      <c r="BS17" s="7"/>
      <c r="BT17" s="7"/>
      <c r="BU17" s="7"/>
      <c r="BV17" s="7"/>
      <c r="BW17" s="7"/>
      <c r="BX17" s="7"/>
      <c r="BY17" s="7"/>
      <c r="BZ17" s="7"/>
      <c r="CA17" s="7"/>
      <c r="CB17" s="7"/>
      <c r="CC17" s="7"/>
      <c r="CD17" s="7"/>
      <c r="CE17" s="7"/>
      <c r="CF17" s="7"/>
      <c r="CG17" s="7"/>
      <c r="CH17" s="7"/>
      <c r="CI17" s="7"/>
      <c r="CJ17" s="7"/>
      <c r="CK17" s="7"/>
      <c r="CL17" s="7"/>
      <c r="CM17" s="7"/>
      <c r="CN17" s="7"/>
      <c r="CO17" s="7"/>
      <c r="CP17" s="7"/>
      <c r="CQ17" s="7"/>
    </row>
    <row r="18" spans="1:95">
      <c r="A18" s="7"/>
      <c r="B18" s="7"/>
      <c r="C18" s="7"/>
      <c r="D18" s="7"/>
      <c r="E18" s="7"/>
      <c r="F18" s="7"/>
      <c r="G18" s="7"/>
      <c r="H18" s="7"/>
      <c r="I18" s="7"/>
      <c r="J18" s="7"/>
      <c r="K18" s="7"/>
      <c r="L18" s="7"/>
      <c r="M18" s="7"/>
      <c r="N18" s="7"/>
      <c r="O18" s="7"/>
      <c r="P18" s="7"/>
      <c r="Q18" s="7"/>
      <c r="R18" s="7"/>
      <c r="S18" s="7"/>
      <c r="T18" s="7"/>
      <c r="U18" s="7"/>
      <c r="V18" s="7"/>
      <c r="W18" s="7"/>
      <c r="X18" s="7"/>
      <c r="Y18" s="7"/>
      <c r="Z18" s="7"/>
      <c r="AA18" s="7"/>
      <c r="AB18" s="7"/>
      <c r="AC18" s="7"/>
      <c r="AD18" s="7"/>
      <c r="AE18" s="7"/>
      <c r="AF18" s="7"/>
      <c r="AG18" s="7"/>
      <c r="AH18" s="7"/>
      <c r="AI18" s="7"/>
      <c r="AJ18" s="7"/>
      <c r="AK18" s="7"/>
      <c r="AL18" s="7"/>
      <c r="AM18" s="7"/>
      <c r="AN18" s="7"/>
      <c r="AO18" s="7"/>
      <c r="AP18" s="7"/>
      <c r="AQ18" s="7"/>
      <c r="AR18" s="7"/>
      <c r="AS18" s="7"/>
      <c r="AT18" s="7"/>
      <c r="AU18" s="7"/>
      <c r="AV18" s="7"/>
      <c r="AW18" s="7"/>
      <c r="AX18" s="7"/>
      <c r="AY18" s="7"/>
      <c r="AZ18" s="7"/>
      <c r="BA18" s="7"/>
      <c r="BB18" s="7"/>
      <c r="BC18" s="7"/>
      <c r="BD18" s="7"/>
      <c r="BE18" s="7"/>
      <c r="BF18" s="7"/>
      <c r="BG18" s="7"/>
      <c r="BH18" s="7"/>
      <c r="BI18" s="7"/>
      <c r="BJ18" s="7"/>
      <c r="BK18" s="7"/>
      <c r="BL18" s="7"/>
      <c r="BM18" s="7"/>
      <c r="BN18" s="7"/>
      <c r="BO18" s="7"/>
      <c r="BP18" s="7"/>
      <c r="BQ18" s="7"/>
      <c r="BR18" s="7"/>
      <c r="BS18" s="7"/>
      <c r="BT18" s="7"/>
      <c r="BU18" s="7"/>
      <c r="BV18" s="7"/>
      <c r="BW18" s="7"/>
      <c r="BX18" s="7"/>
      <c r="BY18" s="7"/>
      <c r="BZ18" s="7"/>
      <c r="CA18" s="7"/>
      <c r="CB18" s="7"/>
      <c r="CC18" s="7"/>
      <c r="CD18" s="7"/>
      <c r="CE18" s="7"/>
      <c r="CF18" s="7"/>
      <c r="CG18" s="7"/>
      <c r="CH18" s="7"/>
      <c r="CI18" s="7"/>
      <c r="CJ18" s="7"/>
      <c r="CK18" s="7"/>
      <c r="CL18" s="7"/>
      <c r="CM18" s="7"/>
      <c r="CN18" s="7"/>
      <c r="CO18" s="7"/>
      <c r="CP18" s="7"/>
      <c r="CQ18" s="7"/>
    </row>
    <row r="19" spans="1:95">
      <c r="A19" s="7"/>
      <c r="B19" s="7"/>
      <c r="C19" s="7"/>
      <c r="D19" s="7"/>
      <c r="E19" s="7"/>
      <c r="F19" s="7"/>
      <c r="G19" s="7"/>
      <c r="H19" s="7"/>
      <c r="I19" s="7"/>
      <c r="J19" s="7"/>
      <c r="K19" s="7"/>
      <c r="L19" s="7"/>
      <c r="M19" s="7"/>
      <c r="N19" s="7"/>
      <c r="O19" s="7"/>
      <c r="P19" s="7"/>
      <c r="Q19" s="7"/>
      <c r="R19" s="7"/>
      <c r="S19" s="7"/>
      <c r="T19" s="7"/>
      <c r="U19" s="7"/>
      <c r="V19" s="7"/>
      <c r="W19" s="7"/>
      <c r="X19" s="7"/>
      <c r="Y19" s="7"/>
      <c r="Z19" s="7"/>
      <c r="AA19" s="7"/>
      <c r="AB19" s="7"/>
      <c r="AC19" s="7"/>
      <c r="AD19" s="7"/>
      <c r="AE19" s="7"/>
      <c r="AF19" s="7"/>
      <c r="AG19" s="7"/>
      <c r="AH19" s="7"/>
      <c r="AI19" s="7"/>
      <c r="AJ19" s="7"/>
      <c r="AK19" s="7"/>
      <c r="AL19" s="7"/>
      <c r="AM19" s="7"/>
      <c r="AN19" s="7"/>
      <c r="AO19" s="7"/>
      <c r="AP19" s="7"/>
      <c r="AQ19" s="7"/>
      <c r="AR19" s="7"/>
      <c r="AS19" s="7"/>
      <c r="AT19" s="7"/>
      <c r="AU19" s="7"/>
      <c r="AV19" s="7"/>
      <c r="AW19" s="7"/>
      <c r="AX19" s="7"/>
      <c r="AY19" s="7"/>
      <c r="AZ19" s="7"/>
      <c r="BA19" s="7"/>
      <c r="BB19" s="7"/>
      <c r="BC19" s="7"/>
      <c r="BD19" s="7"/>
      <c r="BE19" s="7"/>
      <c r="BF19" s="7"/>
      <c r="BG19" s="7"/>
      <c r="BH19" s="7"/>
      <c r="BI19" s="7"/>
      <c r="BJ19" s="7"/>
      <c r="BK19" s="7"/>
      <c r="BL19" s="7"/>
      <c r="BM19" s="7"/>
      <c r="BN19" s="7"/>
      <c r="BO19" s="7"/>
      <c r="BP19" s="7"/>
      <c r="BQ19" s="7"/>
      <c r="BR19" s="7"/>
      <c r="BS19" s="7"/>
      <c r="BT19" s="7"/>
      <c r="BU19" s="7"/>
      <c r="BV19" s="7"/>
      <c r="BW19" s="7"/>
      <c r="BX19" s="7"/>
      <c r="BY19" s="7"/>
      <c r="BZ19" s="7"/>
      <c r="CA19" s="7"/>
      <c r="CB19" s="7"/>
      <c r="CC19" s="7"/>
      <c r="CD19" s="7"/>
      <c r="CE19" s="7"/>
      <c r="CF19" s="7"/>
      <c r="CG19" s="7"/>
      <c r="CH19" s="7"/>
      <c r="CI19" s="7"/>
      <c r="CJ19" s="7"/>
      <c r="CK19" s="7"/>
      <c r="CL19" s="7"/>
      <c r="CM19" s="7"/>
      <c r="CN19" s="7"/>
      <c r="CO19" s="7"/>
      <c r="CP19" s="7"/>
      <c r="CQ19" s="7"/>
    </row>
    <row r="20" spans="1:95">
      <c r="A20" s="7"/>
      <c r="B20" s="7"/>
      <c r="C20" s="7"/>
      <c r="D20" s="7"/>
      <c r="E20" s="7"/>
      <c r="F20" s="7"/>
      <c r="G20" s="7"/>
      <c r="H20" s="7"/>
      <c r="I20" s="7"/>
      <c r="J20" s="7"/>
      <c r="K20" s="7"/>
      <c r="L20" s="7"/>
      <c r="M20" s="7"/>
      <c r="N20" s="7"/>
      <c r="O20" s="7"/>
      <c r="P20" s="7"/>
      <c r="Q20" s="7"/>
      <c r="R20" s="7"/>
      <c r="S20" s="7"/>
      <c r="T20" s="7"/>
      <c r="U20" s="7"/>
      <c r="V20" s="7"/>
      <c r="W20" s="7"/>
      <c r="X20" s="7"/>
      <c r="Y20" s="7"/>
      <c r="Z20" s="7"/>
      <c r="AA20" s="7"/>
      <c r="AB20" s="7"/>
      <c r="AC20" s="7"/>
      <c r="AD20" s="7"/>
      <c r="AE20" s="7"/>
      <c r="AF20" s="7"/>
      <c r="AG20" s="7"/>
      <c r="AH20" s="7"/>
      <c r="AI20" s="7"/>
      <c r="AJ20" s="7"/>
      <c r="AK20" s="7"/>
      <c r="AL20" s="7"/>
      <c r="AM20" s="7"/>
      <c r="AN20" s="7"/>
      <c r="AO20" s="7"/>
      <c r="AP20" s="7"/>
      <c r="AQ20" s="7"/>
      <c r="AR20" s="7"/>
      <c r="AS20" s="7"/>
      <c r="AT20" s="7"/>
      <c r="AU20" s="7"/>
      <c r="AV20" s="7"/>
      <c r="AW20" s="7"/>
      <c r="AX20" s="7"/>
      <c r="AY20" s="7"/>
      <c r="AZ20" s="7"/>
      <c r="BA20" s="7"/>
      <c r="BB20" s="7"/>
      <c r="BC20" s="7"/>
      <c r="BD20" s="7"/>
      <c r="BE20" s="7"/>
      <c r="BF20" s="7"/>
      <c r="BG20" s="7"/>
      <c r="BH20" s="7"/>
      <c r="BI20" s="7"/>
      <c r="BJ20" s="7"/>
      <c r="BK20" s="7"/>
      <c r="BL20" s="7"/>
      <c r="BM20" s="7"/>
      <c r="BN20" s="7"/>
      <c r="BO20" s="7"/>
      <c r="BP20" s="7"/>
      <c r="BQ20" s="7"/>
      <c r="BR20" s="7"/>
      <c r="BS20" s="7"/>
      <c r="BT20" s="7"/>
      <c r="BU20" s="7"/>
      <c r="BV20" s="7"/>
      <c r="BW20" s="7"/>
      <c r="BX20" s="7"/>
      <c r="BY20" s="7"/>
      <c r="BZ20" s="7"/>
      <c r="CA20" s="7"/>
      <c r="CB20" s="7"/>
      <c r="CC20" s="7"/>
      <c r="CD20" s="7"/>
      <c r="CE20" s="7"/>
      <c r="CF20" s="7"/>
      <c r="CG20" s="7"/>
      <c r="CH20" s="7"/>
      <c r="CI20" s="7"/>
      <c r="CJ20" s="7"/>
      <c r="CK20" s="7"/>
      <c r="CL20" s="7"/>
      <c r="CM20" s="7"/>
      <c r="CN20" s="7"/>
      <c r="CO20" s="7"/>
      <c r="CP20" s="7"/>
      <c r="CQ20" s="7"/>
    </row>
    <row r="21" spans="1:95">
      <c r="A21" s="7"/>
      <c r="B21" s="7"/>
      <c r="C21" s="7"/>
      <c r="D21" s="7"/>
      <c r="E21" s="7"/>
      <c r="F21" s="7"/>
      <c r="G21" s="7"/>
      <c r="H21" s="7"/>
      <c r="I21" s="7"/>
      <c r="J21" s="7"/>
      <c r="K21" s="7"/>
      <c r="L21" s="7"/>
      <c r="M21" s="7"/>
      <c r="N21" s="7"/>
      <c r="O21" s="7"/>
      <c r="P21" s="7"/>
      <c r="Q21" s="7"/>
      <c r="R21" s="7"/>
      <c r="S21" s="7"/>
      <c r="T21" s="7"/>
      <c r="U21" s="7"/>
      <c r="V21" s="7"/>
      <c r="W21" s="7"/>
      <c r="X21" s="7"/>
      <c r="Y21" s="7"/>
      <c r="Z21" s="7"/>
      <c r="AA21" s="7"/>
      <c r="AB21" s="7"/>
      <c r="AC21" s="7"/>
      <c r="AD21" s="7"/>
      <c r="AE21" s="7"/>
      <c r="AF21" s="7"/>
      <c r="AG21" s="7"/>
      <c r="AH21" s="7"/>
      <c r="AI21" s="7"/>
      <c r="AJ21" s="7"/>
      <c r="AK21" s="7"/>
      <c r="AL21" s="7"/>
      <c r="AM21" s="7"/>
      <c r="AN21" s="7"/>
      <c r="AO21" s="7"/>
      <c r="AP21" s="7"/>
      <c r="AQ21" s="7"/>
      <c r="AR21" s="7"/>
      <c r="AS21" s="7"/>
      <c r="AT21" s="7"/>
      <c r="AU21" s="7"/>
      <c r="AV21" s="7"/>
      <c r="AW21" s="7"/>
      <c r="AX21" s="7"/>
      <c r="AY21" s="7"/>
      <c r="AZ21" s="7"/>
      <c r="BA21" s="7"/>
      <c r="BB21" s="7"/>
      <c r="BC21" s="7"/>
      <c r="BD21" s="7"/>
      <c r="BE21" s="7"/>
      <c r="BF21" s="7"/>
      <c r="BG21" s="7"/>
      <c r="BH21" s="7"/>
      <c r="BI21" s="7"/>
      <c r="BJ21" s="7"/>
      <c r="BK21" s="7"/>
      <c r="BL21" s="7"/>
      <c r="BM21" s="7"/>
      <c r="BN21" s="7"/>
      <c r="BO21" s="7"/>
      <c r="BP21" s="7"/>
      <c r="BQ21" s="7"/>
      <c r="BR21" s="7"/>
      <c r="BS21" s="7"/>
      <c r="BT21" s="7"/>
      <c r="BU21" s="7"/>
      <c r="BV21" s="7"/>
      <c r="BW21" s="7"/>
      <c r="BX21" s="7"/>
      <c r="BY21" s="7"/>
      <c r="BZ21" s="7"/>
      <c r="CA21" s="7"/>
      <c r="CB21" s="7"/>
      <c r="CC21" s="7"/>
      <c r="CD21" s="7"/>
      <c r="CE21" s="7"/>
      <c r="CF21" s="7"/>
      <c r="CG21" s="7"/>
      <c r="CH21" s="7"/>
      <c r="CI21" s="7"/>
      <c r="CJ21" s="7"/>
      <c r="CK21" s="7"/>
      <c r="CL21" s="7"/>
      <c r="CM21" s="7"/>
      <c r="CN21" s="7"/>
      <c r="CO21" s="7"/>
      <c r="CP21" s="7"/>
      <c r="CQ21" s="7"/>
    </row>
    <row r="22" spans="1:95">
      <c r="A22" s="7"/>
      <c r="B22" s="7"/>
      <c r="C22" s="7"/>
      <c r="D22" s="7"/>
      <c r="E22" s="7"/>
      <c r="F22" s="7"/>
      <c r="G22" s="7"/>
      <c r="H22" s="7"/>
      <c r="I22" s="7"/>
      <c r="J22" s="7"/>
      <c r="K22" s="7"/>
      <c r="L22" s="7"/>
      <c r="M22" s="7"/>
      <c r="N22" s="7"/>
      <c r="O22" s="7"/>
      <c r="P22" s="7"/>
      <c r="Q22" s="7"/>
      <c r="R22" s="7"/>
      <c r="S22" s="7"/>
      <c r="T22" s="7"/>
      <c r="U22" s="7"/>
      <c r="V22" s="7"/>
      <c r="W22" s="7"/>
      <c r="X22" s="7"/>
      <c r="Y22" s="7"/>
      <c r="Z22" s="7"/>
      <c r="AA22" s="7"/>
      <c r="AB22" s="7"/>
      <c r="AC22" s="7"/>
      <c r="AD22" s="7"/>
      <c r="AE22" s="7"/>
      <c r="AF22" s="7"/>
      <c r="AG22" s="7"/>
      <c r="AH22" s="7"/>
      <c r="AI22" s="7"/>
      <c r="AJ22" s="7"/>
      <c r="AK22" s="7"/>
      <c r="AL22" s="7"/>
      <c r="AM22" s="7"/>
      <c r="AN22" s="7"/>
      <c r="AO22" s="7"/>
      <c r="AP22" s="7"/>
      <c r="AQ22" s="7"/>
      <c r="AR22" s="7"/>
      <c r="AS22" s="7"/>
      <c r="AT22" s="7"/>
      <c r="AU22" s="7"/>
      <c r="AV22" s="7"/>
      <c r="AW22" s="7"/>
      <c r="AX22" s="7"/>
      <c r="AY22" s="7"/>
      <c r="AZ22" s="7"/>
      <c r="BA22" s="7"/>
      <c r="BB22" s="7"/>
      <c r="BC22" s="7"/>
      <c r="BD22" s="7"/>
      <c r="BE22" s="7"/>
      <c r="BF22" s="7"/>
      <c r="BG22" s="7"/>
      <c r="BH22" s="7"/>
      <c r="BI22" s="7"/>
      <c r="BJ22" s="7"/>
      <c r="BK22" s="7"/>
      <c r="BL22" s="7"/>
      <c r="BM22" s="7"/>
      <c r="BN22" s="7"/>
      <c r="BO22" s="7"/>
      <c r="BP22" s="7"/>
      <c r="BQ22" s="7"/>
      <c r="BR22" s="7"/>
      <c r="BS22" s="7"/>
      <c r="BT22" s="7"/>
      <c r="BU22" s="7"/>
      <c r="BV22" s="7"/>
      <c r="BW22" s="7"/>
      <c r="BX22" s="7"/>
      <c r="BY22" s="7"/>
      <c r="BZ22" s="7"/>
      <c r="CA22" s="7"/>
      <c r="CB22" s="7"/>
      <c r="CC22" s="7"/>
      <c r="CD22" s="7"/>
      <c r="CE22" s="7"/>
      <c r="CF22" s="7"/>
      <c r="CG22" s="7"/>
      <c r="CH22" s="7"/>
      <c r="CI22" s="7"/>
      <c r="CJ22" s="7"/>
      <c r="CK22" s="7"/>
      <c r="CL22" s="7"/>
      <c r="CM22" s="7"/>
      <c r="CN22" s="7"/>
      <c r="CO22" s="7"/>
      <c r="CP22" s="7"/>
      <c r="CQ22" s="7"/>
    </row>
    <row r="23" spans="1:95">
      <c r="A23" s="7"/>
      <c r="B23" s="7"/>
      <c r="C23" s="7"/>
      <c r="D23" s="7"/>
      <c r="E23" s="7"/>
      <c r="F23" s="7"/>
      <c r="G23" s="7"/>
      <c r="H23" s="7"/>
      <c r="I23" s="7"/>
      <c r="J23" s="7"/>
      <c r="K23" s="7"/>
      <c r="L23" s="7"/>
      <c r="M23" s="7"/>
      <c r="N23" s="7"/>
      <c r="O23" s="7"/>
      <c r="P23" s="7"/>
      <c r="Q23" s="7"/>
      <c r="R23" s="7"/>
      <c r="S23" s="7"/>
      <c r="T23" s="7"/>
      <c r="U23" s="7"/>
      <c r="V23" s="7"/>
      <c r="W23" s="7"/>
      <c r="X23" s="7"/>
      <c r="Y23" s="7"/>
      <c r="Z23" s="7"/>
      <c r="AA23" s="7"/>
      <c r="AB23" s="7"/>
      <c r="AC23" s="7"/>
      <c r="AD23" s="7"/>
      <c r="AE23" s="7"/>
      <c r="AF23" s="7"/>
      <c r="AG23" s="7"/>
      <c r="AH23" s="7"/>
      <c r="AI23" s="7"/>
      <c r="AJ23" s="7"/>
      <c r="AK23" s="7"/>
      <c r="AL23" s="7"/>
      <c r="AM23" s="7"/>
      <c r="AN23" s="7"/>
      <c r="AO23" s="7"/>
      <c r="AP23" s="7"/>
      <c r="AQ23" s="7"/>
      <c r="AR23" s="7"/>
      <c r="AS23" s="7"/>
      <c r="AT23" s="7"/>
      <c r="AU23" s="7"/>
      <c r="AV23" s="7"/>
      <c r="AW23" s="7"/>
      <c r="AX23" s="7"/>
      <c r="AY23" s="7"/>
      <c r="AZ23" s="7"/>
      <c r="BA23" s="7"/>
      <c r="BB23" s="7"/>
      <c r="BC23" s="7"/>
      <c r="BD23" s="7"/>
      <c r="BE23" s="7"/>
      <c r="BF23" s="7"/>
      <c r="BG23" s="7"/>
      <c r="BH23" s="7"/>
      <c r="BI23" s="7"/>
      <c r="BJ23" s="7"/>
      <c r="BK23" s="7"/>
      <c r="BL23" s="7"/>
      <c r="BM23" s="7"/>
      <c r="BN23" s="7"/>
      <c r="BO23" s="7"/>
      <c r="BP23" s="7"/>
      <c r="BQ23" s="7"/>
      <c r="BR23" s="7"/>
      <c r="BS23" s="7"/>
      <c r="BT23" s="7"/>
      <c r="BU23" s="7"/>
      <c r="BV23" s="7"/>
      <c r="BW23" s="7"/>
      <c r="BX23" s="7"/>
      <c r="BY23" s="7"/>
      <c r="BZ23" s="7"/>
      <c r="CA23" s="7"/>
      <c r="CB23" s="7"/>
      <c r="CC23" s="7"/>
      <c r="CD23" s="7"/>
      <c r="CE23" s="7"/>
      <c r="CF23" s="7"/>
      <c r="CG23" s="7"/>
      <c r="CH23" s="7"/>
      <c r="CI23" s="7"/>
      <c r="CJ23" s="7"/>
      <c r="CK23" s="7"/>
      <c r="CL23" s="7"/>
      <c r="CM23" s="7"/>
      <c r="CN23" s="7"/>
      <c r="CO23" s="7"/>
      <c r="CP23" s="7"/>
      <c r="CQ23" s="7"/>
    </row>
    <row r="24" spans="1:95">
      <c r="A24" s="7"/>
      <c r="B24" s="7"/>
      <c r="C24" s="7"/>
      <c r="D24" s="7"/>
      <c r="E24" s="7"/>
      <c r="F24" s="7"/>
      <c r="G24" s="7"/>
      <c r="H24" s="7"/>
      <c r="I24" s="7"/>
      <c r="J24" s="7"/>
      <c r="K24" s="7"/>
      <c r="L24" s="7"/>
      <c r="M24" s="7"/>
      <c r="N24" s="7"/>
      <c r="O24" s="7"/>
      <c r="P24" s="7"/>
      <c r="Q24" s="7"/>
      <c r="R24" s="7"/>
      <c r="S24" s="7"/>
      <c r="T24" s="7"/>
      <c r="U24" s="7"/>
      <c r="V24" s="7"/>
      <c r="W24" s="7"/>
      <c r="X24" s="7"/>
      <c r="Y24" s="7"/>
      <c r="Z24" s="7"/>
      <c r="AA24" s="7"/>
      <c r="AB24" s="7"/>
      <c r="AC24" s="7"/>
      <c r="AD24" s="7"/>
      <c r="AE24" s="7"/>
      <c r="AF24" s="7"/>
      <c r="AG24" s="7"/>
      <c r="AH24" s="7"/>
      <c r="AI24" s="7"/>
      <c r="AJ24" s="7"/>
      <c r="AK24" s="7"/>
      <c r="AL24" s="7"/>
      <c r="AM24" s="7"/>
      <c r="AN24" s="7"/>
      <c r="AO24" s="7"/>
      <c r="AP24" s="7"/>
      <c r="AQ24" s="7"/>
      <c r="AR24" s="7"/>
      <c r="AS24" s="7"/>
      <c r="AT24" s="7"/>
      <c r="AU24" s="7"/>
      <c r="AV24" s="7"/>
      <c r="AW24" s="7"/>
      <c r="AX24" s="7"/>
      <c r="AY24" s="7"/>
      <c r="AZ24" s="7"/>
      <c r="BA24" s="7"/>
      <c r="BB24" s="7"/>
      <c r="BC24" s="7"/>
      <c r="BD24" s="7"/>
      <c r="BE24" s="7"/>
      <c r="BF24" s="7"/>
      <c r="BG24" s="7"/>
      <c r="BH24" s="7"/>
      <c r="BI24" s="7"/>
      <c r="BJ24" s="7"/>
      <c r="BK24" s="7"/>
      <c r="BL24" s="7"/>
      <c r="BM24" s="7"/>
      <c r="BN24" s="7"/>
      <c r="BO24" s="7"/>
      <c r="BP24" s="7"/>
      <c r="BQ24" s="7"/>
      <c r="BR24" s="7"/>
      <c r="BS24" s="7"/>
      <c r="BT24" s="7"/>
      <c r="BU24" s="7"/>
      <c r="BV24" s="7"/>
      <c r="BW24" s="7"/>
      <c r="BX24" s="7"/>
      <c r="BY24" s="7"/>
      <c r="BZ24" s="7"/>
      <c r="CA24" s="7"/>
      <c r="CB24" s="7"/>
      <c r="CC24" s="7"/>
      <c r="CD24" s="7"/>
      <c r="CE24" s="7"/>
      <c r="CF24" s="7"/>
      <c r="CG24" s="7"/>
      <c r="CH24" s="7"/>
      <c r="CI24" s="7"/>
      <c r="CJ24" s="7"/>
      <c r="CK24" s="7"/>
      <c r="CL24" s="7"/>
      <c r="CM24" s="7"/>
      <c r="CN24" s="7"/>
      <c r="CO24" s="7"/>
      <c r="CP24" s="7"/>
      <c r="CQ24" s="7"/>
    </row>
    <row r="25" spans="1:95" ht="15.75">
      <c r="A25" s="7"/>
      <c r="B25" s="7"/>
      <c r="C25" s="7"/>
      <c r="D25" s="7"/>
      <c r="E25" s="38"/>
      <c r="F25" s="7"/>
      <c r="G25" s="7"/>
      <c r="H25" s="7"/>
      <c r="I25" s="7"/>
      <c r="J25" s="7"/>
      <c r="K25" s="7"/>
      <c r="L25" s="7"/>
      <c r="M25" s="7"/>
      <c r="N25" s="7"/>
      <c r="O25" s="7"/>
      <c r="P25" s="7"/>
      <c r="Q25" s="7"/>
      <c r="R25" s="7"/>
      <c r="S25" s="7"/>
      <c r="T25" s="7"/>
      <c r="U25" s="7"/>
      <c r="V25" s="7"/>
      <c r="W25" s="7"/>
      <c r="X25" s="7"/>
      <c r="Y25" s="7"/>
      <c r="Z25" s="7"/>
      <c r="AA25" s="7"/>
      <c r="AB25" s="7"/>
      <c r="AC25" s="7"/>
      <c r="AD25" s="7"/>
      <c r="AE25" s="7"/>
      <c r="AF25" s="7"/>
      <c r="AG25" s="7"/>
      <c r="AH25" s="7"/>
      <c r="AI25" s="7"/>
      <c r="AJ25" s="7"/>
      <c r="AK25" s="7"/>
      <c r="AL25" s="7"/>
      <c r="AM25" s="7"/>
      <c r="AN25" s="7"/>
      <c r="AO25" s="7"/>
      <c r="AP25" s="7"/>
      <c r="AQ25" s="7"/>
      <c r="AR25" s="7"/>
      <c r="AS25" s="7"/>
      <c r="AT25" s="7"/>
      <c r="AU25" s="7"/>
      <c r="AV25" s="7"/>
      <c r="AW25" s="7"/>
      <c r="AX25" s="7"/>
      <c r="AY25" s="7"/>
      <c r="AZ25" s="7"/>
      <c r="BA25" s="7"/>
      <c r="BB25" s="7"/>
      <c r="BC25" s="7"/>
      <c r="BD25" s="7"/>
      <c r="BE25" s="7"/>
      <c r="BF25" s="7"/>
      <c r="BG25" s="7"/>
      <c r="BH25" s="7"/>
      <c r="BI25" s="7"/>
      <c r="BJ25" s="7"/>
      <c r="BK25" s="7"/>
      <c r="BL25" s="7"/>
      <c r="BM25" s="7"/>
      <c r="BN25" s="7"/>
      <c r="BO25" s="7"/>
      <c r="BP25" s="7"/>
      <c r="BQ25" s="7"/>
      <c r="BR25" s="7"/>
      <c r="BS25" s="7"/>
      <c r="BT25" s="7"/>
      <c r="BU25" s="7"/>
      <c r="BV25" s="7"/>
      <c r="BW25" s="7"/>
      <c r="BX25" s="7"/>
      <c r="BY25" s="7"/>
      <c r="BZ25" s="7"/>
      <c r="CA25" s="7"/>
      <c r="CB25" s="7"/>
      <c r="CC25" s="7"/>
      <c r="CD25" s="7"/>
      <c r="CE25" s="7"/>
      <c r="CF25" s="7"/>
      <c r="CG25" s="7"/>
      <c r="CH25" s="7"/>
      <c r="CI25" s="7"/>
      <c r="CJ25" s="7"/>
      <c r="CK25" s="7"/>
      <c r="CL25" s="7"/>
      <c r="CM25" s="7"/>
      <c r="CN25" s="7"/>
      <c r="CO25" s="7"/>
      <c r="CP25" s="7"/>
      <c r="CQ25" s="7"/>
    </row>
    <row r="26" spans="1:95">
      <c r="A26" s="7"/>
      <c r="B26" s="7"/>
      <c r="C26" s="7"/>
      <c r="D26" s="7"/>
      <c r="E26" s="7"/>
      <c r="F26" s="7"/>
      <c r="G26" s="7"/>
      <c r="H26" s="7"/>
      <c r="I26" s="7"/>
      <c r="J26" s="7"/>
      <c r="K26" s="7"/>
      <c r="L26" s="7"/>
      <c r="M26" s="7"/>
      <c r="N26" s="7"/>
      <c r="O26" s="7"/>
      <c r="P26" s="7"/>
      <c r="Q26" s="7"/>
      <c r="R26" s="7"/>
      <c r="S26" s="7"/>
      <c r="T26" s="7"/>
      <c r="U26" s="7"/>
      <c r="V26" s="7"/>
      <c r="W26" s="7"/>
      <c r="X26" s="7"/>
      <c r="Y26" s="7"/>
      <c r="Z26" s="7"/>
      <c r="AA26" s="7"/>
      <c r="AB26" s="7"/>
      <c r="AC26" s="7"/>
      <c r="AD26" s="7"/>
      <c r="AE26" s="7"/>
      <c r="AF26" s="7"/>
      <c r="AG26" s="7"/>
      <c r="AH26" s="7"/>
      <c r="AI26" s="7"/>
      <c r="AJ26" s="7"/>
      <c r="AK26" s="7"/>
      <c r="AL26" s="7"/>
      <c r="AM26" s="7"/>
      <c r="AN26" s="7"/>
      <c r="AO26" s="7"/>
      <c r="AP26" s="7"/>
      <c r="AQ26" s="7"/>
      <c r="AR26" s="7"/>
      <c r="AS26" s="7"/>
      <c r="AT26" s="7"/>
      <c r="AU26" s="7"/>
      <c r="AV26" s="7"/>
      <c r="AW26" s="7"/>
      <c r="AX26" s="7"/>
      <c r="AY26" s="7"/>
      <c r="AZ26" s="7"/>
      <c r="BA26" s="7"/>
      <c r="BB26" s="7"/>
      <c r="BC26" s="7"/>
      <c r="BD26" s="7"/>
      <c r="BE26" s="7"/>
      <c r="BF26" s="7"/>
      <c r="BG26" s="7"/>
      <c r="BH26" s="7"/>
      <c r="BI26" s="7"/>
      <c r="BJ26" s="7"/>
      <c r="BK26" s="7"/>
      <c r="BL26" s="7"/>
      <c r="BM26" s="7"/>
      <c r="BN26" s="7"/>
      <c r="BO26" s="7"/>
      <c r="BP26" s="7"/>
      <c r="BQ26" s="7"/>
      <c r="BR26" s="7"/>
      <c r="BS26" s="7"/>
      <c r="BT26" s="7"/>
      <c r="BU26" s="7"/>
      <c r="BV26" s="7"/>
      <c r="BW26" s="7"/>
      <c r="BX26" s="7"/>
      <c r="BY26" s="7"/>
      <c r="BZ26" s="7"/>
      <c r="CA26" s="7"/>
      <c r="CB26" s="7"/>
      <c r="CC26" s="7"/>
      <c r="CD26" s="7"/>
      <c r="CE26" s="7"/>
      <c r="CF26" s="7"/>
      <c r="CG26" s="7"/>
      <c r="CH26" s="7"/>
      <c r="CI26" s="7"/>
      <c r="CJ26" s="7"/>
      <c r="CK26" s="7"/>
      <c r="CL26" s="7"/>
      <c r="CM26" s="7"/>
      <c r="CN26" s="7"/>
      <c r="CO26" s="7"/>
      <c r="CP26" s="7"/>
      <c r="CQ26" s="7"/>
    </row>
    <row r="27" spans="1:95">
      <c r="A27" s="7"/>
      <c r="B27" s="7"/>
      <c r="C27" s="7"/>
      <c r="D27" s="7"/>
      <c r="E27" s="7"/>
      <c r="F27" s="7"/>
      <c r="G27" s="7"/>
      <c r="H27" s="7"/>
      <c r="I27" s="7"/>
      <c r="J27" s="7"/>
      <c r="K27" s="7"/>
      <c r="L27" s="7"/>
      <c r="M27" s="7"/>
      <c r="N27" s="7"/>
      <c r="O27" s="7"/>
      <c r="P27" s="7"/>
      <c r="Q27" s="7"/>
      <c r="R27" s="7"/>
      <c r="S27" s="7"/>
      <c r="T27" s="7"/>
      <c r="U27" s="7"/>
      <c r="V27" s="7"/>
      <c r="W27" s="7"/>
      <c r="X27" s="7"/>
      <c r="Y27" s="7"/>
      <c r="Z27" s="7"/>
      <c r="AA27" s="7"/>
      <c r="AB27" s="7"/>
      <c r="AC27" s="7"/>
      <c r="AD27" s="7"/>
      <c r="AE27" s="7"/>
      <c r="AF27" s="7"/>
      <c r="AG27" s="7"/>
      <c r="AH27" s="7"/>
      <c r="AI27" s="7"/>
      <c r="AJ27" s="7"/>
      <c r="AK27" s="7"/>
      <c r="AL27" s="7"/>
      <c r="AM27" s="7"/>
      <c r="AN27" s="7"/>
      <c r="AO27" s="7"/>
      <c r="AP27" s="7"/>
      <c r="AQ27" s="7"/>
      <c r="AR27" s="7"/>
      <c r="AS27" s="7"/>
      <c r="AT27" s="7"/>
      <c r="AU27" s="7"/>
      <c r="AV27" s="7"/>
      <c r="AW27" s="7"/>
      <c r="AX27" s="7"/>
      <c r="AY27" s="7"/>
      <c r="AZ27" s="7"/>
      <c r="BA27" s="7"/>
      <c r="BB27" s="7"/>
      <c r="BC27" s="7"/>
      <c r="BD27" s="7"/>
      <c r="BE27" s="7"/>
      <c r="BF27" s="7"/>
      <c r="BG27" s="7"/>
      <c r="BH27" s="7"/>
      <c r="BI27" s="7"/>
      <c r="BJ27" s="7"/>
      <c r="BK27" s="7"/>
      <c r="BL27" s="7"/>
      <c r="BM27" s="7"/>
      <c r="BN27" s="7"/>
      <c r="BO27" s="7"/>
      <c r="BP27" s="7"/>
      <c r="BQ27" s="7"/>
      <c r="BR27" s="7"/>
      <c r="BS27" s="7"/>
      <c r="BT27" s="7"/>
      <c r="BU27" s="7"/>
      <c r="BV27" s="7"/>
      <c r="BW27" s="7"/>
      <c r="BX27" s="7"/>
      <c r="BY27" s="7"/>
      <c r="BZ27" s="7"/>
      <c r="CA27" s="7"/>
      <c r="CB27" s="7"/>
      <c r="CC27" s="7"/>
      <c r="CD27" s="7"/>
      <c r="CE27" s="7"/>
      <c r="CF27" s="7"/>
      <c r="CG27" s="7"/>
      <c r="CH27" s="7"/>
      <c r="CI27" s="7"/>
      <c r="CJ27" s="7"/>
      <c r="CK27" s="7"/>
      <c r="CL27" s="7"/>
      <c r="CM27" s="7"/>
      <c r="CN27" s="7"/>
      <c r="CO27" s="7"/>
      <c r="CP27" s="7"/>
      <c r="CQ27" s="7"/>
    </row>
    <row r="28" spans="1:95">
      <c r="A28" s="7"/>
      <c r="B28" s="7"/>
      <c r="C28" s="7"/>
      <c r="D28" s="7"/>
      <c r="E28" s="7"/>
      <c r="F28" s="7"/>
      <c r="G28" s="7"/>
      <c r="H28" s="7"/>
      <c r="I28" s="7"/>
      <c r="J28" s="7"/>
      <c r="K28" s="7"/>
      <c r="L28" s="7"/>
      <c r="M28" s="7"/>
      <c r="N28" s="7"/>
      <c r="O28" s="7"/>
      <c r="P28" s="7"/>
      <c r="Q28" s="7"/>
      <c r="R28" s="7"/>
      <c r="S28" s="7"/>
      <c r="T28" s="7"/>
      <c r="U28" s="7"/>
      <c r="V28" s="7"/>
      <c r="W28" s="7"/>
      <c r="X28" s="7"/>
      <c r="Y28" s="7"/>
      <c r="Z28" s="7"/>
      <c r="AA28" s="7"/>
      <c r="AB28" s="7"/>
      <c r="AC28" s="7"/>
      <c r="AD28" s="7"/>
      <c r="AE28" s="7"/>
      <c r="AF28" s="7"/>
      <c r="AG28" s="7"/>
      <c r="AH28" s="7"/>
      <c r="AI28" s="7"/>
      <c r="AJ28" s="7"/>
      <c r="AK28" s="7"/>
      <c r="AL28" s="7"/>
      <c r="AM28" s="7"/>
      <c r="AN28" s="7"/>
      <c r="AO28" s="7"/>
      <c r="AP28" s="7"/>
      <c r="AQ28" s="7"/>
      <c r="AR28" s="7"/>
      <c r="AS28" s="7"/>
      <c r="AT28" s="7"/>
      <c r="AU28" s="7"/>
      <c r="AV28" s="7"/>
      <c r="AW28" s="7"/>
      <c r="AX28" s="7"/>
      <c r="AY28" s="7"/>
      <c r="AZ28" s="7"/>
      <c r="BA28" s="7"/>
      <c r="BB28" s="7"/>
      <c r="BC28" s="7"/>
      <c r="BD28" s="7"/>
      <c r="BE28" s="7"/>
      <c r="BF28" s="7"/>
      <c r="BG28" s="7"/>
      <c r="BH28" s="7"/>
      <c r="BI28" s="7"/>
      <c r="BJ28" s="7"/>
      <c r="BK28" s="7"/>
      <c r="BL28" s="7"/>
      <c r="BM28" s="7"/>
      <c r="BN28" s="7"/>
      <c r="BO28" s="7"/>
      <c r="BP28" s="7"/>
      <c r="BQ28" s="7"/>
      <c r="BR28" s="7"/>
      <c r="BS28" s="7"/>
      <c r="BT28" s="7"/>
      <c r="BU28" s="7"/>
      <c r="BV28" s="7"/>
      <c r="BW28" s="7"/>
      <c r="BX28" s="7"/>
      <c r="BY28" s="7"/>
      <c r="BZ28" s="7"/>
      <c r="CA28" s="7"/>
      <c r="CB28" s="7"/>
      <c r="CC28" s="7"/>
      <c r="CD28" s="7"/>
      <c r="CE28" s="7"/>
      <c r="CF28" s="7"/>
      <c r="CG28" s="7"/>
      <c r="CH28" s="7"/>
      <c r="CI28" s="7"/>
      <c r="CJ28" s="7"/>
      <c r="CK28" s="7"/>
      <c r="CL28" s="7"/>
      <c r="CM28" s="7"/>
      <c r="CN28" s="7"/>
      <c r="CO28" s="7"/>
      <c r="CP28" s="7"/>
      <c r="CQ28" s="7"/>
    </row>
    <row r="29" spans="1:95">
      <c r="A29" s="7"/>
      <c r="B29" s="7"/>
      <c r="C29" s="7"/>
      <c r="D29" s="7"/>
      <c r="E29" s="7"/>
      <c r="F29" s="7"/>
      <c r="G29" s="7"/>
      <c r="H29" s="7"/>
      <c r="I29" s="7"/>
      <c r="J29" s="7"/>
      <c r="K29" s="7"/>
      <c r="L29" s="7"/>
      <c r="M29" s="7"/>
      <c r="N29" s="7"/>
      <c r="O29" s="7"/>
      <c r="P29" s="7"/>
      <c r="Q29" s="7"/>
      <c r="R29" s="7"/>
      <c r="S29" s="7"/>
      <c r="T29" s="7"/>
      <c r="U29" s="7"/>
      <c r="V29" s="7"/>
      <c r="W29" s="7"/>
      <c r="X29" s="7"/>
      <c r="Y29" s="7"/>
      <c r="Z29" s="7"/>
      <c r="AA29" s="7"/>
      <c r="AB29" s="7"/>
      <c r="AC29" s="7"/>
      <c r="AD29" s="7"/>
      <c r="AE29" s="7"/>
      <c r="AF29" s="7"/>
      <c r="AG29" s="7"/>
      <c r="AH29" s="7"/>
      <c r="AI29" s="7"/>
      <c r="AJ29" s="7"/>
      <c r="AK29" s="7"/>
      <c r="AL29" s="7"/>
      <c r="AM29" s="7"/>
      <c r="AN29" s="7"/>
      <c r="AO29" s="7"/>
      <c r="AP29" s="7"/>
      <c r="AQ29" s="7"/>
      <c r="AR29" s="7"/>
      <c r="AS29" s="7"/>
      <c r="AT29" s="7"/>
      <c r="AU29" s="7"/>
      <c r="AV29" s="7"/>
      <c r="AW29" s="7"/>
      <c r="AX29" s="7"/>
      <c r="AY29" s="7"/>
      <c r="AZ29" s="7"/>
      <c r="BA29" s="7"/>
      <c r="BB29" s="7"/>
      <c r="BC29" s="7"/>
      <c r="BD29" s="7"/>
      <c r="BE29" s="7"/>
      <c r="BF29" s="7"/>
      <c r="BG29" s="7"/>
      <c r="BH29" s="7"/>
      <c r="BI29" s="7"/>
      <c r="BJ29" s="7"/>
      <c r="BK29" s="7"/>
      <c r="BL29" s="7"/>
      <c r="BM29" s="7"/>
      <c r="BN29" s="7"/>
      <c r="BO29" s="7"/>
      <c r="BP29" s="7"/>
      <c r="BQ29" s="7"/>
      <c r="BR29" s="7"/>
      <c r="BS29" s="7"/>
      <c r="BT29" s="7"/>
      <c r="BU29" s="7"/>
      <c r="BV29" s="7"/>
      <c r="BW29" s="7"/>
      <c r="BX29" s="7"/>
      <c r="BY29" s="7"/>
      <c r="BZ29" s="7"/>
      <c r="CA29" s="7"/>
      <c r="CB29" s="7"/>
      <c r="CC29" s="7"/>
      <c r="CD29" s="7"/>
      <c r="CE29" s="7"/>
      <c r="CF29" s="7"/>
      <c r="CG29" s="7"/>
      <c r="CH29" s="7"/>
      <c r="CI29" s="7"/>
      <c r="CJ29" s="7"/>
      <c r="CK29" s="7"/>
      <c r="CL29" s="7"/>
      <c r="CM29" s="7"/>
      <c r="CN29" s="7"/>
      <c r="CO29" s="7"/>
      <c r="CP29" s="7"/>
      <c r="CQ29" s="7"/>
    </row>
    <row r="30" spans="1:95">
      <c r="A30" s="7"/>
      <c r="B30" s="7"/>
      <c r="C30" s="7"/>
      <c r="D30" s="7"/>
      <c r="E30" s="7"/>
      <c r="F30" s="7"/>
      <c r="G30" s="7"/>
      <c r="H30" s="7"/>
      <c r="I30" s="7"/>
      <c r="J30" s="7"/>
      <c r="K30" s="7"/>
      <c r="L30" s="7"/>
      <c r="M30" s="7"/>
      <c r="N30" s="7"/>
      <c r="O30" s="7"/>
      <c r="P30" s="7"/>
      <c r="Q30" s="7"/>
      <c r="R30" s="7"/>
      <c r="S30" s="7"/>
      <c r="T30" s="7"/>
      <c r="U30" s="7"/>
      <c r="V30" s="7"/>
      <c r="W30" s="7"/>
      <c r="X30" s="7"/>
      <c r="Y30" s="7"/>
      <c r="Z30" s="7"/>
      <c r="AA30" s="7"/>
      <c r="AB30" s="7"/>
      <c r="AC30" s="7"/>
      <c r="AD30" s="7"/>
      <c r="AE30" s="7"/>
      <c r="AF30" s="7"/>
      <c r="AG30" s="7"/>
      <c r="AH30" s="7"/>
      <c r="AI30" s="7"/>
      <c r="AJ30" s="7"/>
      <c r="AK30" s="7"/>
      <c r="AL30" s="7"/>
      <c r="AM30" s="7"/>
      <c r="AN30" s="7"/>
      <c r="AO30" s="7"/>
      <c r="AP30" s="7"/>
      <c r="AQ30" s="7"/>
      <c r="AR30" s="7"/>
      <c r="AS30" s="7"/>
      <c r="AT30" s="7"/>
      <c r="AU30" s="7"/>
      <c r="AV30" s="7"/>
      <c r="AW30" s="7"/>
      <c r="AX30" s="7"/>
      <c r="AY30" s="7"/>
      <c r="AZ30" s="7"/>
      <c r="BA30" s="7"/>
      <c r="BB30" s="7"/>
      <c r="BC30" s="7"/>
      <c r="BD30" s="7"/>
      <c r="BE30" s="7"/>
      <c r="BF30" s="7"/>
      <c r="BG30" s="7"/>
      <c r="BH30" s="7"/>
      <c r="BI30" s="7"/>
      <c r="BJ30" s="7"/>
      <c r="BK30" s="7"/>
      <c r="BL30" s="7"/>
      <c r="BM30" s="7"/>
      <c r="BN30" s="7"/>
      <c r="BO30" s="7"/>
      <c r="BP30" s="7"/>
      <c r="BQ30" s="7"/>
      <c r="BR30" s="7"/>
      <c r="BS30" s="7"/>
      <c r="BT30" s="7"/>
      <c r="BU30" s="7"/>
      <c r="BV30" s="7"/>
      <c r="BW30" s="7"/>
      <c r="BX30" s="7"/>
      <c r="BY30" s="7"/>
      <c r="BZ30" s="7"/>
      <c r="CA30" s="7"/>
      <c r="CB30" s="7"/>
      <c r="CC30" s="7"/>
      <c r="CD30" s="7"/>
      <c r="CE30" s="7"/>
      <c r="CF30" s="7"/>
      <c r="CG30" s="7"/>
      <c r="CH30" s="7"/>
      <c r="CI30" s="7"/>
      <c r="CJ30" s="7"/>
      <c r="CK30" s="7"/>
      <c r="CL30" s="7"/>
      <c r="CM30" s="7"/>
      <c r="CN30" s="7"/>
      <c r="CO30" s="7"/>
      <c r="CP30" s="7"/>
      <c r="CQ30" s="7"/>
    </row>
    <row r="31" spans="1:95">
      <c r="A31" s="7"/>
      <c r="B31" s="7"/>
      <c r="C31" s="7"/>
      <c r="D31" s="7"/>
      <c r="E31" s="7"/>
      <c r="F31" s="7"/>
      <c r="G31" s="7"/>
      <c r="H31" s="7"/>
      <c r="I31" s="7"/>
      <c r="J31" s="7"/>
      <c r="K31" s="7"/>
      <c r="L31" s="7"/>
      <c r="M31" s="7"/>
      <c r="N31" s="7"/>
      <c r="O31" s="7"/>
      <c r="P31" s="7"/>
      <c r="Q31" s="7"/>
      <c r="R31" s="7"/>
      <c r="S31" s="7"/>
      <c r="T31" s="7"/>
      <c r="U31" s="7"/>
      <c r="V31" s="7"/>
      <c r="W31" s="7"/>
      <c r="X31" s="7"/>
      <c r="Y31" s="7"/>
      <c r="Z31" s="7"/>
      <c r="AA31" s="7"/>
      <c r="AB31" s="7"/>
      <c r="AC31" s="7"/>
      <c r="AD31" s="7"/>
      <c r="AE31" s="7"/>
      <c r="AF31" s="7"/>
      <c r="AG31" s="7"/>
      <c r="AH31" s="7"/>
      <c r="AI31" s="7"/>
      <c r="AJ31" s="7"/>
      <c r="AK31" s="7"/>
      <c r="AL31" s="7"/>
      <c r="AM31" s="7"/>
      <c r="AN31" s="7"/>
      <c r="AO31" s="7"/>
      <c r="AP31" s="7"/>
      <c r="AQ31" s="7"/>
      <c r="AR31" s="7"/>
      <c r="AS31" s="7"/>
      <c r="AT31" s="7"/>
      <c r="AU31" s="7"/>
      <c r="AV31" s="7"/>
      <c r="AW31" s="7"/>
      <c r="AX31" s="7"/>
      <c r="AY31" s="7"/>
      <c r="AZ31" s="7"/>
      <c r="BA31" s="7"/>
      <c r="BB31" s="7"/>
      <c r="BC31" s="7"/>
      <c r="BD31" s="7"/>
      <c r="BE31" s="7"/>
      <c r="BF31" s="7"/>
      <c r="BG31" s="7"/>
      <c r="BH31" s="7"/>
      <c r="BI31" s="7"/>
      <c r="BJ31" s="7"/>
      <c r="BK31" s="7"/>
      <c r="BL31" s="7"/>
      <c r="BM31" s="7"/>
      <c r="BN31" s="7"/>
      <c r="BO31" s="7"/>
      <c r="BP31" s="7"/>
      <c r="BQ31" s="7"/>
      <c r="BR31" s="7"/>
      <c r="BS31" s="7"/>
      <c r="BT31" s="7"/>
      <c r="BU31" s="7"/>
      <c r="BV31" s="7"/>
      <c r="BW31" s="7"/>
      <c r="BX31" s="7"/>
      <c r="BY31" s="7"/>
      <c r="BZ31" s="7"/>
      <c r="CA31" s="7"/>
      <c r="CB31" s="7"/>
      <c r="CC31" s="7"/>
      <c r="CD31" s="7"/>
      <c r="CE31" s="7"/>
      <c r="CF31" s="7"/>
      <c r="CG31" s="7"/>
      <c r="CH31" s="7"/>
      <c r="CI31" s="7"/>
      <c r="CJ31" s="7"/>
      <c r="CK31" s="7"/>
      <c r="CL31" s="7"/>
      <c r="CM31" s="7"/>
      <c r="CN31" s="7"/>
      <c r="CO31" s="7"/>
      <c r="CP31" s="7"/>
      <c r="CQ31" s="7"/>
    </row>
    <row r="32" spans="1:95">
      <c r="A32" s="7"/>
      <c r="B32" s="7"/>
      <c r="C32" s="7"/>
      <c r="D32" s="7"/>
      <c r="E32" s="7"/>
      <c r="F32" s="7"/>
      <c r="G32" s="7"/>
      <c r="H32" s="7"/>
      <c r="I32" s="7"/>
      <c r="J32" s="7"/>
      <c r="K32" s="7"/>
      <c r="L32" s="7"/>
      <c r="M32" s="7"/>
      <c r="N32" s="7"/>
      <c r="O32" s="7"/>
      <c r="P32" s="7"/>
      <c r="Q32" s="7"/>
      <c r="R32" s="7"/>
      <c r="S32" s="7"/>
      <c r="T32" s="7"/>
      <c r="U32" s="7"/>
      <c r="V32" s="7"/>
      <c r="W32" s="7"/>
      <c r="X32" s="7"/>
      <c r="Y32" s="7"/>
      <c r="Z32" s="7"/>
      <c r="AA32" s="7"/>
      <c r="AB32" s="7"/>
      <c r="AC32" s="7"/>
      <c r="AD32" s="7"/>
      <c r="AE32" s="7"/>
      <c r="AF32" s="7"/>
      <c r="AG32" s="7"/>
      <c r="AH32" s="7"/>
      <c r="AI32" s="7"/>
      <c r="AJ32" s="7"/>
      <c r="AK32" s="7"/>
      <c r="AL32" s="7"/>
      <c r="AM32" s="7"/>
      <c r="AN32" s="7"/>
      <c r="AO32" s="7"/>
      <c r="AP32" s="7"/>
      <c r="AQ32" s="7"/>
      <c r="AR32" s="7"/>
      <c r="AS32" s="7"/>
      <c r="AT32" s="7"/>
      <c r="AU32" s="7"/>
      <c r="AV32" s="7"/>
      <c r="AW32" s="7"/>
      <c r="AX32" s="7"/>
      <c r="AY32" s="7"/>
      <c r="AZ32" s="7"/>
      <c r="BA32" s="7"/>
      <c r="BB32" s="7"/>
      <c r="BC32" s="7"/>
      <c r="BD32" s="7"/>
      <c r="BE32" s="7"/>
      <c r="BF32" s="7"/>
      <c r="BG32" s="7"/>
      <c r="BH32" s="7"/>
      <c r="BI32" s="7"/>
      <c r="BJ32" s="7"/>
      <c r="BK32" s="7"/>
      <c r="BL32" s="7"/>
      <c r="BM32" s="7"/>
      <c r="BN32" s="7"/>
      <c r="BO32" s="7"/>
      <c r="BP32" s="7"/>
      <c r="BQ32" s="7"/>
      <c r="BR32" s="7"/>
      <c r="BS32" s="7"/>
      <c r="BT32" s="7"/>
      <c r="BU32" s="7"/>
      <c r="BV32" s="7"/>
      <c r="BW32" s="7"/>
      <c r="BX32" s="7"/>
      <c r="BY32" s="7"/>
      <c r="BZ32" s="7"/>
      <c r="CA32" s="7"/>
      <c r="CB32" s="7"/>
      <c r="CC32" s="7"/>
      <c r="CD32" s="7"/>
      <c r="CE32" s="7"/>
      <c r="CF32" s="7"/>
      <c r="CG32" s="7"/>
      <c r="CH32" s="7"/>
      <c r="CI32" s="7"/>
      <c r="CJ32" s="7"/>
      <c r="CK32" s="7"/>
      <c r="CL32" s="7"/>
      <c r="CM32" s="7"/>
      <c r="CN32" s="7"/>
      <c r="CO32" s="7"/>
      <c r="CP32" s="7"/>
      <c r="CQ32" s="7"/>
    </row>
    <row r="33" spans="1:95">
      <c r="A33" s="7"/>
      <c r="B33" s="7"/>
      <c r="C33" s="7"/>
      <c r="D33" s="7"/>
      <c r="E33" s="7"/>
      <c r="F33" s="7"/>
      <c r="G33" s="7"/>
      <c r="H33" s="7"/>
      <c r="I33" s="7"/>
      <c r="J33" s="7"/>
      <c r="K33" s="7"/>
      <c r="L33" s="7"/>
      <c r="M33" s="7"/>
      <c r="N33" s="7"/>
      <c r="O33" s="7"/>
      <c r="P33" s="7"/>
      <c r="Q33" s="7"/>
      <c r="R33" s="7"/>
      <c r="S33" s="7"/>
      <c r="T33" s="7"/>
      <c r="U33" s="7"/>
      <c r="V33" s="7"/>
      <c r="W33" s="7"/>
      <c r="X33" s="7"/>
      <c r="Y33" s="7"/>
      <c r="Z33" s="7"/>
      <c r="AA33" s="7"/>
      <c r="AB33" s="7"/>
      <c r="AC33" s="7"/>
      <c r="AD33" s="7"/>
      <c r="AE33" s="7"/>
      <c r="AF33" s="7"/>
      <c r="AG33" s="7"/>
      <c r="AH33" s="7"/>
      <c r="AI33" s="7"/>
      <c r="AJ33" s="7"/>
      <c r="AK33" s="7"/>
      <c r="AL33" s="7"/>
      <c r="AM33" s="7"/>
      <c r="AN33" s="7"/>
      <c r="AO33" s="7"/>
      <c r="AP33" s="7"/>
      <c r="AQ33" s="7"/>
      <c r="AR33" s="7"/>
      <c r="AS33" s="7"/>
      <c r="AT33" s="7"/>
      <c r="AU33" s="7"/>
      <c r="AV33" s="7"/>
      <c r="AW33" s="7"/>
      <c r="AX33" s="7"/>
      <c r="AY33" s="7"/>
      <c r="AZ33" s="7"/>
      <c r="BA33" s="7"/>
      <c r="BB33" s="7"/>
      <c r="BC33" s="7"/>
      <c r="BD33" s="7"/>
      <c r="BE33" s="7"/>
      <c r="BF33" s="7"/>
      <c r="BG33" s="7"/>
      <c r="BH33" s="7"/>
      <c r="BI33" s="7"/>
      <c r="BJ33" s="7"/>
      <c r="BK33" s="7"/>
      <c r="BL33" s="7"/>
      <c r="BM33" s="7"/>
      <c r="BN33" s="7"/>
      <c r="BO33" s="7"/>
      <c r="BP33" s="7"/>
      <c r="BQ33" s="7"/>
      <c r="BR33" s="7"/>
      <c r="BS33" s="7"/>
      <c r="BT33" s="7"/>
      <c r="BU33" s="7"/>
      <c r="BV33" s="7"/>
      <c r="BW33" s="7"/>
      <c r="BX33" s="7"/>
      <c r="BY33" s="7"/>
      <c r="BZ33" s="7"/>
      <c r="CA33" s="7"/>
      <c r="CB33" s="7"/>
      <c r="CC33" s="7"/>
      <c r="CD33" s="7"/>
      <c r="CE33" s="7"/>
      <c r="CF33" s="7"/>
      <c r="CG33" s="7"/>
      <c r="CH33" s="7"/>
      <c r="CI33" s="7"/>
      <c r="CJ33" s="7"/>
      <c r="CK33" s="7"/>
      <c r="CL33" s="7"/>
      <c r="CM33" s="7"/>
      <c r="CN33" s="7"/>
      <c r="CO33" s="7"/>
      <c r="CP33" s="7"/>
      <c r="CQ33" s="7"/>
    </row>
    <row r="34" spans="1:95">
      <c r="A34" s="7"/>
      <c r="B34" s="7"/>
      <c r="C34" s="7"/>
      <c r="D34" s="7"/>
      <c r="E34" s="7"/>
      <c r="F34" s="7"/>
      <c r="G34" s="7"/>
      <c r="H34" s="7"/>
      <c r="I34" s="7"/>
      <c r="J34" s="7"/>
      <c r="K34" s="7"/>
      <c r="L34" s="7"/>
      <c r="M34" s="7"/>
      <c r="N34" s="7"/>
      <c r="O34" s="7"/>
      <c r="P34" s="7"/>
      <c r="Q34" s="7"/>
      <c r="R34" s="7"/>
      <c r="S34" s="7"/>
      <c r="T34" s="7"/>
      <c r="U34" s="7"/>
      <c r="V34" s="7"/>
      <c r="W34" s="7"/>
      <c r="X34" s="7"/>
      <c r="Y34" s="7"/>
      <c r="Z34" s="7"/>
      <c r="AA34" s="7"/>
      <c r="AB34" s="7"/>
      <c r="AC34" s="7"/>
      <c r="AD34" s="7"/>
      <c r="AE34" s="7"/>
      <c r="AF34" s="7"/>
      <c r="AG34" s="7"/>
      <c r="AH34" s="7"/>
      <c r="AI34" s="7"/>
      <c r="AJ34" s="7"/>
      <c r="AK34" s="7"/>
      <c r="AL34" s="7"/>
      <c r="AM34" s="7"/>
      <c r="AN34" s="7"/>
      <c r="AO34" s="7"/>
      <c r="AP34" s="7"/>
      <c r="AQ34" s="7"/>
      <c r="AR34" s="7"/>
      <c r="AS34" s="7"/>
      <c r="AT34" s="7"/>
      <c r="AU34" s="7"/>
      <c r="AV34" s="7"/>
      <c r="AW34" s="7"/>
      <c r="AX34" s="7"/>
      <c r="AY34" s="7"/>
      <c r="AZ34" s="7"/>
      <c r="BA34" s="7"/>
      <c r="BB34" s="7"/>
      <c r="BC34" s="7"/>
      <c r="BD34" s="7"/>
      <c r="BE34" s="7"/>
      <c r="BF34" s="7"/>
      <c r="BG34" s="7"/>
      <c r="BH34" s="7"/>
      <c r="BI34" s="7"/>
      <c r="BJ34" s="7"/>
      <c r="BK34" s="7"/>
      <c r="BL34" s="7"/>
      <c r="BM34" s="7"/>
      <c r="BN34" s="7"/>
      <c r="BO34" s="7"/>
      <c r="BP34" s="7"/>
      <c r="BQ34" s="7"/>
      <c r="BR34" s="7"/>
      <c r="BS34" s="7"/>
      <c r="BT34" s="7"/>
      <c r="BU34" s="7"/>
      <c r="BV34" s="7"/>
      <c r="BW34" s="7"/>
      <c r="BX34" s="7"/>
      <c r="BY34" s="7"/>
      <c r="BZ34" s="7"/>
      <c r="CA34" s="7"/>
      <c r="CB34" s="7"/>
      <c r="CC34" s="7"/>
      <c r="CD34" s="7"/>
      <c r="CE34" s="7"/>
      <c r="CF34" s="7"/>
      <c r="CG34" s="7"/>
      <c r="CH34" s="7"/>
      <c r="CI34" s="7"/>
      <c r="CJ34" s="7"/>
      <c r="CK34" s="7"/>
      <c r="CL34" s="7"/>
      <c r="CM34" s="7"/>
      <c r="CN34" s="7"/>
      <c r="CO34" s="7"/>
      <c r="CP34" s="7"/>
      <c r="CQ34" s="7"/>
    </row>
    <row r="35" spans="1:95">
      <c r="A35" s="7"/>
      <c r="B35" s="7"/>
      <c r="C35" s="7"/>
      <c r="D35" s="7"/>
      <c r="E35" s="7"/>
      <c r="F35" s="7"/>
      <c r="G35" s="7"/>
      <c r="H35" s="7"/>
      <c r="I35" s="7"/>
      <c r="J35" s="7"/>
      <c r="K35" s="7"/>
      <c r="L35" s="7"/>
      <c r="M35" s="7"/>
      <c r="N35" s="7"/>
      <c r="O35" s="7"/>
      <c r="P35" s="7"/>
      <c r="Q35" s="7"/>
      <c r="R35" s="7"/>
      <c r="S35" s="7"/>
      <c r="T35" s="7"/>
      <c r="U35" s="7"/>
      <c r="V35" s="7"/>
      <c r="W35" s="7"/>
      <c r="X35" s="7"/>
      <c r="Y35" s="7"/>
      <c r="Z35" s="7"/>
      <c r="AA35" s="7"/>
      <c r="AB35" s="7"/>
      <c r="AC35" s="7"/>
      <c r="AD35" s="7"/>
      <c r="AE35" s="7"/>
      <c r="AF35" s="7"/>
      <c r="AG35" s="7"/>
      <c r="AH35" s="7"/>
      <c r="AI35" s="7"/>
      <c r="AJ35" s="7"/>
      <c r="AK35" s="7"/>
      <c r="AL35" s="7"/>
      <c r="AM35" s="7"/>
      <c r="AN35" s="7"/>
      <c r="AO35" s="7"/>
      <c r="AP35" s="7"/>
      <c r="AQ35" s="7"/>
      <c r="AR35" s="7"/>
      <c r="AS35" s="7"/>
      <c r="AT35" s="7"/>
      <c r="AU35" s="7"/>
      <c r="AV35" s="7"/>
      <c r="AW35" s="7"/>
      <c r="AX35" s="7"/>
      <c r="AY35" s="7"/>
      <c r="AZ35" s="7"/>
      <c r="BA35" s="7"/>
      <c r="BB35" s="7"/>
      <c r="BC35" s="7"/>
      <c r="BD35" s="7"/>
      <c r="BE35" s="7"/>
      <c r="BF35" s="7"/>
      <c r="BG35" s="7"/>
      <c r="BH35" s="7"/>
      <c r="BI35" s="7"/>
      <c r="BJ35" s="7"/>
      <c r="BK35" s="7"/>
      <c r="BL35" s="7"/>
      <c r="BM35" s="7"/>
      <c r="BN35" s="7"/>
      <c r="BO35" s="7"/>
      <c r="BP35" s="7"/>
      <c r="BQ35" s="7"/>
      <c r="BR35" s="7"/>
      <c r="BS35" s="7"/>
      <c r="BT35" s="7"/>
      <c r="BU35" s="7"/>
      <c r="BV35" s="7"/>
      <c r="BW35" s="7"/>
      <c r="BX35" s="7"/>
      <c r="BY35" s="7"/>
      <c r="BZ35" s="7"/>
      <c r="CA35" s="7"/>
      <c r="CB35" s="7"/>
      <c r="CC35" s="7"/>
      <c r="CD35" s="7"/>
      <c r="CE35" s="7"/>
      <c r="CF35" s="7"/>
      <c r="CG35" s="7"/>
      <c r="CH35" s="7"/>
      <c r="CI35" s="7"/>
      <c r="CJ35" s="7"/>
      <c r="CK35" s="7"/>
      <c r="CL35" s="7"/>
      <c r="CM35" s="7"/>
      <c r="CN35" s="7"/>
      <c r="CO35" s="7"/>
      <c r="CP35" s="7"/>
      <c r="CQ35" s="7"/>
    </row>
    <row r="36" spans="1:95">
      <c r="A36" s="7"/>
      <c r="B36" s="7"/>
      <c r="C36" s="7"/>
      <c r="D36" s="7"/>
      <c r="E36" s="7"/>
      <c r="F36" s="7"/>
      <c r="G36" s="7"/>
      <c r="H36" s="7"/>
      <c r="I36" s="7"/>
      <c r="J36" s="7"/>
      <c r="K36" s="7"/>
      <c r="L36" s="7"/>
      <c r="M36" s="7"/>
      <c r="N36" s="7"/>
      <c r="O36" s="7"/>
      <c r="P36" s="7"/>
      <c r="Q36" s="7"/>
      <c r="R36" s="7"/>
      <c r="S36" s="7"/>
      <c r="T36" s="7"/>
      <c r="U36" s="7"/>
      <c r="V36" s="7"/>
      <c r="W36" s="7"/>
      <c r="X36" s="7"/>
      <c r="Y36" s="7"/>
      <c r="Z36" s="7"/>
      <c r="AA36" s="7"/>
      <c r="AB36" s="7"/>
      <c r="AC36" s="7"/>
      <c r="AD36" s="7"/>
      <c r="AE36" s="7"/>
      <c r="AF36" s="7"/>
      <c r="AG36" s="7"/>
      <c r="AH36" s="7"/>
      <c r="AI36" s="7"/>
      <c r="AJ36" s="7"/>
      <c r="AK36" s="7"/>
      <c r="AL36" s="7"/>
      <c r="AM36" s="7"/>
      <c r="AN36" s="7"/>
      <c r="AO36" s="7"/>
      <c r="AP36" s="7"/>
      <c r="AQ36" s="7"/>
      <c r="AR36" s="7"/>
      <c r="AS36" s="7"/>
      <c r="AT36" s="7"/>
      <c r="AU36" s="7"/>
      <c r="AV36" s="7"/>
      <c r="AW36" s="7"/>
      <c r="AX36" s="7"/>
      <c r="AY36" s="7"/>
      <c r="AZ36" s="7"/>
      <c r="BA36" s="7"/>
      <c r="BB36" s="7"/>
      <c r="BC36" s="7"/>
      <c r="BD36" s="7"/>
      <c r="BE36" s="7"/>
      <c r="BF36" s="7"/>
      <c r="BG36" s="7"/>
      <c r="BH36" s="7"/>
      <c r="BI36" s="7"/>
      <c r="BJ36" s="7"/>
      <c r="BK36" s="7"/>
      <c r="BL36" s="7"/>
      <c r="BM36" s="7"/>
      <c r="BN36" s="7"/>
      <c r="BO36" s="7"/>
      <c r="BP36" s="7"/>
      <c r="BQ36" s="7"/>
      <c r="BR36" s="7"/>
      <c r="BS36" s="7"/>
      <c r="BT36" s="7"/>
      <c r="BU36" s="7"/>
      <c r="BV36" s="7"/>
      <c r="BW36" s="7"/>
      <c r="BX36" s="7"/>
      <c r="BY36" s="7"/>
      <c r="BZ36" s="7"/>
      <c r="CA36" s="7"/>
      <c r="CB36" s="7"/>
      <c r="CC36" s="7"/>
      <c r="CD36" s="7"/>
      <c r="CE36" s="7"/>
      <c r="CF36" s="7"/>
      <c r="CG36" s="7"/>
      <c r="CH36" s="7"/>
      <c r="CI36" s="7"/>
      <c r="CJ36" s="7"/>
      <c r="CK36" s="7"/>
      <c r="CL36" s="7"/>
      <c r="CM36" s="7"/>
      <c r="CN36" s="7"/>
      <c r="CO36" s="7"/>
      <c r="CP36" s="7"/>
      <c r="CQ36" s="7"/>
    </row>
    <row r="37" spans="1:95">
      <c r="A37" s="7"/>
      <c r="B37" s="7"/>
      <c r="C37" s="7"/>
      <c r="D37" s="7"/>
      <c r="E37" s="7"/>
      <c r="F37" s="7"/>
      <c r="G37" s="7"/>
      <c r="H37" s="7"/>
      <c r="I37" s="7"/>
      <c r="J37" s="7"/>
      <c r="K37" s="7"/>
      <c r="L37" s="7"/>
      <c r="M37" s="7"/>
      <c r="N37" s="7"/>
      <c r="O37" s="7"/>
      <c r="P37" s="7"/>
      <c r="Q37" s="7"/>
      <c r="R37" s="7"/>
      <c r="S37" s="7"/>
      <c r="T37" s="7"/>
      <c r="U37" s="7"/>
      <c r="V37" s="7"/>
      <c r="W37" s="7"/>
      <c r="X37" s="7"/>
      <c r="Y37" s="7"/>
      <c r="Z37" s="7"/>
      <c r="AA37" s="7"/>
      <c r="AB37" s="7"/>
      <c r="AC37" s="7"/>
      <c r="AD37" s="7"/>
      <c r="AE37" s="7"/>
      <c r="AF37" s="7"/>
      <c r="AG37" s="7"/>
      <c r="AH37" s="7"/>
      <c r="AI37" s="7"/>
      <c r="AJ37" s="7"/>
      <c r="AK37" s="7"/>
      <c r="AL37" s="7"/>
      <c r="AM37" s="7"/>
      <c r="AN37" s="7"/>
      <c r="AO37" s="7"/>
      <c r="AP37" s="7"/>
      <c r="AQ37" s="7"/>
      <c r="AR37" s="7"/>
      <c r="AS37" s="7"/>
      <c r="AT37" s="7"/>
      <c r="AU37" s="7"/>
      <c r="AV37" s="7"/>
      <c r="AW37" s="7"/>
      <c r="AX37" s="7"/>
      <c r="AY37" s="7"/>
      <c r="AZ37" s="7"/>
      <c r="BA37" s="7"/>
      <c r="BB37" s="7"/>
      <c r="BC37" s="7"/>
      <c r="BD37" s="7"/>
      <c r="BE37" s="7"/>
      <c r="BF37" s="7"/>
      <c r="BG37" s="7"/>
      <c r="BH37" s="7"/>
      <c r="BI37" s="7"/>
      <c r="BJ37" s="7"/>
      <c r="BK37" s="7"/>
      <c r="BL37" s="7"/>
      <c r="BM37" s="7"/>
      <c r="BN37" s="7"/>
      <c r="BO37" s="7"/>
      <c r="BP37" s="7"/>
      <c r="BQ37" s="7"/>
      <c r="BR37" s="7"/>
      <c r="BS37" s="7"/>
      <c r="BT37" s="7"/>
      <c r="BU37" s="7"/>
      <c r="BV37" s="7"/>
      <c r="BW37" s="7"/>
      <c r="BX37" s="7"/>
      <c r="BY37" s="7"/>
      <c r="BZ37" s="7"/>
      <c r="CA37" s="7"/>
      <c r="CB37" s="7"/>
      <c r="CC37" s="7"/>
      <c r="CD37" s="7"/>
      <c r="CE37" s="7"/>
      <c r="CF37" s="7"/>
      <c r="CG37" s="7"/>
      <c r="CH37" s="7"/>
      <c r="CI37" s="7"/>
      <c r="CJ37" s="7"/>
      <c r="CK37" s="7"/>
      <c r="CL37" s="7"/>
      <c r="CM37" s="7"/>
      <c r="CN37" s="7"/>
      <c r="CO37" s="7"/>
      <c r="CP37" s="7"/>
      <c r="CQ37" s="7"/>
    </row>
    <row r="38" spans="1:95">
      <c r="A38" s="7"/>
      <c r="B38" s="7"/>
      <c r="C38" s="7"/>
      <c r="D38" s="7"/>
      <c r="E38" s="7"/>
      <c r="F38" s="7"/>
      <c r="G38" s="7"/>
      <c r="H38" s="7"/>
      <c r="I38" s="7"/>
      <c r="J38" s="7"/>
      <c r="K38" s="7"/>
      <c r="L38" s="7"/>
      <c r="M38" s="7"/>
      <c r="N38" s="7"/>
      <c r="O38" s="7"/>
      <c r="P38" s="7"/>
      <c r="Q38" s="7"/>
      <c r="R38" s="7"/>
      <c r="S38" s="7"/>
      <c r="T38" s="7"/>
      <c r="U38" s="7"/>
      <c r="V38" s="7"/>
      <c r="W38" s="7"/>
      <c r="X38" s="7"/>
      <c r="Y38" s="7"/>
      <c r="Z38" s="7"/>
      <c r="AA38" s="7"/>
      <c r="AB38" s="7"/>
      <c r="AC38" s="7"/>
      <c r="AD38" s="7"/>
      <c r="AE38" s="7"/>
      <c r="AF38" s="7"/>
      <c r="AG38" s="7"/>
      <c r="AH38" s="7"/>
      <c r="AI38" s="7"/>
      <c r="AJ38" s="7"/>
      <c r="AK38" s="7"/>
      <c r="AL38" s="7"/>
      <c r="AM38" s="7"/>
      <c r="AN38" s="7"/>
      <c r="AO38" s="7"/>
      <c r="AP38" s="7"/>
      <c r="AQ38" s="7"/>
      <c r="AR38" s="7"/>
      <c r="AS38" s="7"/>
      <c r="AT38" s="7"/>
      <c r="AU38" s="7"/>
      <c r="AV38" s="7"/>
      <c r="AW38" s="7"/>
      <c r="AX38" s="7"/>
      <c r="AY38" s="7"/>
      <c r="AZ38" s="7"/>
      <c r="BA38" s="7"/>
      <c r="BB38" s="7"/>
      <c r="BC38" s="7"/>
      <c r="BD38" s="7"/>
      <c r="BE38" s="7"/>
      <c r="BF38" s="7"/>
      <c r="BG38" s="7"/>
      <c r="BH38" s="7"/>
      <c r="BI38" s="7"/>
      <c r="BJ38" s="7"/>
      <c r="BK38" s="7"/>
      <c r="BL38" s="7"/>
      <c r="BM38" s="7"/>
      <c r="BN38" s="7"/>
      <c r="BO38" s="7"/>
      <c r="BP38" s="7"/>
      <c r="BQ38" s="7"/>
      <c r="BR38" s="7"/>
      <c r="BS38" s="7"/>
      <c r="BT38" s="7"/>
      <c r="BU38" s="7"/>
      <c r="BV38" s="7"/>
      <c r="BW38" s="7"/>
      <c r="BX38" s="7"/>
      <c r="BY38" s="7"/>
      <c r="BZ38" s="7"/>
      <c r="CA38" s="7"/>
      <c r="CB38" s="7"/>
      <c r="CC38" s="7"/>
      <c r="CD38" s="7"/>
      <c r="CE38" s="7"/>
      <c r="CF38" s="7"/>
      <c r="CG38" s="7"/>
      <c r="CH38" s="7"/>
      <c r="CI38" s="7"/>
      <c r="CJ38" s="7"/>
      <c r="CK38" s="7"/>
      <c r="CL38" s="7"/>
      <c r="CM38" s="7"/>
      <c r="CN38" s="7"/>
      <c r="CO38" s="7"/>
      <c r="CP38" s="7"/>
      <c r="CQ38" s="7"/>
    </row>
    <row r="39" spans="1:95">
      <c r="A39" s="7"/>
      <c r="B39" s="7"/>
      <c r="C39" s="7"/>
      <c r="D39" s="7"/>
      <c r="E39" s="7"/>
      <c r="F39" s="7"/>
      <c r="G39" s="7"/>
      <c r="H39" s="7"/>
      <c r="I39" s="7"/>
      <c r="J39" s="7"/>
      <c r="K39" s="7"/>
      <c r="L39" s="7"/>
      <c r="M39" s="7"/>
      <c r="N39" s="7"/>
      <c r="O39" s="7"/>
      <c r="P39" s="7"/>
      <c r="Q39" s="7"/>
      <c r="R39" s="7"/>
      <c r="S39" s="7"/>
      <c r="T39" s="7"/>
      <c r="U39" s="7"/>
      <c r="V39" s="7"/>
      <c r="W39" s="7"/>
      <c r="X39" s="7"/>
      <c r="Y39" s="7"/>
      <c r="Z39" s="7"/>
      <c r="AA39" s="7"/>
      <c r="AB39" s="7"/>
      <c r="AC39" s="7"/>
      <c r="AD39" s="7"/>
      <c r="AE39" s="7"/>
      <c r="AF39" s="7"/>
      <c r="AG39" s="7"/>
      <c r="AH39" s="7"/>
      <c r="AI39" s="7"/>
      <c r="AJ39" s="7"/>
      <c r="AK39" s="7"/>
      <c r="AL39" s="7"/>
      <c r="AM39" s="7"/>
      <c r="AN39" s="7"/>
      <c r="AO39" s="7"/>
      <c r="AP39" s="7"/>
      <c r="AQ39" s="7"/>
      <c r="AR39" s="7"/>
      <c r="AS39" s="7"/>
      <c r="AT39" s="7"/>
      <c r="AU39" s="7"/>
      <c r="AV39" s="7"/>
      <c r="AW39" s="7"/>
      <c r="AX39" s="7"/>
      <c r="AY39" s="7"/>
      <c r="AZ39" s="7"/>
      <c r="BA39" s="7"/>
      <c r="BB39" s="7"/>
      <c r="BC39" s="7"/>
      <c r="BD39" s="7"/>
      <c r="BE39" s="7"/>
      <c r="BF39" s="7"/>
      <c r="BG39" s="7"/>
      <c r="BH39" s="7"/>
      <c r="BI39" s="7"/>
      <c r="BJ39" s="7"/>
      <c r="BK39" s="7"/>
      <c r="BL39" s="7"/>
      <c r="BM39" s="7"/>
      <c r="BN39" s="7"/>
      <c r="BO39" s="7"/>
      <c r="BP39" s="7"/>
      <c r="BQ39" s="7"/>
      <c r="BR39" s="7"/>
      <c r="BS39" s="7"/>
      <c r="BT39" s="7"/>
      <c r="BU39" s="7"/>
      <c r="BV39" s="7"/>
      <c r="BW39" s="7"/>
      <c r="BX39" s="7"/>
      <c r="BY39" s="7"/>
      <c r="BZ39" s="7"/>
      <c r="CA39" s="7"/>
      <c r="CB39" s="7"/>
      <c r="CC39" s="7"/>
      <c r="CD39" s="7"/>
      <c r="CE39" s="7"/>
      <c r="CF39" s="7"/>
      <c r="CG39" s="7"/>
      <c r="CH39" s="7"/>
      <c r="CI39" s="7"/>
      <c r="CJ39" s="7"/>
      <c r="CK39" s="7"/>
      <c r="CL39" s="7"/>
      <c r="CM39" s="7"/>
      <c r="CN39" s="7"/>
      <c r="CO39" s="7"/>
      <c r="CP39" s="7"/>
      <c r="CQ39" s="7"/>
    </row>
    <row r="40" spans="1:95">
      <c r="A40" s="7"/>
      <c r="B40" s="7"/>
      <c r="C40" s="7"/>
      <c r="D40" s="7"/>
      <c r="E40" s="7"/>
      <c r="F40" s="7"/>
      <c r="G40" s="7"/>
      <c r="H40" s="7"/>
      <c r="I40" s="7"/>
      <c r="J40" s="7"/>
      <c r="K40" s="7"/>
      <c r="L40" s="7"/>
      <c r="M40" s="7"/>
      <c r="N40" s="7"/>
      <c r="O40" s="7"/>
      <c r="P40" s="7"/>
      <c r="Q40" s="7"/>
      <c r="R40" s="7"/>
      <c r="S40" s="7"/>
      <c r="T40" s="7"/>
      <c r="U40" s="7"/>
      <c r="V40" s="7"/>
      <c r="W40" s="7"/>
      <c r="X40" s="7"/>
      <c r="Y40" s="7"/>
      <c r="Z40" s="7"/>
      <c r="AA40" s="7"/>
      <c r="AB40" s="7"/>
      <c r="AC40" s="7"/>
      <c r="AD40" s="7"/>
      <c r="AE40" s="7"/>
      <c r="AF40" s="7"/>
      <c r="AG40" s="7"/>
      <c r="AH40" s="7"/>
      <c r="AI40" s="7"/>
      <c r="AJ40" s="7"/>
      <c r="AK40" s="7"/>
      <c r="AL40" s="7"/>
      <c r="AM40" s="7"/>
      <c r="AN40" s="7"/>
      <c r="AO40" s="7"/>
      <c r="AP40" s="7"/>
      <c r="AQ40" s="7"/>
      <c r="AR40" s="7"/>
      <c r="AS40" s="7"/>
      <c r="AT40" s="7"/>
      <c r="AU40" s="7"/>
      <c r="AV40" s="7"/>
      <c r="AW40" s="7"/>
      <c r="AX40" s="7"/>
      <c r="AY40" s="7"/>
      <c r="AZ40" s="7"/>
      <c r="BA40" s="7"/>
      <c r="BB40" s="7"/>
      <c r="BC40" s="7"/>
      <c r="BD40" s="7"/>
      <c r="BE40" s="7"/>
      <c r="BF40" s="7"/>
      <c r="BG40" s="7"/>
      <c r="BH40" s="7"/>
      <c r="BI40" s="7"/>
      <c r="BJ40" s="7"/>
      <c r="BK40" s="7"/>
      <c r="BL40" s="7"/>
      <c r="BM40" s="7"/>
      <c r="BN40" s="7"/>
      <c r="BO40" s="7"/>
      <c r="BP40" s="7"/>
      <c r="BQ40" s="7"/>
      <c r="BR40" s="7"/>
      <c r="BS40" s="7"/>
      <c r="BT40" s="7"/>
      <c r="BU40" s="7"/>
      <c r="BV40" s="7"/>
      <c r="BW40" s="7"/>
      <c r="BX40" s="7"/>
      <c r="BY40" s="7"/>
      <c r="BZ40" s="7"/>
      <c r="CA40" s="7"/>
      <c r="CB40" s="7"/>
      <c r="CC40" s="7"/>
      <c r="CD40" s="7"/>
      <c r="CE40" s="7"/>
      <c r="CF40" s="7"/>
      <c r="CG40" s="7"/>
      <c r="CH40" s="7"/>
      <c r="CI40" s="7"/>
      <c r="CJ40" s="7"/>
      <c r="CK40" s="7"/>
      <c r="CL40" s="7"/>
      <c r="CM40" s="7"/>
      <c r="CN40" s="7"/>
      <c r="CO40" s="7"/>
      <c r="CP40" s="7"/>
      <c r="CQ40" s="7"/>
    </row>
    <row r="41" spans="1:95">
      <c r="A41" s="7"/>
      <c r="B41" s="7"/>
      <c r="C41" s="7"/>
      <c r="D41" s="7"/>
      <c r="E41" s="7"/>
      <c r="F41" s="7"/>
      <c r="G41" s="7"/>
      <c r="H41" s="7"/>
      <c r="I41" s="7"/>
      <c r="J41" s="7"/>
      <c r="K41" s="7"/>
      <c r="L41" s="7"/>
      <c r="M41" s="7"/>
      <c r="N41" s="7"/>
      <c r="O41" s="7"/>
      <c r="P41" s="7"/>
      <c r="Q41" s="7"/>
      <c r="R41" s="7"/>
      <c r="S41" s="7"/>
      <c r="T41" s="7"/>
      <c r="U41" s="7"/>
      <c r="V41" s="7"/>
      <c r="W41" s="7"/>
      <c r="X41" s="7"/>
      <c r="Y41" s="7"/>
      <c r="Z41" s="7"/>
      <c r="AA41" s="7"/>
      <c r="AB41" s="7"/>
      <c r="AC41" s="7"/>
      <c r="AD41" s="7"/>
      <c r="AE41" s="7"/>
      <c r="AF41" s="7"/>
      <c r="AG41" s="7"/>
      <c r="AH41" s="7"/>
      <c r="AI41" s="7"/>
      <c r="AJ41" s="7"/>
      <c r="AK41" s="7"/>
      <c r="AL41" s="7"/>
      <c r="AM41" s="7"/>
      <c r="AN41" s="7"/>
      <c r="AO41" s="7"/>
      <c r="AP41" s="7"/>
      <c r="AQ41" s="7"/>
      <c r="AR41" s="7"/>
      <c r="AS41" s="7"/>
      <c r="AT41" s="7"/>
      <c r="AU41" s="7"/>
      <c r="AV41" s="7"/>
      <c r="AW41" s="7"/>
      <c r="AX41" s="7"/>
      <c r="AY41" s="7"/>
      <c r="AZ41" s="7"/>
      <c r="BA41" s="7"/>
      <c r="BB41" s="7"/>
      <c r="BC41" s="7"/>
      <c r="BD41" s="7"/>
      <c r="BE41" s="7"/>
      <c r="BF41" s="7"/>
      <c r="BG41" s="7"/>
      <c r="BH41" s="7"/>
      <c r="BI41" s="7"/>
      <c r="BJ41" s="7"/>
      <c r="BK41" s="7"/>
      <c r="BL41" s="7"/>
      <c r="BM41" s="7"/>
      <c r="BN41" s="7"/>
      <c r="BO41" s="7"/>
      <c r="BP41" s="7"/>
      <c r="BQ41" s="7"/>
      <c r="BR41" s="7"/>
      <c r="BS41" s="7"/>
      <c r="BT41" s="7"/>
      <c r="BU41" s="7"/>
      <c r="BV41" s="7"/>
      <c r="BW41" s="7"/>
      <c r="BX41" s="7"/>
      <c r="BY41" s="7"/>
      <c r="BZ41" s="7"/>
      <c r="CA41" s="7"/>
      <c r="CB41" s="7"/>
      <c r="CC41" s="7"/>
      <c r="CD41" s="7"/>
      <c r="CE41" s="7"/>
      <c r="CF41" s="7"/>
      <c r="CG41" s="7"/>
      <c r="CH41" s="7"/>
      <c r="CI41" s="7"/>
      <c r="CJ41" s="7"/>
      <c r="CK41" s="7"/>
      <c r="CL41" s="7"/>
      <c r="CM41" s="7"/>
      <c r="CN41" s="7"/>
      <c r="CO41" s="7"/>
      <c r="CP41" s="7"/>
      <c r="CQ41" s="7"/>
    </row>
    <row r="42" spans="1:95">
      <c r="A42" s="7"/>
      <c r="B42" s="7"/>
      <c r="C42" s="7"/>
      <c r="D42" s="7"/>
      <c r="E42" s="7"/>
      <c r="F42" s="7"/>
      <c r="G42" s="7"/>
      <c r="H42" s="7"/>
      <c r="I42" s="7"/>
      <c r="J42" s="7"/>
      <c r="K42" s="7"/>
      <c r="L42" s="7"/>
      <c r="M42" s="7"/>
      <c r="N42" s="7"/>
      <c r="O42" s="7"/>
      <c r="P42" s="7"/>
      <c r="Q42" s="7"/>
      <c r="R42" s="7"/>
      <c r="S42" s="7"/>
      <c r="T42" s="7"/>
      <c r="U42" s="7"/>
      <c r="V42" s="7"/>
      <c r="W42" s="7"/>
      <c r="X42" s="7"/>
      <c r="Y42" s="7"/>
      <c r="Z42" s="7"/>
      <c r="AA42" s="7"/>
      <c r="AB42" s="7"/>
      <c r="AC42" s="7"/>
      <c r="AD42" s="7"/>
      <c r="AE42" s="7"/>
      <c r="AF42" s="7"/>
      <c r="AG42" s="7"/>
      <c r="AH42" s="7"/>
      <c r="AI42" s="7"/>
      <c r="AJ42" s="7"/>
      <c r="AK42" s="7"/>
      <c r="AL42" s="7"/>
      <c r="AM42" s="7"/>
      <c r="AN42" s="7"/>
      <c r="AO42" s="7"/>
      <c r="AP42" s="7"/>
      <c r="AQ42" s="7"/>
      <c r="AR42" s="7"/>
      <c r="AS42" s="7"/>
      <c r="AT42" s="7"/>
      <c r="AU42" s="7"/>
      <c r="AV42" s="7"/>
      <c r="AW42" s="7"/>
      <c r="AX42" s="7"/>
      <c r="AY42" s="7"/>
      <c r="AZ42" s="7"/>
      <c r="BA42" s="7"/>
      <c r="BB42" s="7"/>
      <c r="BC42" s="7"/>
      <c r="BD42" s="7"/>
      <c r="BE42" s="7"/>
      <c r="BF42" s="7"/>
      <c r="BG42" s="7"/>
      <c r="BH42" s="7"/>
      <c r="BI42" s="7"/>
      <c r="BJ42" s="7"/>
      <c r="BK42" s="7"/>
      <c r="BL42" s="7"/>
      <c r="BM42" s="7"/>
      <c r="BN42" s="7"/>
      <c r="BO42" s="7"/>
      <c r="BP42" s="7"/>
      <c r="BQ42" s="7"/>
      <c r="BR42" s="7"/>
      <c r="BS42" s="7"/>
      <c r="BT42" s="7"/>
      <c r="BU42" s="7"/>
      <c r="BV42" s="7"/>
      <c r="BW42" s="7"/>
      <c r="BX42" s="7"/>
      <c r="BY42" s="7"/>
      <c r="BZ42" s="7"/>
      <c r="CA42" s="7"/>
      <c r="CB42" s="7"/>
      <c r="CC42" s="7"/>
      <c r="CD42" s="7"/>
      <c r="CE42" s="7"/>
      <c r="CF42" s="7"/>
      <c r="CG42" s="7"/>
      <c r="CH42" s="7"/>
      <c r="CI42" s="7"/>
      <c r="CJ42" s="7"/>
      <c r="CK42" s="7"/>
      <c r="CL42" s="7"/>
      <c r="CM42" s="7"/>
      <c r="CN42" s="7"/>
      <c r="CO42" s="7"/>
      <c r="CP42" s="7"/>
      <c r="CQ42" s="7"/>
    </row>
    <row r="43" spans="1:95">
      <c r="A43" s="7"/>
      <c r="B43" s="7"/>
      <c r="C43" s="7"/>
      <c r="D43" s="7"/>
      <c r="E43" s="7"/>
      <c r="F43" s="7"/>
      <c r="G43" s="7"/>
      <c r="H43" s="7"/>
      <c r="I43" s="7"/>
      <c r="J43" s="7"/>
      <c r="K43" s="7"/>
      <c r="L43" s="7"/>
      <c r="M43" s="7"/>
      <c r="N43" s="7"/>
      <c r="O43" s="7"/>
      <c r="P43" s="7"/>
      <c r="Q43" s="7"/>
      <c r="R43" s="7"/>
      <c r="S43" s="7"/>
      <c r="T43" s="7"/>
      <c r="U43" s="7"/>
      <c r="V43" s="7"/>
      <c r="W43" s="7"/>
      <c r="X43" s="7"/>
      <c r="Y43" s="7"/>
      <c r="Z43" s="7"/>
      <c r="AA43" s="7"/>
      <c r="AB43" s="7"/>
      <c r="AC43" s="7"/>
      <c r="AD43" s="7"/>
      <c r="AE43" s="7"/>
      <c r="AF43" s="7"/>
      <c r="AG43" s="7"/>
      <c r="AH43" s="7"/>
      <c r="AI43" s="7"/>
      <c r="AJ43" s="7"/>
      <c r="AK43" s="7"/>
      <c r="AL43" s="7"/>
      <c r="AM43" s="7"/>
      <c r="AN43" s="7"/>
      <c r="AO43" s="7"/>
      <c r="AP43" s="7"/>
      <c r="AQ43" s="7"/>
      <c r="AR43" s="7"/>
      <c r="AS43" s="7"/>
      <c r="AT43" s="7"/>
      <c r="AU43" s="7"/>
      <c r="AV43" s="7"/>
      <c r="AW43" s="7"/>
      <c r="AX43" s="7"/>
      <c r="AY43" s="7"/>
      <c r="AZ43" s="7"/>
      <c r="BA43" s="7"/>
      <c r="BB43" s="7"/>
      <c r="BC43" s="7"/>
      <c r="BD43" s="7"/>
      <c r="BE43" s="7"/>
      <c r="BF43" s="7"/>
      <c r="BG43" s="7"/>
      <c r="BH43" s="7"/>
      <c r="BI43" s="7"/>
      <c r="BJ43" s="7"/>
      <c r="BK43" s="7"/>
      <c r="BL43" s="7"/>
      <c r="BM43" s="7"/>
      <c r="BN43" s="7"/>
      <c r="BO43" s="7"/>
      <c r="BP43" s="7"/>
      <c r="BQ43" s="7"/>
      <c r="BR43" s="7"/>
      <c r="BS43" s="7"/>
      <c r="BT43" s="7"/>
      <c r="BU43" s="7"/>
      <c r="BV43" s="7"/>
      <c r="BW43" s="7"/>
      <c r="BX43" s="7"/>
      <c r="BY43" s="7"/>
      <c r="BZ43" s="7"/>
      <c r="CA43" s="7"/>
      <c r="CB43" s="7"/>
      <c r="CC43" s="7"/>
      <c r="CD43" s="7"/>
      <c r="CE43" s="7"/>
      <c r="CF43" s="7"/>
      <c r="CG43" s="7"/>
      <c r="CH43" s="7"/>
      <c r="CI43" s="7"/>
      <c r="CJ43" s="7"/>
      <c r="CK43" s="7"/>
      <c r="CL43" s="7"/>
      <c r="CM43" s="7"/>
      <c r="CN43" s="7"/>
      <c r="CO43" s="7"/>
      <c r="CP43" s="7"/>
      <c r="CQ43" s="7"/>
    </row>
    <row r="44" spans="1:95">
      <c r="A44" s="7"/>
      <c r="B44" s="7"/>
      <c r="C44" s="7"/>
      <c r="D44" s="7"/>
      <c r="E44" s="7"/>
      <c r="F44" s="7"/>
      <c r="G44" s="7"/>
      <c r="H44" s="7"/>
      <c r="I44" s="7"/>
      <c r="J44" s="7"/>
      <c r="K44" s="7"/>
      <c r="L44" s="7"/>
      <c r="M44" s="7"/>
      <c r="N44" s="7"/>
      <c r="O44" s="7"/>
      <c r="P44" s="7"/>
      <c r="Q44" s="7"/>
      <c r="R44" s="7"/>
      <c r="S44" s="7"/>
      <c r="T44" s="7"/>
      <c r="U44" s="7"/>
      <c r="V44" s="7"/>
      <c r="W44" s="7"/>
      <c r="X44" s="7"/>
      <c r="Y44" s="7"/>
      <c r="Z44" s="7"/>
      <c r="AA44" s="7"/>
      <c r="AB44" s="7"/>
      <c r="AC44" s="7"/>
      <c r="AD44" s="7"/>
      <c r="AE44" s="7"/>
      <c r="AF44" s="7"/>
      <c r="AG44" s="7"/>
      <c r="AH44" s="7"/>
      <c r="AI44" s="7"/>
      <c r="AJ44" s="7"/>
      <c r="AK44" s="7"/>
      <c r="AL44" s="7"/>
      <c r="AM44" s="7"/>
      <c r="AN44" s="7"/>
      <c r="AO44" s="7"/>
      <c r="AP44" s="7"/>
      <c r="AQ44" s="7"/>
      <c r="AR44" s="7"/>
      <c r="AS44" s="7"/>
      <c r="AT44" s="7"/>
      <c r="AU44" s="7"/>
      <c r="AV44" s="7"/>
      <c r="AW44" s="7"/>
      <c r="AX44" s="7"/>
      <c r="AY44" s="7"/>
      <c r="AZ44" s="7"/>
      <c r="BA44" s="7"/>
      <c r="BB44" s="7"/>
      <c r="BC44" s="7"/>
      <c r="BD44" s="7"/>
      <c r="BE44" s="7"/>
      <c r="BF44" s="7"/>
      <c r="BG44" s="7"/>
      <c r="BH44" s="7"/>
      <c r="BI44" s="7"/>
      <c r="BJ44" s="7"/>
      <c r="BK44" s="7"/>
      <c r="BL44" s="7"/>
      <c r="BM44" s="7"/>
      <c r="BN44" s="7"/>
      <c r="BO44" s="7"/>
      <c r="BP44" s="7"/>
      <c r="BQ44" s="7"/>
      <c r="BR44" s="7"/>
      <c r="BS44" s="7"/>
      <c r="BT44" s="7"/>
      <c r="BU44" s="7"/>
      <c r="BV44" s="7"/>
      <c r="BW44" s="7"/>
      <c r="BX44" s="7"/>
      <c r="BY44" s="7"/>
      <c r="BZ44" s="7"/>
      <c r="CA44" s="7"/>
      <c r="CB44" s="7"/>
      <c r="CC44" s="7"/>
      <c r="CD44" s="7"/>
      <c r="CE44" s="7"/>
      <c r="CF44" s="7"/>
      <c r="CG44" s="7"/>
      <c r="CH44" s="7"/>
      <c r="CI44" s="7"/>
      <c r="CJ44" s="7"/>
      <c r="CK44" s="7"/>
      <c r="CL44" s="7"/>
      <c r="CM44" s="7"/>
      <c r="CN44" s="7"/>
      <c r="CO44" s="7"/>
      <c r="CP44" s="7"/>
      <c r="CQ44" s="7"/>
    </row>
    <row r="45" spans="1:95">
      <c r="A45" s="7"/>
      <c r="B45" s="7"/>
      <c r="C45" s="7"/>
      <c r="D45" s="7"/>
      <c r="E45" s="7"/>
      <c r="F45" s="7"/>
      <c r="G45" s="7"/>
      <c r="H45" s="7"/>
      <c r="I45" s="7"/>
      <c r="J45" s="7"/>
      <c r="K45" s="7"/>
      <c r="L45" s="7"/>
      <c r="M45" s="7"/>
      <c r="N45" s="7"/>
      <c r="O45" s="7"/>
      <c r="P45" s="7"/>
      <c r="Q45" s="7"/>
      <c r="R45" s="7"/>
      <c r="S45" s="7"/>
      <c r="T45" s="7"/>
      <c r="U45" s="7"/>
      <c r="V45" s="7"/>
      <c r="W45" s="7"/>
      <c r="X45" s="7"/>
      <c r="Y45" s="7"/>
      <c r="Z45" s="7"/>
      <c r="AA45" s="7"/>
      <c r="AB45" s="7"/>
      <c r="AC45" s="7"/>
      <c r="AD45" s="7"/>
      <c r="AE45" s="7"/>
      <c r="AF45" s="7"/>
      <c r="AG45" s="7"/>
      <c r="AH45" s="7"/>
      <c r="AI45" s="7"/>
      <c r="AJ45" s="7"/>
      <c r="AK45" s="7"/>
      <c r="AL45" s="7"/>
      <c r="AM45" s="7"/>
      <c r="AN45" s="7"/>
      <c r="AO45" s="7"/>
      <c r="AP45" s="7"/>
      <c r="AQ45" s="7"/>
      <c r="AR45" s="7"/>
      <c r="AS45" s="7"/>
      <c r="AT45" s="7"/>
      <c r="AU45" s="7"/>
      <c r="AV45" s="7"/>
      <c r="AW45" s="7"/>
      <c r="AX45" s="7"/>
      <c r="AY45" s="7"/>
      <c r="AZ45" s="7"/>
      <c r="BA45" s="7"/>
      <c r="BB45" s="7"/>
      <c r="BC45" s="7"/>
      <c r="BD45" s="7"/>
      <c r="BE45" s="7"/>
      <c r="BF45" s="7"/>
      <c r="BG45" s="7"/>
      <c r="BH45" s="7"/>
      <c r="BI45" s="7"/>
      <c r="BJ45" s="7"/>
      <c r="BK45" s="7"/>
      <c r="BL45" s="7"/>
      <c r="BM45" s="7"/>
      <c r="BN45" s="7"/>
      <c r="BO45" s="7"/>
      <c r="BP45" s="7"/>
      <c r="BQ45" s="7"/>
      <c r="BR45" s="7"/>
      <c r="BS45" s="7"/>
      <c r="BT45" s="7"/>
      <c r="BU45" s="7"/>
      <c r="BV45" s="7"/>
      <c r="BW45" s="7"/>
      <c r="BX45" s="7"/>
      <c r="BY45" s="7"/>
      <c r="BZ45" s="7"/>
      <c r="CA45" s="7"/>
      <c r="CB45" s="7"/>
      <c r="CC45" s="7"/>
      <c r="CD45" s="7"/>
      <c r="CE45" s="7"/>
      <c r="CF45" s="7"/>
      <c r="CG45" s="7"/>
      <c r="CH45" s="7"/>
      <c r="CI45" s="7"/>
      <c r="CJ45" s="7"/>
      <c r="CK45" s="7"/>
      <c r="CL45" s="7"/>
      <c r="CM45" s="7"/>
      <c r="CN45" s="7"/>
      <c r="CO45" s="7"/>
      <c r="CP45" s="7"/>
      <c r="CQ45" s="7"/>
    </row>
    <row r="46" spans="1:95">
      <c r="A46" s="7"/>
      <c r="B46" s="7"/>
      <c r="C46" s="7"/>
      <c r="D46" s="7"/>
      <c r="E46" s="7"/>
      <c r="F46" s="7"/>
      <c r="G46" s="7"/>
      <c r="H46" s="7"/>
      <c r="I46" s="7"/>
      <c r="J46" s="7"/>
      <c r="K46" s="7"/>
      <c r="L46" s="7"/>
      <c r="M46" s="7"/>
      <c r="N46" s="7"/>
      <c r="O46" s="7"/>
      <c r="P46" s="7"/>
      <c r="Q46" s="7"/>
      <c r="R46" s="7"/>
      <c r="S46" s="7"/>
      <c r="T46" s="7"/>
      <c r="U46" s="7"/>
      <c r="V46" s="7"/>
      <c r="W46" s="7"/>
      <c r="X46" s="7"/>
      <c r="Y46" s="7"/>
      <c r="Z46" s="7"/>
      <c r="AA46" s="7"/>
      <c r="AB46" s="7"/>
      <c r="AC46" s="7"/>
      <c r="AD46" s="7"/>
      <c r="AE46" s="7"/>
      <c r="AF46" s="7"/>
      <c r="AG46" s="7"/>
      <c r="AH46" s="7"/>
      <c r="AI46" s="7"/>
      <c r="AJ46" s="7"/>
      <c r="AK46" s="7"/>
      <c r="AL46" s="7"/>
      <c r="AM46" s="7"/>
      <c r="AN46" s="7"/>
      <c r="AO46" s="7"/>
      <c r="AP46" s="7"/>
      <c r="AQ46" s="7"/>
      <c r="AR46" s="7"/>
      <c r="AS46" s="7"/>
      <c r="AT46" s="7"/>
      <c r="AU46" s="7"/>
      <c r="AV46" s="7"/>
      <c r="AW46" s="7"/>
      <c r="AX46" s="7"/>
      <c r="AY46" s="7"/>
      <c r="AZ46" s="7"/>
      <c r="BA46" s="7"/>
      <c r="BB46" s="7"/>
      <c r="BC46" s="7"/>
      <c r="BD46" s="7"/>
      <c r="BE46" s="7"/>
      <c r="BF46" s="7"/>
      <c r="BG46" s="7"/>
      <c r="BH46" s="7"/>
      <c r="BI46" s="7"/>
      <c r="BJ46" s="7"/>
      <c r="BK46" s="7"/>
      <c r="BL46" s="7"/>
      <c r="BM46" s="7"/>
      <c r="BN46" s="7"/>
      <c r="BO46" s="7"/>
      <c r="BP46" s="7"/>
      <c r="BQ46" s="7"/>
      <c r="BR46" s="7"/>
      <c r="BS46" s="7"/>
      <c r="BT46" s="7"/>
      <c r="BU46" s="7"/>
      <c r="BV46" s="7"/>
      <c r="BW46" s="7"/>
      <c r="BX46" s="7"/>
      <c r="BY46" s="7"/>
      <c r="BZ46" s="7"/>
      <c r="CA46" s="7"/>
      <c r="CB46" s="7"/>
      <c r="CC46" s="7"/>
      <c r="CD46" s="7"/>
      <c r="CE46" s="7"/>
      <c r="CF46" s="7"/>
      <c r="CG46" s="7"/>
      <c r="CH46" s="7"/>
      <c r="CI46" s="7"/>
      <c r="CJ46" s="7"/>
      <c r="CK46" s="7"/>
      <c r="CL46" s="7"/>
      <c r="CM46" s="7"/>
      <c r="CN46" s="7"/>
      <c r="CO46" s="7"/>
      <c r="CP46" s="7"/>
      <c r="CQ46" s="7"/>
    </row>
    <row r="47" spans="1:95">
      <c r="A47" s="7"/>
      <c r="B47" s="7"/>
      <c r="C47" s="7"/>
      <c r="D47" s="7"/>
      <c r="E47" s="7"/>
      <c r="F47" s="7"/>
      <c r="G47" s="7"/>
      <c r="H47" s="7"/>
      <c r="I47" s="7"/>
      <c r="J47" s="7"/>
      <c r="K47" s="7"/>
      <c r="L47" s="7"/>
      <c r="M47" s="7"/>
      <c r="N47" s="7"/>
      <c r="O47" s="7"/>
      <c r="P47" s="7"/>
      <c r="Q47" s="7"/>
      <c r="R47" s="7"/>
      <c r="S47" s="7"/>
      <c r="T47" s="7"/>
      <c r="U47" s="7"/>
      <c r="V47" s="7"/>
      <c r="W47" s="7"/>
      <c r="X47" s="7"/>
      <c r="Y47" s="7"/>
      <c r="Z47" s="7"/>
      <c r="AA47" s="7"/>
      <c r="AB47" s="7"/>
      <c r="AC47" s="7"/>
      <c r="AD47" s="7"/>
      <c r="AE47" s="7"/>
      <c r="AF47" s="7"/>
      <c r="AG47" s="7"/>
      <c r="AH47" s="7"/>
      <c r="AI47" s="7"/>
      <c r="AJ47" s="7"/>
      <c r="AK47" s="7"/>
      <c r="AL47" s="7"/>
      <c r="AM47" s="7"/>
      <c r="AN47" s="7"/>
      <c r="AO47" s="7"/>
      <c r="AP47" s="7"/>
      <c r="AQ47" s="7"/>
      <c r="AR47" s="7"/>
      <c r="AS47" s="7"/>
      <c r="AT47" s="7"/>
      <c r="AU47" s="7"/>
      <c r="AV47" s="7"/>
      <c r="AW47" s="7"/>
      <c r="AX47" s="7"/>
      <c r="AY47" s="7"/>
      <c r="AZ47" s="7"/>
      <c r="BA47" s="7"/>
      <c r="BB47" s="7"/>
      <c r="BC47" s="7"/>
      <c r="BD47" s="7"/>
      <c r="BE47" s="7"/>
      <c r="BF47" s="7"/>
      <c r="BG47" s="7"/>
      <c r="BH47" s="7"/>
      <c r="BI47" s="7"/>
      <c r="BJ47" s="7"/>
      <c r="BK47" s="7"/>
      <c r="BL47" s="7"/>
      <c r="BM47" s="7"/>
      <c r="BN47" s="7"/>
      <c r="BO47" s="7"/>
      <c r="BP47" s="7"/>
      <c r="BQ47" s="7"/>
      <c r="BR47" s="7"/>
      <c r="BS47" s="7"/>
      <c r="BT47" s="7"/>
      <c r="BU47" s="7"/>
      <c r="BV47" s="7"/>
      <c r="BW47" s="7"/>
      <c r="BX47" s="7"/>
      <c r="BY47" s="7"/>
      <c r="BZ47" s="7"/>
      <c r="CA47" s="7"/>
      <c r="CB47" s="7"/>
      <c r="CC47" s="7"/>
      <c r="CD47" s="7"/>
      <c r="CE47" s="7"/>
      <c r="CF47" s="7"/>
      <c r="CG47" s="7"/>
      <c r="CH47" s="7"/>
      <c r="CI47" s="7"/>
      <c r="CJ47" s="7"/>
      <c r="CK47" s="7"/>
      <c r="CL47" s="7"/>
      <c r="CM47" s="7"/>
      <c r="CN47" s="7"/>
      <c r="CO47" s="7"/>
      <c r="CP47" s="7"/>
      <c r="CQ47" s="7"/>
    </row>
    <row r="48" spans="1:95">
      <c r="A48" s="7"/>
      <c r="B48" s="7"/>
      <c r="C48" s="7"/>
      <c r="D48" s="7"/>
      <c r="E48" s="7"/>
      <c r="F48" s="7"/>
      <c r="G48" s="7"/>
      <c r="H48" s="7"/>
      <c r="I48" s="7"/>
      <c r="J48" s="7"/>
      <c r="K48" s="7"/>
      <c r="L48" s="7"/>
      <c r="M48" s="7"/>
      <c r="N48" s="7"/>
      <c r="O48" s="7"/>
      <c r="P48" s="7"/>
      <c r="Q48" s="7"/>
      <c r="R48" s="7"/>
      <c r="S48" s="7"/>
      <c r="T48" s="7"/>
      <c r="U48" s="7"/>
      <c r="V48" s="7"/>
      <c r="W48" s="7"/>
      <c r="X48" s="7"/>
      <c r="Y48" s="7"/>
      <c r="Z48" s="7"/>
      <c r="AA48" s="7"/>
      <c r="AB48" s="7"/>
      <c r="AC48" s="7"/>
      <c r="AD48" s="7"/>
      <c r="AE48" s="7"/>
      <c r="AF48" s="7"/>
      <c r="AG48" s="7"/>
      <c r="AH48" s="7"/>
      <c r="AI48" s="7"/>
      <c r="AJ48" s="7"/>
      <c r="AK48" s="7"/>
      <c r="AL48" s="7"/>
      <c r="AM48" s="7"/>
      <c r="AN48" s="7"/>
      <c r="AO48" s="7"/>
      <c r="AP48" s="7"/>
      <c r="AQ48" s="7"/>
      <c r="AR48" s="7"/>
      <c r="AS48" s="7"/>
      <c r="AT48" s="7"/>
      <c r="AU48" s="7"/>
      <c r="AV48" s="7"/>
      <c r="AW48" s="7"/>
      <c r="AX48" s="7"/>
      <c r="AY48" s="7"/>
      <c r="AZ48" s="7"/>
      <c r="BA48" s="7"/>
      <c r="BB48" s="7"/>
      <c r="BC48" s="7"/>
      <c r="BD48" s="7"/>
      <c r="BE48" s="7"/>
      <c r="BF48" s="7"/>
      <c r="BG48" s="7"/>
      <c r="BH48" s="7"/>
      <c r="BI48" s="7"/>
      <c r="BJ48" s="7"/>
      <c r="BK48" s="7"/>
      <c r="BL48" s="7"/>
      <c r="BM48" s="7"/>
      <c r="BN48" s="7"/>
      <c r="BO48" s="7"/>
      <c r="BP48" s="7"/>
      <c r="BQ48" s="7"/>
      <c r="BR48" s="7"/>
      <c r="BS48" s="7"/>
      <c r="BT48" s="7"/>
      <c r="BU48" s="7"/>
      <c r="BV48" s="7"/>
      <c r="BW48" s="7"/>
      <c r="BX48" s="7"/>
      <c r="BY48" s="7"/>
      <c r="BZ48" s="7"/>
      <c r="CA48" s="7"/>
      <c r="CB48" s="7"/>
      <c r="CC48" s="7"/>
      <c r="CD48" s="7"/>
      <c r="CE48" s="7"/>
      <c r="CF48" s="7"/>
      <c r="CG48" s="7"/>
      <c r="CH48" s="7"/>
      <c r="CI48" s="7"/>
      <c r="CJ48" s="7"/>
      <c r="CK48" s="7"/>
      <c r="CL48" s="7"/>
      <c r="CM48" s="7"/>
      <c r="CN48" s="7"/>
      <c r="CO48" s="7"/>
      <c r="CP48" s="7"/>
      <c r="CQ48" s="7"/>
    </row>
    <row r="49" spans="1:95">
      <c r="A49" s="7"/>
      <c r="B49" s="7"/>
      <c r="C49" s="7"/>
      <c r="D49" s="7"/>
      <c r="E49" s="7"/>
      <c r="F49" s="7"/>
      <c r="G49" s="7"/>
      <c r="H49" s="7"/>
      <c r="I49" s="7"/>
      <c r="J49" s="7"/>
      <c r="K49" s="7"/>
      <c r="L49" s="7"/>
      <c r="M49" s="7"/>
      <c r="N49" s="7"/>
      <c r="O49" s="7"/>
      <c r="P49" s="7"/>
      <c r="Q49" s="7"/>
      <c r="R49" s="7"/>
      <c r="S49" s="7"/>
      <c r="T49" s="7"/>
      <c r="U49" s="7"/>
      <c r="V49" s="7"/>
      <c r="W49" s="7"/>
      <c r="X49" s="7"/>
      <c r="Y49" s="7"/>
      <c r="Z49" s="7"/>
      <c r="AA49" s="7"/>
      <c r="AB49" s="7"/>
      <c r="AC49" s="7"/>
      <c r="AD49" s="7"/>
      <c r="AE49" s="7"/>
      <c r="AF49" s="7"/>
      <c r="AG49" s="7"/>
      <c r="AH49" s="7"/>
      <c r="AI49" s="7"/>
      <c r="AJ49" s="7"/>
      <c r="AK49" s="7"/>
      <c r="AL49" s="7"/>
      <c r="AM49" s="7"/>
      <c r="AN49" s="7"/>
      <c r="AO49" s="7"/>
      <c r="AP49" s="7"/>
      <c r="AQ49" s="7"/>
      <c r="AR49" s="7"/>
      <c r="AS49" s="7"/>
      <c r="AT49" s="7"/>
      <c r="AU49" s="7"/>
      <c r="AV49" s="7"/>
      <c r="AW49" s="7"/>
      <c r="AX49" s="7"/>
      <c r="AY49" s="7"/>
      <c r="AZ49" s="7"/>
      <c r="BA49" s="7"/>
      <c r="BB49" s="7"/>
      <c r="BC49" s="7"/>
      <c r="BD49" s="7"/>
      <c r="BE49" s="7"/>
      <c r="BF49" s="7"/>
      <c r="BG49" s="7"/>
      <c r="BH49" s="7"/>
      <c r="BI49" s="7"/>
      <c r="BJ49" s="7"/>
      <c r="BK49" s="7"/>
      <c r="BL49" s="7"/>
      <c r="BM49" s="7"/>
      <c r="BN49" s="7"/>
      <c r="BO49" s="7"/>
      <c r="BP49" s="7"/>
      <c r="BQ49" s="7"/>
      <c r="BR49" s="7"/>
      <c r="BS49" s="7"/>
      <c r="BT49" s="7"/>
      <c r="BU49" s="7"/>
      <c r="BV49" s="7"/>
      <c r="BW49" s="7"/>
      <c r="BX49" s="7"/>
      <c r="BY49" s="7"/>
      <c r="BZ49" s="7"/>
      <c r="CA49" s="7"/>
      <c r="CB49" s="7"/>
      <c r="CC49" s="7"/>
      <c r="CD49" s="7"/>
      <c r="CE49" s="7"/>
      <c r="CF49" s="7"/>
      <c r="CG49" s="7"/>
      <c r="CH49" s="7"/>
      <c r="CI49" s="7"/>
      <c r="CJ49" s="7"/>
      <c r="CK49" s="7"/>
      <c r="CL49" s="7"/>
      <c r="CM49" s="7"/>
      <c r="CN49" s="7"/>
      <c r="CO49" s="7"/>
      <c r="CP49" s="7"/>
      <c r="CQ49" s="7"/>
    </row>
    <row r="50" spans="1:95">
      <c r="A50" s="7"/>
      <c r="B50" s="7"/>
      <c r="C50" s="7"/>
      <c r="D50" s="7"/>
      <c r="E50" s="7"/>
      <c r="F50" s="7"/>
      <c r="G50" s="7"/>
      <c r="H50" s="7"/>
      <c r="I50" s="7"/>
      <c r="J50" s="7"/>
      <c r="K50" s="7"/>
      <c r="L50" s="7"/>
      <c r="M50" s="7"/>
      <c r="N50" s="7"/>
      <c r="O50" s="7"/>
      <c r="P50" s="7"/>
      <c r="Q50" s="7"/>
      <c r="R50" s="7"/>
      <c r="S50" s="7"/>
      <c r="T50" s="7"/>
      <c r="U50" s="7"/>
      <c r="V50" s="7"/>
      <c r="W50" s="7"/>
      <c r="X50" s="7"/>
      <c r="Y50" s="7"/>
      <c r="Z50" s="7"/>
      <c r="AA50" s="7"/>
      <c r="AB50" s="7"/>
      <c r="AC50" s="7"/>
      <c r="AD50" s="7"/>
      <c r="AE50" s="7"/>
      <c r="AF50" s="7"/>
      <c r="AG50" s="7"/>
      <c r="AH50" s="7"/>
      <c r="AI50" s="7"/>
      <c r="AJ50" s="7"/>
      <c r="AK50" s="7"/>
      <c r="AL50" s="7"/>
      <c r="AM50" s="7"/>
      <c r="AN50" s="7"/>
      <c r="AO50" s="7"/>
      <c r="AP50" s="7"/>
      <c r="AQ50" s="7"/>
      <c r="AR50" s="7"/>
      <c r="AS50" s="7"/>
      <c r="AT50" s="7"/>
      <c r="AU50" s="7"/>
      <c r="AV50" s="7"/>
      <c r="AW50" s="7"/>
      <c r="AX50" s="7"/>
      <c r="AY50" s="7"/>
      <c r="AZ50" s="7"/>
      <c r="BA50" s="7"/>
      <c r="BB50" s="7"/>
      <c r="BC50" s="7"/>
      <c r="BD50" s="7"/>
      <c r="BE50" s="7"/>
      <c r="BF50" s="7"/>
      <c r="BG50" s="7"/>
      <c r="BH50" s="7"/>
      <c r="BI50" s="7"/>
      <c r="BJ50" s="7"/>
      <c r="BK50" s="7"/>
      <c r="BL50" s="7"/>
      <c r="BM50" s="7"/>
      <c r="BN50" s="7"/>
      <c r="BO50" s="7"/>
      <c r="BP50" s="7"/>
      <c r="BQ50" s="7"/>
      <c r="BR50" s="7"/>
      <c r="BS50" s="7"/>
      <c r="BT50" s="7"/>
      <c r="BU50" s="7"/>
      <c r="BV50" s="7"/>
      <c r="BW50" s="7"/>
      <c r="BX50" s="7"/>
      <c r="BY50" s="7"/>
      <c r="BZ50" s="7"/>
      <c r="CA50" s="7"/>
      <c r="CB50" s="7"/>
      <c r="CC50" s="7"/>
      <c r="CD50" s="7"/>
      <c r="CE50" s="7"/>
      <c r="CF50" s="7"/>
      <c r="CG50" s="7"/>
      <c r="CH50" s="7"/>
      <c r="CI50" s="7"/>
      <c r="CJ50" s="7"/>
      <c r="CK50" s="7"/>
      <c r="CL50" s="7"/>
      <c r="CM50" s="7"/>
      <c r="CN50" s="7"/>
      <c r="CO50" s="7"/>
      <c r="CP50" s="7"/>
      <c r="CQ50" s="7"/>
    </row>
    <row r="51" spans="1:95">
      <c r="A51" s="7"/>
      <c r="B51" s="7"/>
      <c r="C51" s="7"/>
      <c r="D51" s="7"/>
      <c r="E51" s="7"/>
      <c r="F51" s="7"/>
      <c r="G51" s="7"/>
      <c r="H51" s="7"/>
      <c r="I51" s="7"/>
      <c r="J51" s="7"/>
      <c r="K51" s="7"/>
      <c r="L51" s="7"/>
      <c r="M51" s="7"/>
      <c r="N51" s="7"/>
      <c r="O51" s="7"/>
      <c r="P51" s="7"/>
      <c r="Q51" s="7"/>
      <c r="R51" s="7"/>
      <c r="S51" s="7"/>
      <c r="T51" s="7"/>
      <c r="U51" s="7"/>
      <c r="V51" s="7"/>
      <c r="W51" s="7"/>
      <c r="X51" s="7"/>
      <c r="Y51" s="7"/>
      <c r="Z51" s="7"/>
      <c r="AA51" s="7"/>
      <c r="AB51" s="7"/>
      <c r="AC51" s="7"/>
      <c r="AD51" s="7"/>
      <c r="AE51" s="7"/>
      <c r="AF51" s="7"/>
      <c r="AG51" s="7"/>
      <c r="AH51" s="7"/>
      <c r="AI51" s="7"/>
      <c r="AJ51" s="7"/>
      <c r="AK51" s="7"/>
      <c r="AL51" s="7"/>
      <c r="AM51" s="7"/>
      <c r="AN51" s="7"/>
      <c r="AO51" s="7"/>
      <c r="AP51" s="7"/>
      <c r="AQ51" s="7"/>
      <c r="AR51" s="7"/>
      <c r="AS51" s="7"/>
      <c r="AT51" s="7"/>
      <c r="AU51" s="7"/>
      <c r="AV51" s="7"/>
      <c r="AW51" s="7"/>
      <c r="AX51" s="7"/>
      <c r="AY51" s="7"/>
      <c r="AZ51" s="7"/>
      <c r="BA51" s="7"/>
      <c r="BB51" s="7"/>
      <c r="BC51" s="7"/>
      <c r="BD51" s="7"/>
      <c r="BE51" s="7"/>
      <c r="BF51" s="7"/>
      <c r="BG51" s="7"/>
      <c r="BH51" s="7"/>
      <c r="BI51" s="7"/>
      <c r="BJ51" s="7"/>
      <c r="BK51" s="7"/>
      <c r="BL51" s="7"/>
      <c r="BM51" s="7"/>
      <c r="BN51" s="7"/>
      <c r="BO51" s="7"/>
      <c r="BP51" s="7"/>
      <c r="BQ51" s="7"/>
      <c r="BR51" s="7"/>
      <c r="BS51" s="7"/>
      <c r="BT51" s="7"/>
      <c r="BU51" s="7"/>
      <c r="BV51" s="7"/>
      <c r="BW51" s="7"/>
      <c r="BX51" s="7"/>
      <c r="BY51" s="7"/>
      <c r="BZ51" s="7"/>
      <c r="CA51" s="7"/>
      <c r="CB51" s="7"/>
      <c r="CC51" s="7"/>
      <c r="CD51" s="7"/>
      <c r="CE51" s="7"/>
      <c r="CF51" s="7"/>
      <c r="CG51" s="7"/>
      <c r="CH51" s="7"/>
      <c r="CI51" s="7"/>
      <c r="CJ51" s="7"/>
      <c r="CK51" s="7"/>
      <c r="CL51" s="7"/>
      <c r="CM51" s="7"/>
      <c r="CN51" s="7"/>
      <c r="CO51" s="7"/>
      <c r="CP51" s="7"/>
      <c r="CQ51" s="7"/>
    </row>
    <row r="52" spans="1:95">
      <c r="A52" s="7"/>
      <c r="B52" s="7"/>
      <c r="C52" s="7"/>
      <c r="D52" s="7"/>
      <c r="E52" s="7"/>
      <c r="F52" s="7"/>
      <c r="G52" s="7"/>
      <c r="H52" s="7"/>
      <c r="I52" s="7"/>
      <c r="J52" s="7"/>
      <c r="K52" s="7"/>
      <c r="L52" s="7"/>
      <c r="M52" s="7"/>
      <c r="N52" s="7"/>
      <c r="O52" s="7"/>
      <c r="P52" s="7"/>
      <c r="Q52" s="7"/>
      <c r="R52" s="7"/>
      <c r="S52" s="7"/>
      <c r="T52" s="7"/>
      <c r="U52" s="7"/>
      <c r="V52" s="7"/>
      <c r="W52" s="7"/>
      <c r="X52" s="7"/>
      <c r="Y52" s="7"/>
      <c r="Z52" s="7"/>
      <c r="AA52" s="7"/>
      <c r="AB52" s="7"/>
      <c r="AC52" s="7"/>
      <c r="AD52" s="7"/>
      <c r="AE52" s="7"/>
      <c r="AF52" s="7"/>
      <c r="AG52" s="7"/>
      <c r="AH52" s="7"/>
      <c r="AI52" s="7"/>
      <c r="AJ52" s="7"/>
      <c r="AK52" s="7"/>
      <c r="AL52" s="7"/>
      <c r="AM52" s="7"/>
      <c r="AN52" s="7"/>
      <c r="AO52" s="7"/>
      <c r="AP52" s="7"/>
      <c r="AQ52" s="7"/>
      <c r="AR52" s="7"/>
      <c r="AS52" s="7"/>
      <c r="AT52" s="7"/>
      <c r="AU52" s="7"/>
      <c r="AV52" s="7"/>
      <c r="AW52" s="7"/>
      <c r="AX52" s="7"/>
      <c r="AY52" s="7"/>
      <c r="AZ52" s="7"/>
      <c r="BA52" s="7"/>
      <c r="BB52" s="7"/>
      <c r="BC52" s="7"/>
      <c r="BD52" s="7"/>
      <c r="BE52" s="7"/>
      <c r="BF52" s="7"/>
      <c r="BG52" s="7"/>
      <c r="BH52" s="7"/>
      <c r="BI52" s="7"/>
      <c r="BJ52" s="7"/>
      <c r="BK52" s="7"/>
      <c r="BL52" s="7"/>
      <c r="BM52" s="7"/>
      <c r="BN52" s="7"/>
      <c r="BO52" s="7"/>
      <c r="BP52" s="7"/>
      <c r="BQ52" s="7"/>
      <c r="BR52" s="7"/>
      <c r="BS52" s="7"/>
      <c r="BT52" s="7"/>
      <c r="BU52" s="7"/>
      <c r="BV52" s="7"/>
      <c r="BW52" s="7"/>
      <c r="BX52" s="7"/>
      <c r="BY52" s="7"/>
      <c r="BZ52" s="7"/>
      <c r="CA52" s="7"/>
      <c r="CB52" s="7"/>
      <c r="CC52" s="7"/>
      <c r="CD52" s="7"/>
      <c r="CE52" s="7"/>
      <c r="CF52" s="7"/>
      <c r="CG52" s="7"/>
      <c r="CH52" s="7"/>
      <c r="CI52" s="7"/>
      <c r="CJ52" s="7"/>
      <c r="CK52" s="7"/>
      <c r="CL52" s="7"/>
      <c r="CM52" s="7"/>
      <c r="CN52" s="7"/>
      <c r="CO52" s="7"/>
      <c r="CP52" s="7"/>
      <c r="CQ52" s="7"/>
    </row>
    <row r="53" spans="1:95">
      <c r="A53" s="7"/>
      <c r="B53" s="7"/>
      <c r="C53" s="7"/>
      <c r="D53" s="7"/>
      <c r="E53" s="7"/>
      <c r="F53" s="7"/>
      <c r="G53" s="7"/>
      <c r="H53" s="7"/>
      <c r="I53" s="7"/>
      <c r="J53" s="7"/>
      <c r="K53" s="7"/>
      <c r="L53" s="7"/>
      <c r="M53" s="7"/>
      <c r="N53" s="7"/>
      <c r="O53" s="7"/>
      <c r="P53" s="7"/>
      <c r="Q53" s="7"/>
      <c r="R53" s="7"/>
      <c r="S53" s="7"/>
      <c r="T53" s="7"/>
      <c r="U53" s="7"/>
      <c r="V53" s="7"/>
      <c r="W53" s="7"/>
      <c r="X53" s="7"/>
      <c r="Y53" s="7"/>
      <c r="Z53" s="7"/>
      <c r="AA53" s="7"/>
      <c r="AB53" s="7"/>
      <c r="AC53" s="7"/>
      <c r="AD53" s="7"/>
      <c r="AE53" s="7"/>
      <c r="AF53" s="7"/>
      <c r="AG53" s="7"/>
      <c r="AH53" s="7"/>
      <c r="AI53" s="7"/>
      <c r="AJ53" s="7"/>
      <c r="AK53" s="7"/>
      <c r="AL53" s="7"/>
      <c r="AM53" s="7"/>
      <c r="AN53" s="7"/>
      <c r="AO53" s="7"/>
      <c r="AP53" s="7"/>
      <c r="AQ53" s="7"/>
      <c r="AR53" s="7"/>
      <c r="AS53" s="7"/>
      <c r="AT53" s="7"/>
      <c r="AU53" s="7"/>
      <c r="AV53" s="7"/>
      <c r="AW53" s="7"/>
      <c r="AX53" s="7"/>
      <c r="AY53" s="7"/>
      <c r="AZ53" s="7"/>
      <c r="BA53" s="7"/>
      <c r="BB53" s="7"/>
      <c r="BC53" s="7"/>
      <c r="BD53" s="7"/>
      <c r="BE53" s="7"/>
      <c r="BF53" s="7"/>
      <c r="BG53" s="7"/>
      <c r="BH53" s="7"/>
      <c r="BI53" s="7"/>
      <c r="BJ53" s="7"/>
      <c r="BK53" s="7"/>
      <c r="BL53" s="7"/>
      <c r="BM53" s="7"/>
      <c r="BN53" s="7"/>
      <c r="BO53" s="7"/>
      <c r="BP53" s="7"/>
      <c r="BQ53" s="7"/>
      <c r="BR53" s="7"/>
      <c r="BS53" s="7"/>
      <c r="BT53" s="7"/>
      <c r="BU53" s="7"/>
      <c r="BV53" s="7"/>
      <c r="BW53" s="7"/>
      <c r="BX53" s="7"/>
      <c r="BY53" s="7"/>
      <c r="BZ53" s="7"/>
      <c r="CA53" s="7"/>
      <c r="CB53" s="7"/>
      <c r="CC53" s="7"/>
      <c r="CD53" s="7"/>
      <c r="CE53" s="7"/>
      <c r="CF53" s="7"/>
      <c r="CG53" s="7"/>
      <c r="CH53" s="7"/>
      <c r="CI53" s="7"/>
      <c r="CJ53" s="7"/>
      <c r="CK53" s="7"/>
      <c r="CL53" s="7"/>
      <c r="CM53" s="7"/>
      <c r="CN53" s="7"/>
      <c r="CO53" s="7"/>
      <c r="CP53" s="7"/>
      <c r="CQ53" s="7"/>
    </row>
    <row r="54" spans="1:95">
      <c r="A54" s="7"/>
      <c r="B54" s="7"/>
      <c r="C54" s="7"/>
      <c r="D54" s="7"/>
      <c r="E54" s="7"/>
      <c r="F54" s="7"/>
      <c r="G54" s="7"/>
      <c r="H54" s="7"/>
      <c r="I54" s="7"/>
      <c r="J54" s="7"/>
      <c r="K54" s="7"/>
      <c r="L54" s="7"/>
      <c r="M54" s="7"/>
      <c r="N54" s="7"/>
      <c r="O54" s="7"/>
      <c r="P54" s="7"/>
      <c r="Q54" s="7"/>
      <c r="R54" s="7"/>
      <c r="S54" s="7"/>
      <c r="T54" s="7"/>
      <c r="U54" s="7"/>
      <c r="V54" s="7"/>
      <c r="W54" s="7"/>
      <c r="X54" s="7"/>
      <c r="Y54" s="7"/>
      <c r="Z54" s="7"/>
      <c r="AA54" s="7"/>
      <c r="AB54" s="7"/>
      <c r="AC54" s="7"/>
      <c r="AD54" s="7"/>
      <c r="AE54" s="7"/>
      <c r="AF54" s="7"/>
      <c r="AG54" s="7"/>
      <c r="AH54" s="7"/>
      <c r="AI54" s="7"/>
      <c r="AJ54" s="7"/>
      <c r="AK54" s="7"/>
      <c r="AL54" s="7"/>
      <c r="AM54" s="7"/>
      <c r="AN54" s="7"/>
      <c r="AO54" s="7"/>
      <c r="AP54" s="7"/>
      <c r="AQ54" s="7"/>
      <c r="AR54" s="7"/>
      <c r="AS54" s="7"/>
      <c r="AT54" s="7"/>
      <c r="AU54" s="7"/>
      <c r="AV54" s="7"/>
      <c r="AW54" s="7"/>
      <c r="AX54" s="7"/>
      <c r="AY54" s="7"/>
      <c r="AZ54" s="7"/>
      <c r="BA54" s="7"/>
      <c r="BB54" s="7"/>
      <c r="BC54" s="7"/>
      <c r="BD54" s="7"/>
      <c r="BE54" s="7"/>
      <c r="BF54" s="7"/>
      <c r="BG54" s="7"/>
      <c r="BH54" s="7"/>
      <c r="BI54" s="7"/>
      <c r="BJ54" s="7"/>
      <c r="BK54" s="7"/>
      <c r="BL54" s="7"/>
      <c r="BM54" s="7"/>
      <c r="BN54" s="7"/>
      <c r="BO54" s="7"/>
      <c r="BP54" s="7"/>
      <c r="BQ54" s="7"/>
      <c r="BR54" s="7"/>
      <c r="BS54" s="7"/>
      <c r="BT54" s="7"/>
      <c r="BU54" s="7"/>
      <c r="BV54" s="7"/>
      <c r="BW54" s="7"/>
      <c r="BX54" s="7"/>
      <c r="BY54" s="7"/>
      <c r="BZ54" s="7"/>
      <c r="CA54" s="7"/>
      <c r="CB54" s="7"/>
      <c r="CC54" s="7"/>
      <c r="CD54" s="7"/>
      <c r="CE54" s="7"/>
      <c r="CF54" s="7"/>
      <c r="CG54" s="7"/>
      <c r="CH54" s="7"/>
      <c r="CI54" s="7"/>
      <c r="CJ54" s="7"/>
      <c r="CK54" s="7"/>
      <c r="CL54" s="7"/>
      <c r="CM54" s="7"/>
      <c r="CN54" s="7"/>
      <c r="CO54" s="7"/>
      <c r="CP54" s="7"/>
      <c r="CQ54" s="7"/>
    </row>
    <row r="55" spans="1:95">
      <c r="A55" s="7"/>
      <c r="B55" s="7"/>
      <c r="C55" s="7"/>
      <c r="D55" s="7"/>
      <c r="E55" s="7"/>
      <c r="F55" s="7"/>
      <c r="G55" s="7"/>
      <c r="H55" s="7"/>
      <c r="I55" s="7"/>
      <c r="J55" s="7"/>
      <c r="K55" s="7"/>
      <c r="L55" s="7"/>
      <c r="M55" s="7"/>
      <c r="N55" s="7"/>
      <c r="O55" s="7"/>
      <c r="P55" s="7"/>
      <c r="Q55" s="7"/>
      <c r="R55" s="7"/>
      <c r="S55" s="7"/>
      <c r="T55" s="7"/>
      <c r="U55" s="7"/>
      <c r="V55" s="7"/>
      <c r="W55" s="7"/>
      <c r="X55" s="7"/>
      <c r="Y55" s="7"/>
      <c r="Z55" s="7"/>
      <c r="AA55" s="7"/>
      <c r="AB55" s="7"/>
      <c r="AC55" s="7"/>
      <c r="AD55" s="7"/>
      <c r="AE55" s="7"/>
      <c r="AF55" s="7"/>
      <c r="AG55" s="7"/>
      <c r="AH55" s="7"/>
      <c r="AI55" s="7"/>
      <c r="AJ55" s="7"/>
      <c r="AK55" s="7"/>
      <c r="AL55" s="7"/>
      <c r="AM55" s="7"/>
      <c r="AN55" s="7"/>
      <c r="AO55" s="7"/>
      <c r="AP55" s="7"/>
      <c r="AQ55" s="7"/>
      <c r="AR55" s="7"/>
      <c r="AS55" s="7"/>
      <c r="AT55" s="7"/>
      <c r="AU55" s="7"/>
      <c r="AV55" s="7"/>
      <c r="AW55" s="7"/>
      <c r="AX55" s="7"/>
      <c r="AY55" s="7"/>
      <c r="AZ55" s="7"/>
      <c r="BA55" s="7"/>
      <c r="BB55" s="7"/>
      <c r="BC55" s="7"/>
      <c r="BD55" s="7"/>
      <c r="BE55" s="7"/>
      <c r="BF55" s="7"/>
      <c r="BG55" s="7"/>
      <c r="BH55" s="7"/>
      <c r="BI55" s="7"/>
      <c r="BJ55" s="7"/>
      <c r="BK55" s="7"/>
      <c r="BL55" s="7"/>
      <c r="BM55" s="7"/>
      <c r="BN55" s="7"/>
      <c r="BO55" s="7"/>
      <c r="BP55" s="7"/>
      <c r="BQ55" s="7"/>
      <c r="BR55" s="7"/>
      <c r="BS55" s="7"/>
      <c r="BT55" s="7"/>
      <c r="BU55" s="7"/>
      <c r="BV55" s="7"/>
      <c r="BW55" s="7"/>
      <c r="BX55" s="7"/>
      <c r="BY55" s="7"/>
      <c r="BZ55" s="7"/>
      <c r="CA55" s="7"/>
      <c r="CB55" s="7"/>
      <c r="CC55" s="7"/>
      <c r="CD55" s="7"/>
      <c r="CE55" s="7"/>
      <c r="CF55" s="7"/>
      <c r="CG55" s="7"/>
      <c r="CH55" s="7"/>
      <c r="CI55" s="7"/>
      <c r="CJ55" s="7"/>
      <c r="CK55" s="7"/>
      <c r="CL55" s="7"/>
      <c r="CM55" s="7"/>
      <c r="CN55" s="7"/>
      <c r="CO55" s="7"/>
      <c r="CP55" s="7"/>
      <c r="CQ55" s="7"/>
    </row>
    <row r="56" spans="1:95">
      <c r="A56" s="7"/>
      <c r="B56" s="7"/>
      <c r="C56" s="7"/>
      <c r="D56" s="7"/>
      <c r="E56" s="7"/>
      <c r="F56" s="7"/>
      <c r="G56" s="7"/>
      <c r="H56" s="7"/>
      <c r="I56" s="7"/>
      <c r="J56" s="7"/>
      <c r="K56" s="7"/>
      <c r="L56" s="7"/>
      <c r="M56" s="7"/>
      <c r="N56" s="7"/>
      <c r="O56" s="7"/>
      <c r="P56" s="7"/>
      <c r="Q56" s="7"/>
      <c r="R56" s="7"/>
      <c r="S56" s="7"/>
      <c r="T56" s="7"/>
      <c r="U56" s="7"/>
      <c r="V56" s="7"/>
      <c r="W56" s="7"/>
      <c r="X56" s="7"/>
      <c r="Y56" s="7"/>
      <c r="Z56" s="7"/>
      <c r="AA56" s="7"/>
      <c r="AB56" s="7"/>
      <c r="AC56" s="7"/>
      <c r="AD56" s="7"/>
      <c r="AE56" s="7"/>
      <c r="AF56" s="7"/>
      <c r="AG56" s="7"/>
      <c r="AH56" s="7"/>
      <c r="AI56" s="7"/>
      <c r="AJ56" s="7"/>
      <c r="AK56" s="7"/>
      <c r="AL56" s="7"/>
      <c r="AM56" s="7"/>
      <c r="AN56" s="7"/>
      <c r="AO56" s="7"/>
      <c r="AP56" s="7"/>
      <c r="AQ56" s="7"/>
      <c r="AR56" s="7"/>
      <c r="AS56" s="7"/>
      <c r="AT56" s="7"/>
      <c r="AU56" s="7"/>
      <c r="AV56" s="7"/>
      <c r="AW56" s="7"/>
      <c r="AX56" s="7"/>
      <c r="AY56" s="7"/>
      <c r="AZ56" s="7"/>
      <c r="BA56" s="7"/>
      <c r="BB56" s="7"/>
      <c r="BC56" s="7"/>
      <c r="BD56" s="7"/>
      <c r="BE56" s="7"/>
      <c r="BF56" s="7"/>
      <c r="BG56" s="7"/>
      <c r="BH56" s="7"/>
      <c r="BI56" s="7"/>
      <c r="BJ56" s="7"/>
      <c r="BK56" s="7"/>
      <c r="BL56" s="7"/>
      <c r="BM56" s="7"/>
      <c r="BN56" s="7"/>
      <c r="BO56" s="7"/>
      <c r="BP56" s="7"/>
      <c r="BQ56" s="7"/>
      <c r="BR56" s="7"/>
      <c r="BS56" s="7"/>
      <c r="BT56" s="7"/>
      <c r="BU56" s="7"/>
      <c r="BV56" s="7"/>
      <c r="BW56" s="7"/>
      <c r="BX56" s="7"/>
      <c r="BY56" s="7"/>
      <c r="BZ56" s="7"/>
      <c r="CA56" s="7"/>
      <c r="CB56" s="7"/>
      <c r="CC56" s="7"/>
      <c r="CD56" s="7"/>
      <c r="CE56" s="7"/>
      <c r="CF56" s="7"/>
      <c r="CG56" s="7"/>
      <c r="CH56" s="7"/>
      <c r="CI56" s="7"/>
      <c r="CJ56" s="7"/>
      <c r="CK56" s="7"/>
      <c r="CL56" s="7"/>
      <c r="CM56" s="7"/>
      <c r="CN56" s="7"/>
      <c r="CO56" s="7"/>
      <c r="CP56" s="7"/>
      <c r="CQ56" s="7"/>
    </row>
    <row r="57" spans="1:95">
      <c r="A57" s="7"/>
      <c r="B57" s="7"/>
      <c r="C57" s="7"/>
      <c r="D57" s="7"/>
      <c r="E57" s="7"/>
      <c r="F57" s="7"/>
      <c r="G57" s="7"/>
      <c r="H57" s="7"/>
      <c r="I57" s="7"/>
      <c r="J57" s="7"/>
      <c r="K57" s="7"/>
      <c r="L57" s="7"/>
      <c r="M57" s="7"/>
      <c r="N57" s="7"/>
      <c r="O57" s="7"/>
      <c r="P57" s="7"/>
      <c r="Q57" s="7"/>
      <c r="R57" s="7"/>
      <c r="S57" s="7"/>
      <c r="T57" s="7"/>
      <c r="U57" s="7"/>
      <c r="V57" s="7"/>
      <c r="W57" s="7"/>
      <c r="X57" s="7"/>
      <c r="Y57" s="7"/>
      <c r="Z57" s="7"/>
      <c r="AA57" s="7"/>
      <c r="AB57" s="7"/>
      <c r="AC57" s="7"/>
      <c r="AD57" s="7"/>
      <c r="AE57" s="7"/>
      <c r="AF57" s="7"/>
      <c r="AG57" s="7"/>
      <c r="AH57" s="7"/>
      <c r="AI57" s="7"/>
      <c r="AJ57" s="7"/>
      <c r="AK57" s="7"/>
      <c r="AL57" s="7"/>
      <c r="AM57" s="7"/>
      <c r="AN57" s="7"/>
      <c r="AO57" s="7"/>
      <c r="AP57" s="7"/>
      <c r="AQ57" s="7"/>
      <c r="AR57" s="7"/>
      <c r="AS57" s="7"/>
      <c r="AT57" s="7"/>
      <c r="AU57" s="7"/>
      <c r="AV57" s="7"/>
      <c r="AW57" s="7"/>
      <c r="AX57" s="7"/>
      <c r="AY57" s="7"/>
      <c r="AZ57" s="7"/>
      <c r="BA57" s="7"/>
      <c r="BB57" s="7"/>
      <c r="BC57" s="7"/>
      <c r="BD57" s="7"/>
      <c r="BE57" s="7"/>
      <c r="BF57" s="7"/>
      <c r="BG57" s="7"/>
      <c r="BH57" s="7"/>
      <c r="BI57" s="7"/>
      <c r="BJ57" s="7"/>
      <c r="BK57" s="7"/>
      <c r="BL57" s="7"/>
      <c r="BM57" s="7"/>
      <c r="BN57" s="7"/>
      <c r="BO57" s="7"/>
      <c r="BP57" s="7"/>
      <c r="BQ57" s="7"/>
      <c r="BR57" s="7"/>
      <c r="BS57" s="7"/>
      <c r="BT57" s="7"/>
      <c r="BU57" s="7"/>
      <c r="BV57" s="7"/>
      <c r="BW57" s="7"/>
      <c r="BX57" s="7"/>
      <c r="BY57" s="7"/>
      <c r="BZ57" s="7"/>
      <c r="CA57" s="7"/>
      <c r="CB57" s="7"/>
      <c r="CC57" s="7"/>
      <c r="CD57" s="7"/>
      <c r="CE57" s="7"/>
      <c r="CF57" s="7"/>
      <c r="CG57" s="7"/>
      <c r="CH57" s="7"/>
      <c r="CI57" s="7"/>
      <c r="CJ57" s="7"/>
      <c r="CK57" s="7"/>
      <c r="CL57" s="7"/>
      <c r="CM57" s="7"/>
      <c r="CN57" s="7"/>
      <c r="CO57" s="7"/>
      <c r="CP57" s="7"/>
      <c r="CQ57" s="7"/>
    </row>
    <row r="58" spans="1:95">
      <c r="A58" s="7"/>
      <c r="B58" s="7"/>
      <c r="C58" s="7"/>
      <c r="D58" s="7"/>
      <c r="E58" s="7"/>
      <c r="F58" s="7"/>
      <c r="G58" s="7"/>
      <c r="H58" s="7"/>
      <c r="I58" s="7"/>
      <c r="J58" s="7"/>
      <c r="K58" s="7"/>
      <c r="L58" s="7"/>
      <c r="M58" s="7"/>
      <c r="N58" s="7"/>
      <c r="O58" s="7"/>
      <c r="P58" s="7"/>
      <c r="Q58" s="7"/>
      <c r="R58" s="7"/>
      <c r="S58" s="7"/>
      <c r="T58" s="7"/>
      <c r="U58" s="7"/>
      <c r="V58" s="7"/>
      <c r="W58" s="7"/>
      <c r="X58" s="7"/>
      <c r="Y58" s="7"/>
      <c r="Z58" s="7"/>
      <c r="AA58" s="7"/>
      <c r="AB58" s="7"/>
      <c r="AC58" s="7"/>
      <c r="AD58" s="7"/>
      <c r="AE58" s="7"/>
      <c r="AF58" s="7"/>
      <c r="AG58" s="7"/>
      <c r="AH58" s="7"/>
      <c r="AI58" s="7"/>
      <c r="AJ58" s="7"/>
      <c r="AK58" s="7"/>
      <c r="AL58" s="7"/>
      <c r="AM58" s="7"/>
      <c r="AN58" s="7"/>
      <c r="AO58" s="7"/>
      <c r="AP58" s="7"/>
      <c r="AQ58" s="7"/>
      <c r="AR58" s="7"/>
      <c r="AS58" s="7"/>
      <c r="AT58" s="7"/>
      <c r="AU58" s="7"/>
      <c r="AV58" s="7"/>
      <c r="AW58" s="7"/>
      <c r="AX58" s="7"/>
      <c r="AY58" s="7"/>
      <c r="AZ58" s="7"/>
      <c r="BA58" s="7"/>
      <c r="BB58" s="7"/>
      <c r="BC58" s="7"/>
      <c r="BD58" s="7"/>
      <c r="BE58" s="7"/>
      <c r="BF58" s="7"/>
      <c r="BG58" s="7"/>
      <c r="BH58" s="7"/>
      <c r="BI58" s="7"/>
      <c r="BJ58" s="7"/>
      <c r="BK58" s="7"/>
      <c r="BL58" s="7"/>
      <c r="BM58" s="7"/>
      <c r="BN58" s="7"/>
      <c r="BO58" s="7"/>
      <c r="BP58" s="7"/>
      <c r="BQ58" s="7"/>
      <c r="BR58" s="7"/>
      <c r="BS58" s="7"/>
      <c r="BT58" s="7"/>
      <c r="BU58" s="7"/>
      <c r="BV58" s="7"/>
      <c r="BW58" s="7"/>
      <c r="BX58" s="7"/>
      <c r="BY58" s="7"/>
      <c r="BZ58" s="7"/>
      <c r="CA58" s="7"/>
      <c r="CB58" s="7"/>
      <c r="CC58" s="7"/>
      <c r="CD58" s="7"/>
      <c r="CE58" s="7"/>
      <c r="CF58" s="7"/>
      <c r="CG58" s="7"/>
      <c r="CH58" s="7"/>
      <c r="CI58" s="7"/>
      <c r="CJ58" s="7"/>
      <c r="CK58" s="7"/>
      <c r="CL58" s="7"/>
      <c r="CM58" s="7"/>
      <c r="CN58" s="7"/>
      <c r="CO58" s="7"/>
      <c r="CP58" s="7"/>
      <c r="CQ58" s="7"/>
    </row>
    <row r="59" spans="1:95">
      <c r="A59" s="7"/>
      <c r="B59" s="7"/>
      <c r="C59" s="7"/>
      <c r="D59" s="7"/>
      <c r="E59" s="7"/>
      <c r="F59" s="7"/>
      <c r="G59" s="7"/>
      <c r="H59" s="7"/>
      <c r="I59" s="7"/>
      <c r="J59" s="7"/>
      <c r="K59" s="7"/>
      <c r="L59" s="7"/>
      <c r="M59" s="7"/>
      <c r="N59" s="7"/>
      <c r="O59" s="7"/>
      <c r="P59" s="7"/>
      <c r="Q59" s="7"/>
      <c r="R59" s="7"/>
      <c r="S59" s="7"/>
      <c r="T59" s="7"/>
      <c r="U59" s="7"/>
      <c r="V59" s="7"/>
      <c r="W59" s="7"/>
      <c r="X59" s="7"/>
      <c r="Y59" s="7"/>
      <c r="Z59" s="7"/>
      <c r="AA59" s="7"/>
      <c r="AB59" s="7"/>
      <c r="AC59" s="7"/>
      <c r="AD59" s="7"/>
      <c r="AE59" s="7"/>
      <c r="AF59" s="7"/>
      <c r="AG59" s="7"/>
      <c r="AH59" s="7"/>
      <c r="AI59" s="7"/>
      <c r="AJ59" s="7"/>
      <c r="AK59" s="7"/>
      <c r="AL59" s="7"/>
      <c r="AM59" s="7"/>
      <c r="AN59" s="7"/>
      <c r="AO59" s="7"/>
      <c r="AP59" s="7"/>
      <c r="AQ59" s="7"/>
      <c r="AR59" s="7"/>
      <c r="AS59" s="7"/>
      <c r="AT59" s="7"/>
      <c r="AU59" s="7"/>
      <c r="AV59" s="7"/>
      <c r="AW59" s="7"/>
      <c r="AX59" s="7"/>
      <c r="AY59" s="7"/>
      <c r="AZ59" s="7"/>
      <c r="BA59" s="7"/>
      <c r="BB59" s="7"/>
      <c r="BC59" s="7"/>
      <c r="BD59" s="7"/>
      <c r="BE59" s="7"/>
      <c r="BF59" s="7"/>
      <c r="BG59" s="7"/>
      <c r="BH59" s="7"/>
      <c r="BI59" s="7"/>
      <c r="BJ59" s="7"/>
      <c r="BK59" s="7"/>
      <c r="BL59" s="7"/>
      <c r="BM59" s="7"/>
      <c r="BN59" s="7"/>
      <c r="BO59" s="7"/>
      <c r="BP59" s="7"/>
      <c r="BQ59" s="7"/>
      <c r="BR59" s="7"/>
      <c r="BS59" s="7"/>
      <c r="BT59" s="7"/>
      <c r="BU59" s="7"/>
      <c r="BV59" s="7"/>
      <c r="BW59" s="7"/>
      <c r="BX59" s="7"/>
      <c r="BY59" s="7"/>
      <c r="BZ59" s="7"/>
      <c r="CA59" s="7"/>
      <c r="CB59" s="7"/>
      <c r="CC59" s="7"/>
      <c r="CD59" s="7"/>
      <c r="CE59" s="7"/>
      <c r="CF59" s="7"/>
      <c r="CG59" s="7"/>
      <c r="CH59" s="7"/>
      <c r="CI59" s="7"/>
      <c r="CJ59" s="7"/>
      <c r="CK59" s="7"/>
      <c r="CL59" s="7"/>
      <c r="CM59" s="7"/>
      <c r="CN59" s="7"/>
      <c r="CO59" s="7"/>
      <c r="CP59" s="7"/>
      <c r="CQ59" s="7"/>
    </row>
    <row r="60" spans="1:95">
      <c r="A60" s="7"/>
      <c r="B60" s="7"/>
      <c r="C60" s="7"/>
      <c r="D60" s="7"/>
      <c r="E60" s="7"/>
      <c r="F60" s="7"/>
      <c r="G60" s="7"/>
      <c r="H60" s="7"/>
      <c r="I60" s="7"/>
      <c r="J60" s="7"/>
      <c r="K60" s="7"/>
      <c r="L60" s="7"/>
      <c r="M60" s="7"/>
      <c r="N60" s="7"/>
      <c r="O60" s="7"/>
      <c r="P60" s="7"/>
      <c r="Q60" s="7"/>
      <c r="R60" s="7"/>
      <c r="S60" s="7"/>
      <c r="T60" s="7"/>
      <c r="U60" s="7"/>
      <c r="V60" s="7"/>
      <c r="W60" s="7"/>
      <c r="X60" s="7"/>
      <c r="Y60" s="7"/>
      <c r="Z60" s="7"/>
      <c r="AA60" s="7"/>
      <c r="AB60" s="7"/>
      <c r="AC60" s="7"/>
      <c r="AD60" s="7"/>
      <c r="AE60" s="7"/>
      <c r="AF60" s="7"/>
      <c r="AG60" s="7"/>
      <c r="AH60" s="7"/>
      <c r="AI60" s="7"/>
      <c r="AJ60" s="7"/>
      <c r="AK60" s="7"/>
      <c r="AL60" s="7"/>
      <c r="AM60" s="7"/>
      <c r="AN60" s="7"/>
      <c r="AO60" s="7"/>
      <c r="AP60" s="7"/>
      <c r="AQ60" s="7"/>
      <c r="AR60" s="7"/>
      <c r="AS60" s="7"/>
      <c r="AT60" s="7"/>
      <c r="AU60" s="7"/>
      <c r="AV60" s="7"/>
      <c r="AW60" s="7"/>
      <c r="AX60" s="7"/>
      <c r="AY60" s="7"/>
      <c r="AZ60" s="7"/>
      <c r="BA60" s="7"/>
      <c r="BB60" s="7"/>
      <c r="BC60" s="7"/>
      <c r="BD60" s="7"/>
      <c r="BE60" s="7"/>
      <c r="BF60" s="7"/>
      <c r="BG60" s="7"/>
      <c r="BH60" s="7"/>
      <c r="BI60" s="7"/>
      <c r="BJ60" s="7"/>
      <c r="BK60" s="7"/>
      <c r="BL60" s="7"/>
      <c r="BM60" s="7"/>
      <c r="BN60" s="7"/>
      <c r="BO60" s="7"/>
      <c r="BP60" s="7"/>
      <c r="BQ60" s="7"/>
      <c r="BR60" s="7"/>
      <c r="BS60" s="7"/>
      <c r="BT60" s="7"/>
      <c r="BU60" s="7"/>
      <c r="BV60" s="7"/>
      <c r="BW60" s="7"/>
      <c r="BX60" s="7"/>
      <c r="BY60" s="7"/>
      <c r="BZ60" s="7"/>
      <c r="CA60" s="7"/>
      <c r="CB60" s="7"/>
      <c r="CC60" s="7"/>
      <c r="CD60" s="7"/>
      <c r="CE60" s="7"/>
      <c r="CF60" s="7"/>
      <c r="CG60" s="7"/>
      <c r="CH60" s="7"/>
      <c r="CI60" s="7"/>
      <c r="CJ60" s="7"/>
      <c r="CK60" s="7"/>
      <c r="CL60" s="7"/>
      <c r="CM60" s="7"/>
      <c r="CN60" s="7"/>
      <c r="CO60" s="7"/>
      <c r="CP60" s="7"/>
      <c r="CQ60" s="7"/>
    </row>
    <row r="61" spans="1:95">
      <c r="A61" s="7"/>
      <c r="B61" s="7"/>
      <c r="C61" s="7"/>
      <c r="D61" s="7"/>
      <c r="E61" s="7"/>
      <c r="F61" s="7"/>
      <c r="G61" s="7"/>
      <c r="H61" s="7"/>
      <c r="I61" s="7"/>
      <c r="J61" s="7"/>
      <c r="K61" s="7"/>
      <c r="L61" s="7"/>
      <c r="M61" s="7"/>
      <c r="N61" s="7"/>
      <c r="O61" s="7"/>
      <c r="P61" s="7"/>
      <c r="Q61" s="7"/>
      <c r="R61" s="7"/>
      <c r="S61" s="7"/>
      <c r="T61" s="7"/>
      <c r="U61" s="7"/>
      <c r="V61" s="7"/>
      <c r="W61" s="7"/>
      <c r="X61" s="7"/>
      <c r="Y61" s="7"/>
      <c r="Z61" s="7"/>
      <c r="AA61" s="7"/>
      <c r="AB61" s="7"/>
      <c r="AC61" s="7"/>
      <c r="AD61" s="7"/>
      <c r="AE61" s="7"/>
      <c r="AF61" s="7"/>
      <c r="AG61" s="7"/>
      <c r="AH61" s="7"/>
      <c r="AI61" s="7"/>
      <c r="AJ61" s="7"/>
      <c r="AK61" s="7"/>
      <c r="AL61" s="7"/>
      <c r="AM61" s="7"/>
      <c r="AN61" s="7"/>
      <c r="AO61" s="7"/>
      <c r="AP61" s="7"/>
      <c r="AQ61" s="7"/>
      <c r="AR61" s="7"/>
      <c r="AS61" s="7"/>
      <c r="AT61" s="7"/>
      <c r="AU61" s="7"/>
      <c r="AV61" s="7"/>
      <c r="AW61" s="7"/>
      <c r="AX61" s="7"/>
      <c r="AY61" s="7"/>
      <c r="AZ61" s="7"/>
      <c r="BA61" s="7"/>
      <c r="BB61" s="7"/>
      <c r="BC61" s="7"/>
      <c r="BD61" s="7"/>
      <c r="BE61" s="7"/>
      <c r="BF61" s="7"/>
      <c r="BG61" s="7"/>
      <c r="BH61" s="7"/>
      <c r="BI61" s="7"/>
      <c r="BJ61" s="7"/>
      <c r="BK61" s="7"/>
      <c r="BL61" s="7"/>
      <c r="BM61" s="7"/>
      <c r="BN61" s="7"/>
      <c r="BO61" s="7"/>
      <c r="BP61" s="7"/>
      <c r="BQ61" s="7"/>
      <c r="BR61" s="7"/>
      <c r="BS61" s="7"/>
      <c r="BT61" s="7"/>
      <c r="BU61" s="7"/>
      <c r="BV61" s="7"/>
      <c r="BW61" s="7"/>
      <c r="BX61" s="7"/>
      <c r="BY61" s="7"/>
      <c r="BZ61" s="7"/>
      <c r="CA61" s="7"/>
      <c r="CB61" s="7"/>
      <c r="CC61" s="7"/>
      <c r="CD61" s="7"/>
      <c r="CE61" s="7"/>
      <c r="CF61" s="7"/>
      <c r="CG61" s="7"/>
      <c r="CH61" s="7"/>
      <c r="CI61" s="7"/>
      <c r="CJ61" s="7"/>
      <c r="CK61" s="7"/>
      <c r="CL61" s="7"/>
      <c r="CM61" s="7"/>
      <c r="CN61" s="7"/>
      <c r="CO61" s="7"/>
      <c r="CP61" s="7"/>
      <c r="CQ61" s="7"/>
    </row>
    <row r="62" spans="1:95">
      <c r="A62" s="7"/>
      <c r="B62" s="7"/>
      <c r="C62" s="7"/>
      <c r="D62" s="7"/>
      <c r="E62" s="7"/>
      <c r="F62" s="7"/>
      <c r="G62" s="7"/>
      <c r="H62" s="7"/>
      <c r="I62" s="7"/>
      <c r="J62" s="7"/>
      <c r="K62" s="7"/>
      <c r="L62" s="7"/>
      <c r="M62" s="7"/>
      <c r="N62" s="7"/>
      <c r="O62" s="7"/>
      <c r="P62" s="7"/>
      <c r="Q62" s="7"/>
      <c r="R62" s="7"/>
      <c r="S62" s="7"/>
      <c r="T62" s="7"/>
      <c r="U62" s="7"/>
      <c r="V62" s="7"/>
      <c r="W62" s="7"/>
      <c r="X62" s="7"/>
      <c r="Y62" s="7"/>
      <c r="Z62" s="7"/>
      <c r="AA62" s="7"/>
      <c r="AB62" s="7"/>
      <c r="AC62" s="7"/>
      <c r="AD62" s="7"/>
      <c r="AE62" s="7"/>
      <c r="AF62" s="7"/>
      <c r="AG62" s="7"/>
      <c r="AH62" s="7"/>
      <c r="AI62" s="7"/>
      <c r="AJ62" s="7"/>
      <c r="AK62" s="7"/>
      <c r="AL62" s="7"/>
      <c r="AM62" s="7"/>
      <c r="AN62" s="7"/>
      <c r="AO62" s="7"/>
      <c r="AP62" s="7"/>
      <c r="AQ62" s="7"/>
      <c r="AR62" s="7"/>
      <c r="AS62" s="7"/>
      <c r="AT62" s="7"/>
      <c r="AU62" s="7"/>
      <c r="AV62" s="7"/>
      <c r="AW62" s="7"/>
      <c r="AX62" s="7"/>
      <c r="AY62" s="7"/>
      <c r="AZ62" s="7"/>
      <c r="BA62" s="7"/>
      <c r="BB62" s="7"/>
      <c r="BC62" s="7"/>
      <c r="BD62" s="7"/>
      <c r="BE62" s="7"/>
      <c r="BF62" s="7"/>
      <c r="BG62" s="7"/>
      <c r="BH62" s="7"/>
      <c r="BI62" s="7"/>
      <c r="BJ62" s="7"/>
      <c r="BK62" s="7"/>
      <c r="BL62" s="7"/>
      <c r="BM62" s="7"/>
      <c r="BN62" s="7"/>
      <c r="BO62" s="7"/>
      <c r="BP62" s="7"/>
      <c r="BQ62" s="7"/>
      <c r="BR62" s="7"/>
      <c r="BS62" s="7"/>
      <c r="BT62" s="7"/>
      <c r="BU62" s="7"/>
      <c r="BV62" s="7"/>
      <c r="BW62" s="7"/>
      <c r="BX62" s="7"/>
      <c r="BY62" s="7"/>
      <c r="BZ62" s="7"/>
      <c r="CA62" s="7"/>
      <c r="CB62" s="7"/>
      <c r="CC62" s="7"/>
      <c r="CD62" s="7"/>
      <c r="CE62" s="7"/>
      <c r="CF62" s="7"/>
      <c r="CG62" s="7"/>
      <c r="CH62" s="7"/>
      <c r="CI62" s="7"/>
      <c r="CJ62" s="7"/>
      <c r="CK62" s="7"/>
      <c r="CL62" s="7"/>
      <c r="CM62" s="7"/>
      <c r="CN62" s="7"/>
      <c r="CO62" s="7"/>
      <c r="CP62" s="7"/>
      <c r="CQ62" s="7"/>
    </row>
    <row r="63" spans="1:95">
      <c r="A63" s="7"/>
      <c r="B63" s="7"/>
      <c r="C63" s="7"/>
      <c r="D63" s="7"/>
      <c r="E63" s="7"/>
      <c r="F63" s="7"/>
      <c r="G63" s="7"/>
      <c r="H63" s="7"/>
      <c r="I63" s="7"/>
      <c r="J63" s="7"/>
      <c r="K63" s="7"/>
      <c r="L63" s="7"/>
      <c r="M63" s="7"/>
      <c r="N63" s="7"/>
      <c r="O63" s="7"/>
      <c r="P63" s="7"/>
      <c r="Q63" s="7"/>
      <c r="R63" s="7"/>
      <c r="S63" s="7"/>
      <c r="T63" s="7"/>
      <c r="U63" s="7"/>
      <c r="V63" s="7"/>
      <c r="W63" s="7"/>
      <c r="X63" s="7"/>
      <c r="Y63" s="7"/>
      <c r="Z63" s="7"/>
      <c r="AA63" s="7"/>
      <c r="AB63" s="7"/>
      <c r="AC63" s="7"/>
      <c r="AD63" s="7"/>
      <c r="AE63" s="7"/>
      <c r="AF63" s="7"/>
      <c r="AG63" s="7"/>
      <c r="AH63" s="7"/>
      <c r="AI63" s="7"/>
      <c r="AJ63" s="7"/>
      <c r="AK63" s="7"/>
      <c r="AL63" s="7"/>
      <c r="AM63" s="7"/>
      <c r="AN63" s="7"/>
      <c r="AO63" s="7"/>
      <c r="AP63" s="7"/>
      <c r="AQ63" s="7"/>
      <c r="AR63" s="7"/>
      <c r="AS63" s="7"/>
      <c r="AT63" s="7"/>
      <c r="AU63" s="7"/>
      <c r="AV63" s="7"/>
      <c r="AW63" s="7"/>
      <c r="AX63" s="7"/>
      <c r="AY63" s="7"/>
      <c r="AZ63" s="7"/>
      <c r="BA63" s="7"/>
      <c r="BB63" s="7"/>
      <c r="BC63" s="7"/>
      <c r="BD63" s="7"/>
      <c r="BE63" s="7"/>
      <c r="BF63" s="7"/>
      <c r="BG63" s="7"/>
      <c r="BH63" s="7"/>
      <c r="BI63" s="7"/>
      <c r="BJ63" s="7"/>
      <c r="BK63" s="7"/>
      <c r="BL63" s="7"/>
      <c r="BM63" s="7"/>
      <c r="BN63" s="7"/>
      <c r="BO63" s="7"/>
      <c r="BP63" s="7"/>
      <c r="BQ63" s="7"/>
      <c r="BR63" s="7"/>
      <c r="BS63" s="7"/>
      <c r="BT63" s="7"/>
      <c r="BU63" s="7"/>
      <c r="BV63" s="7"/>
      <c r="BW63" s="7"/>
      <c r="BX63" s="7"/>
      <c r="BY63" s="7"/>
      <c r="BZ63" s="7"/>
      <c r="CA63" s="7"/>
      <c r="CB63" s="7"/>
      <c r="CC63" s="7"/>
      <c r="CD63" s="7"/>
      <c r="CE63" s="7"/>
      <c r="CF63" s="7"/>
      <c r="CG63" s="7"/>
      <c r="CH63" s="7"/>
      <c r="CI63" s="7"/>
      <c r="CJ63" s="7"/>
      <c r="CK63" s="7"/>
      <c r="CL63" s="7"/>
      <c r="CM63" s="7"/>
      <c r="CN63" s="7"/>
      <c r="CO63" s="7"/>
      <c r="CP63" s="7"/>
      <c r="CQ63" s="7"/>
    </row>
    <row r="64" spans="1:95">
      <c r="A64" s="7"/>
      <c r="B64" s="7"/>
      <c r="C64" s="7"/>
      <c r="D64" s="7"/>
      <c r="E64" s="7"/>
      <c r="F64" s="7"/>
      <c r="G64" s="7"/>
      <c r="H64" s="7"/>
      <c r="I64" s="7"/>
      <c r="J64" s="7"/>
      <c r="K64" s="7"/>
      <c r="L64" s="7"/>
      <c r="M64" s="7"/>
      <c r="N64" s="7"/>
      <c r="O64" s="7"/>
      <c r="P64" s="7"/>
      <c r="Q64" s="7"/>
      <c r="R64" s="7"/>
      <c r="S64" s="7"/>
      <c r="T64" s="7"/>
      <c r="U64" s="7"/>
      <c r="V64" s="7"/>
      <c r="W64" s="7"/>
      <c r="X64" s="7"/>
      <c r="Y64" s="7"/>
      <c r="Z64" s="7"/>
      <c r="AA64" s="7"/>
      <c r="AB64" s="7"/>
      <c r="AC64" s="7"/>
      <c r="AD64" s="7"/>
      <c r="AE64" s="7"/>
      <c r="AF64" s="7"/>
      <c r="AG64" s="7"/>
      <c r="AH64" s="7"/>
      <c r="AI64" s="7"/>
      <c r="AJ64" s="7"/>
      <c r="AK64" s="7"/>
      <c r="AL64" s="7"/>
      <c r="AM64" s="7"/>
      <c r="AN64" s="7"/>
      <c r="AO64" s="7"/>
      <c r="AP64" s="7"/>
      <c r="AQ64" s="7"/>
      <c r="AR64" s="7"/>
      <c r="AS64" s="7"/>
      <c r="AT64" s="7"/>
      <c r="AU64" s="7"/>
      <c r="AV64" s="7"/>
      <c r="AW64" s="7"/>
      <c r="AX64" s="7"/>
      <c r="AY64" s="7"/>
      <c r="AZ64" s="7"/>
      <c r="BA64" s="7"/>
      <c r="BB64" s="7"/>
      <c r="BC64" s="7"/>
      <c r="BD64" s="7"/>
      <c r="BE64" s="7"/>
      <c r="BF64" s="7"/>
      <c r="BG64" s="7"/>
      <c r="BH64" s="7"/>
      <c r="BI64" s="7"/>
      <c r="BJ64" s="7"/>
      <c r="BK64" s="7"/>
      <c r="BL64" s="7"/>
      <c r="BM64" s="7"/>
      <c r="BN64" s="7"/>
      <c r="BO64" s="7"/>
      <c r="BP64" s="7"/>
      <c r="BQ64" s="7"/>
      <c r="BR64" s="7"/>
      <c r="BS64" s="7"/>
      <c r="BT64" s="7"/>
      <c r="BU64" s="7"/>
      <c r="BV64" s="7"/>
      <c r="BW64" s="7"/>
      <c r="BX64" s="7"/>
      <c r="BY64" s="7"/>
      <c r="BZ64" s="7"/>
      <c r="CA64" s="7"/>
      <c r="CB64" s="7"/>
      <c r="CC64" s="7"/>
      <c r="CD64" s="7"/>
      <c r="CE64" s="7"/>
      <c r="CF64" s="7"/>
      <c r="CG64" s="7"/>
      <c r="CH64" s="7"/>
      <c r="CI64" s="7"/>
      <c r="CJ64" s="7"/>
      <c r="CK64" s="7"/>
      <c r="CL64" s="7"/>
      <c r="CM64" s="7"/>
      <c r="CN64" s="7"/>
      <c r="CO64" s="7"/>
      <c r="CP64" s="7"/>
      <c r="CQ64" s="7"/>
    </row>
    <row r="65" spans="1:95">
      <c r="A65" s="7"/>
      <c r="B65" s="7"/>
      <c r="C65" s="7"/>
      <c r="D65" s="7"/>
      <c r="E65" s="7"/>
      <c r="F65" s="7"/>
      <c r="G65" s="7"/>
      <c r="H65" s="7"/>
      <c r="I65" s="7"/>
      <c r="J65" s="7"/>
      <c r="K65" s="7"/>
      <c r="L65" s="7"/>
      <c r="M65" s="7"/>
      <c r="N65" s="7"/>
      <c r="O65" s="7"/>
      <c r="P65" s="7"/>
      <c r="Q65" s="7"/>
      <c r="R65" s="7"/>
      <c r="S65" s="7"/>
      <c r="T65" s="7"/>
      <c r="U65" s="7"/>
      <c r="V65" s="7"/>
      <c r="W65" s="7"/>
      <c r="X65" s="7"/>
      <c r="Y65" s="7"/>
      <c r="Z65" s="7"/>
      <c r="AA65" s="7"/>
      <c r="AB65" s="7"/>
      <c r="AC65" s="7"/>
      <c r="AD65" s="7"/>
      <c r="AE65" s="7"/>
      <c r="AF65" s="7"/>
      <c r="AG65" s="7"/>
      <c r="AH65" s="7"/>
      <c r="AI65" s="7"/>
      <c r="AJ65" s="7"/>
      <c r="AK65" s="7"/>
      <c r="AL65" s="7"/>
      <c r="AM65" s="7"/>
      <c r="AN65" s="7"/>
      <c r="AO65" s="7"/>
      <c r="AP65" s="7"/>
      <c r="AQ65" s="7"/>
      <c r="AR65" s="7"/>
      <c r="AS65" s="7"/>
      <c r="AT65" s="7"/>
      <c r="AU65" s="7"/>
      <c r="AV65" s="7"/>
      <c r="AW65" s="7"/>
      <c r="AX65" s="7"/>
      <c r="AY65" s="7"/>
      <c r="AZ65" s="7"/>
      <c r="BA65" s="7"/>
      <c r="BB65" s="7"/>
      <c r="BC65" s="7"/>
      <c r="BD65" s="7"/>
      <c r="BE65" s="7"/>
      <c r="BF65" s="7"/>
      <c r="BG65" s="7"/>
      <c r="BH65" s="7"/>
      <c r="BI65" s="7"/>
      <c r="BJ65" s="7"/>
      <c r="BK65" s="7"/>
      <c r="BL65" s="7"/>
      <c r="BM65" s="7"/>
      <c r="BN65" s="7"/>
      <c r="BO65" s="7"/>
      <c r="BP65" s="7"/>
      <c r="BQ65" s="7"/>
      <c r="BR65" s="7"/>
      <c r="BS65" s="7"/>
      <c r="BT65" s="7"/>
      <c r="BU65" s="7"/>
      <c r="BV65" s="7"/>
      <c r="BW65" s="7"/>
      <c r="BX65" s="7"/>
      <c r="BY65" s="7"/>
      <c r="BZ65" s="7"/>
      <c r="CA65" s="7"/>
      <c r="CB65" s="7"/>
      <c r="CC65" s="7"/>
      <c r="CD65" s="7"/>
      <c r="CE65" s="7"/>
      <c r="CF65" s="7"/>
      <c r="CG65" s="7"/>
      <c r="CH65" s="7"/>
      <c r="CI65" s="7"/>
      <c r="CJ65" s="7"/>
      <c r="CK65" s="7"/>
      <c r="CL65" s="7"/>
      <c r="CM65" s="7"/>
      <c r="CN65" s="7"/>
      <c r="CO65" s="7"/>
      <c r="CP65" s="7"/>
      <c r="CQ65" s="7"/>
    </row>
    <row r="66" spans="1:95">
      <c r="A66" s="7"/>
      <c r="B66" s="7"/>
      <c r="C66" s="7"/>
      <c r="D66" s="7"/>
      <c r="E66" s="7"/>
      <c r="F66" s="7"/>
      <c r="G66" s="7"/>
      <c r="H66" s="7"/>
      <c r="I66" s="7"/>
      <c r="J66" s="7"/>
      <c r="K66" s="7"/>
      <c r="L66" s="7"/>
      <c r="M66" s="7"/>
      <c r="N66" s="7"/>
      <c r="O66" s="7"/>
      <c r="P66" s="7"/>
      <c r="Q66" s="7"/>
      <c r="R66" s="7"/>
      <c r="S66" s="7"/>
      <c r="T66" s="7"/>
      <c r="U66" s="7"/>
      <c r="V66" s="7"/>
      <c r="W66" s="7"/>
      <c r="X66" s="7"/>
      <c r="Y66" s="7"/>
      <c r="Z66" s="7"/>
      <c r="AA66" s="7"/>
      <c r="AB66" s="7"/>
      <c r="AC66" s="7"/>
      <c r="AD66" s="7"/>
      <c r="AE66" s="7"/>
      <c r="AF66" s="7"/>
      <c r="AG66" s="7"/>
      <c r="AH66" s="7"/>
      <c r="AI66" s="7"/>
      <c r="AJ66" s="7"/>
      <c r="AK66" s="7"/>
      <c r="AL66" s="7"/>
      <c r="AM66" s="7"/>
      <c r="AN66" s="7"/>
      <c r="AO66" s="7"/>
      <c r="AP66" s="7"/>
      <c r="AQ66" s="7"/>
      <c r="AR66" s="7"/>
      <c r="AS66" s="7"/>
      <c r="AT66" s="7"/>
      <c r="AU66" s="7"/>
      <c r="AV66" s="7"/>
      <c r="AW66" s="7"/>
      <c r="AX66" s="7"/>
      <c r="AY66" s="7"/>
      <c r="AZ66" s="7"/>
      <c r="BA66" s="7"/>
      <c r="BB66" s="7"/>
      <c r="BC66" s="7"/>
      <c r="BD66" s="7"/>
      <c r="BE66" s="7"/>
      <c r="BF66" s="7"/>
      <c r="BG66" s="7"/>
      <c r="BH66" s="7"/>
      <c r="BI66" s="7"/>
      <c r="BJ66" s="7"/>
      <c r="BK66" s="7"/>
      <c r="BL66" s="7"/>
      <c r="BM66" s="7"/>
      <c r="BN66" s="7"/>
      <c r="BO66" s="7"/>
      <c r="BP66" s="7"/>
      <c r="BQ66" s="7"/>
      <c r="BR66" s="7"/>
      <c r="BS66" s="7"/>
      <c r="BT66" s="7"/>
      <c r="BU66" s="7"/>
      <c r="BV66" s="7"/>
      <c r="BW66" s="7"/>
      <c r="BX66" s="7"/>
      <c r="BY66" s="7"/>
      <c r="BZ66" s="7"/>
      <c r="CA66" s="7"/>
      <c r="CB66" s="7"/>
      <c r="CC66" s="7"/>
      <c r="CD66" s="7"/>
      <c r="CE66" s="7"/>
      <c r="CF66" s="7"/>
      <c r="CG66" s="7"/>
      <c r="CH66" s="7"/>
      <c r="CI66" s="7"/>
      <c r="CJ66" s="7"/>
      <c r="CK66" s="7"/>
      <c r="CL66" s="7"/>
      <c r="CM66" s="7"/>
      <c r="CN66" s="7"/>
      <c r="CO66" s="7"/>
      <c r="CP66" s="7"/>
      <c r="CQ66" s="7"/>
    </row>
    <row r="67" spans="1:95">
      <c r="A67" s="7"/>
      <c r="B67" s="7"/>
      <c r="C67" s="7"/>
      <c r="D67" s="7"/>
      <c r="E67" s="7"/>
      <c r="F67" s="7"/>
      <c r="G67" s="7"/>
      <c r="H67" s="7"/>
      <c r="I67" s="7"/>
      <c r="J67" s="7"/>
      <c r="K67" s="7"/>
      <c r="L67" s="7"/>
      <c r="M67" s="7"/>
      <c r="N67" s="7"/>
      <c r="O67" s="7"/>
      <c r="P67" s="7"/>
      <c r="Q67" s="7"/>
      <c r="R67" s="7"/>
      <c r="S67" s="7"/>
      <c r="T67" s="7"/>
      <c r="U67" s="7"/>
      <c r="V67" s="7"/>
      <c r="W67" s="7"/>
      <c r="X67" s="7"/>
      <c r="Y67" s="7"/>
      <c r="Z67" s="7"/>
      <c r="AA67" s="7"/>
      <c r="AB67" s="7"/>
      <c r="AC67" s="7"/>
      <c r="AD67" s="7"/>
      <c r="AE67" s="7"/>
      <c r="AF67" s="7"/>
      <c r="AG67" s="7"/>
      <c r="AH67" s="7"/>
      <c r="AI67" s="7"/>
      <c r="AJ67" s="7"/>
      <c r="AK67" s="7"/>
      <c r="AL67" s="7"/>
      <c r="AM67" s="7"/>
      <c r="AN67" s="7"/>
      <c r="AO67" s="7"/>
      <c r="AP67" s="7"/>
      <c r="AQ67" s="7"/>
      <c r="AR67" s="7"/>
      <c r="AS67" s="7"/>
      <c r="AT67" s="7"/>
      <c r="AU67" s="7"/>
      <c r="AV67" s="7"/>
      <c r="AW67" s="7"/>
      <c r="AX67" s="7"/>
      <c r="AY67" s="7"/>
      <c r="AZ67" s="7"/>
      <c r="BA67" s="7"/>
      <c r="BB67" s="7"/>
      <c r="BC67" s="7"/>
      <c r="BD67" s="7"/>
      <c r="BE67" s="7"/>
      <c r="BF67" s="7"/>
      <c r="BG67" s="7"/>
      <c r="BH67" s="7"/>
      <c r="BI67" s="7"/>
      <c r="BJ67" s="7"/>
      <c r="BK67" s="7"/>
      <c r="BL67" s="7"/>
      <c r="BM67" s="7"/>
      <c r="BN67" s="7"/>
      <c r="BO67" s="7"/>
      <c r="BP67" s="7"/>
      <c r="BQ67" s="7"/>
      <c r="BR67" s="7"/>
      <c r="BS67" s="7"/>
      <c r="BT67" s="7"/>
      <c r="BU67" s="7"/>
      <c r="BV67" s="7"/>
      <c r="BW67" s="7"/>
      <c r="BX67" s="7"/>
      <c r="BY67" s="7"/>
      <c r="BZ67" s="7"/>
      <c r="CA67" s="7"/>
      <c r="CB67" s="7"/>
      <c r="CC67" s="7"/>
      <c r="CD67" s="7"/>
      <c r="CE67" s="7"/>
      <c r="CF67" s="7"/>
      <c r="CG67" s="7"/>
      <c r="CH67" s="7"/>
      <c r="CI67" s="7"/>
      <c r="CJ67" s="7"/>
      <c r="CK67" s="7"/>
      <c r="CL67" s="7"/>
      <c r="CM67" s="7"/>
      <c r="CN67" s="7"/>
      <c r="CO67" s="7"/>
      <c r="CP67" s="7"/>
      <c r="CQ67" s="7"/>
    </row>
    <row r="68" spans="1:95">
      <c r="A68" s="7"/>
      <c r="B68" s="7"/>
      <c r="C68" s="7"/>
      <c r="D68" s="7"/>
      <c r="E68" s="7"/>
      <c r="F68" s="7"/>
      <c r="G68" s="7"/>
      <c r="H68" s="7"/>
      <c r="I68" s="7"/>
      <c r="J68" s="7"/>
      <c r="K68" s="7"/>
      <c r="L68" s="7"/>
      <c r="M68" s="7"/>
      <c r="N68" s="7"/>
      <c r="O68" s="7"/>
      <c r="P68" s="7"/>
      <c r="Q68" s="7"/>
      <c r="R68" s="7"/>
      <c r="S68" s="7"/>
      <c r="T68" s="7"/>
      <c r="U68" s="7"/>
      <c r="V68" s="7"/>
      <c r="W68" s="7"/>
      <c r="X68" s="7"/>
      <c r="Y68" s="7"/>
      <c r="Z68" s="7"/>
      <c r="AA68" s="7"/>
      <c r="AB68" s="7"/>
      <c r="AC68" s="7"/>
      <c r="AD68" s="7"/>
      <c r="AE68" s="7"/>
      <c r="AF68" s="7"/>
      <c r="AG68" s="7"/>
      <c r="AH68" s="7"/>
      <c r="AI68" s="7"/>
      <c r="AJ68" s="7"/>
      <c r="AK68" s="7"/>
      <c r="AL68" s="7"/>
      <c r="AM68" s="7"/>
      <c r="AN68" s="7"/>
      <c r="AO68" s="7"/>
      <c r="AP68" s="7"/>
      <c r="AQ68" s="7"/>
      <c r="AR68" s="7"/>
      <c r="AS68" s="7"/>
      <c r="AT68" s="7"/>
      <c r="AU68" s="7"/>
      <c r="AV68" s="7"/>
      <c r="AW68" s="7"/>
      <c r="AX68" s="7"/>
      <c r="AY68" s="7"/>
      <c r="AZ68" s="7"/>
      <c r="BA68" s="7"/>
      <c r="BB68" s="7"/>
      <c r="BC68" s="7"/>
      <c r="BD68" s="7"/>
      <c r="BE68" s="7"/>
      <c r="BF68" s="7"/>
      <c r="BG68" s="7"/>
      <c r="BH68" s="7"/>
      <c r="BI68" s="7"/>
      <c r="BJ68" s="7"/>
      <c r="BK68" s="7"/>
      <c r="BL68" s="7"/>
      <c r="BM68" s="7"/>
      <c r="BN68" s="7"/>
      <c r="BO68" s="7"/>
      <c r="BP68" s="7"/>
      <c r="BQ68" s="7"/>
      <c r="BR68" s="7"/>
      <c r="BS68" s="7"/>
      <c r="BT68" s="7"/>
      <c r="BU68" s="7"/>
      <c r="BV68" s="7"/>
      <c r="BW68" s="7"/>
      <c r="BX68" s="7"/>
      <c r="BY68" s="7"/>
      <c r="BZ68" s="7"/>
      <c r="CA68" s="7"/>
      <c r="CB68" s="7"/>
      <c r="CC68" s="7"/>
      <c r="CD68" s="7"/>
      <c r="CE68" s="7"/>
      <c r="CF68" s="7"/>
      <c r="CG68" s="7"/>
      <c r="CH68" s="7"/>
      <c r="CI68" s="7"/>
      <c r="CJ68" s="7"/>
      <c r="CK68" s="7"/>
      <c r="CL68" s="7"/>
      <c r="CM68" s="7"/>
      <c r="CN68" s="7"/>
      <c r="CO68" s="7"/>
      <c r="CP68" s="7"/>
      <c r="CQ68" s="7"/>
    </row>
    <row r="69" spans="1:95">
      <c r="A69" s="7"/>
      <c r="B69" s="7"/>
      <c r="C69" s="7"/>
      <c r="D69" s="7"/>
      <c r="E69" s="7"/>
      <c r="F69" s="7"/>
      <c r="G69" s="7"/>
      <c r="H69" s="7"/>
      <c r="I69" s="7"/>
      <c r="J69" s="7"/>
      <c r="K69" s="7"/>
      <c r="L69" s="7"/>
      <c r="M69" s="7"/>
      <c r="N69" s="7"/>
      <c r="O69" s="7"/>
      <c r="P69" s="7"/>
      <c r="Q69" s="7"/>
      <c r="R69" s="7"/>
      <c r="S69" s="7"/>
      <c r="T69" s="7"/>
      <c r="U69" s="7"/>
      <c r="V69" s="7"/>
      <c r="W69" s="7"/>
      <c r="X69" s="7"/>
      <c r="Y69" s="7"/>
      <c r="Z69" s="7"/>
      <c r="AA69" s="7"/>
      <c r="AB69" s="7"/>
      <c r="AC69" s="7"/>
      <c r="AD69" s="7"/>
      <c r="AE69" s="7"/>
      <c r="AF69" s="7"/>
      <c r="AG69" s="7"/>
      <c r="AH69" s="7"/>
      <c r="AI69" s="7"/>
      <c r="AJ69" s="7"/>
      <c r="AK69" s="7"/>
      <c r="AL69" s="7"/>
      <c r="AM69" s="7"/>
      <c r="AN69" s="7"/>
      <c r="AO69" s="7"/>
      <c r="AP69" s="7"/>
      <c r="AQ69" s="7"/>
      <c r="AR69" s="7"/>
      <c r="AS69" s="7"/>
      <c r="AT69" s="7"/>
      <c r="AU69" s="7"/>
      <c r="AV69" s="7"/>
      <c r="AW69" s="7"/>
      <c r="AX69" s="7"/>
      <c r="AY69" s="7"/>
      <c r="AZ69" s="7"/>
      <c r="BA69" s="7"/>
      <c r="BB69" s="7"/>
      <c r="BC69" s="7"/>
      <c r="BD69" s="7"/>
      <c r="BE69" s="7"/>
      <c r="BF69" s="7"/>
      <c r="BG69" s="7"/>
      <c r="BH69" s="7"/>
      <c r="BI69" s="7"/>
      <c r="BJ69" s="7"/>
      <c r="BK69" s="7"/>
      <c r="BL69" s="7"/>
      <c r="BM69" s="7"/>
      <c r="BN69" s="7"/>
      <c r="BO69" s="7"/>
      <c r="BP69" s="7"/>
      <c r="BQ69" s="7"/>
      <c r="BR69" s="7"/>
      <c r="BS69" s="7"/>
      <c r="BT69" s="7"/>
      <c r="BU69" s="7"/>
      <c r="BV69" s="7"/>
      <c r="BW69" s="7"/>
      <c r="BX69" s="7"/>
      <c r="BY69" s="7"/>
      <c r="BZ69" s="7"/>
      <c r="CA69" s="7"/>
      <c r="CB69" s="7"/>
      <c r="CC69" s="7"/>
      <c r="CD69" s="7"/>
      <c r="CE69" s="7"/>
      <c r="CF69" s="7"/>
      <c r="CG69" s="7"/>
      <c r="CH69" s="7"/>
      <c r="CI69" s="7"/>
      <c r="CJ69" s="7"/>
      <c r="CK69" s="7"/>
      <c r="CL69" s="7"/>
      <c r="CM69" s="7"/>
      <c r="CN69" s="7"/>
      <c r="CO69" s="7"/>
      <c r="CP69" s="7"/>
      <c r="CQ69" s="7"/>
    </row>
    <row r="70" spans="1:95">
      <c r="A70" s="7"/>
      <c r="B70" s="7"/>
      <c r="C70" s="7"/>
      <c r="D70" s="7"/>
      <c r="E70" s="7"/>
      <c r="F70" s="7"/>
      <c r="G70" s="7"/>
      <c r="H70" s="7"/>
      <c r="I70" s="7"/>
      <c r="J70" s="7"/>
      <c r="K70" s="7"/>
      <c r="L70" s="7"/>
      <c r="M70" s="7"/>
      <c r="N70" s="7"/>
      <c r="O70" s="7"/>
      <c r="P70" s="7"/>
      <c r="Q70" s="7"/>
      <c r="R70" s="7"/>
      <c r="S70" s="7"/>
      <c r="T70" s="7"/>
      <c r="U70" s="7"/>
      <c r="V70" s="7"/>
      <c r="W70" s="7"/>
      <c r="X70" s="7"/>
      <c r="Y70" s="7"/>
      <c r="Z70" s="7"/>
      <c r="AA70" s="7"/>
      <c r="AB70" s="7"/>
      <c r="AC70" s="7"/>
      <c r="AD70" s="7"/>
      <c r="AE70" s="7"/>
      <c r="AF70" s="7"/>
      <c r="AG70" s="7"/>
      <c r="AH70" s="7"/>
      <c r="AI70" s="7"/>
      <c r="AJ70" s="7"/>
      <c r="AK70" s="7"/>
      <c r="AL70" s="7"/>
      <c r="AM70" s="7"/>
      <c r="AN70" s="7"/>
      <c r="AO70" s="7"/>
      <c r="AP70" s="7"/>
      <c r="AQ70" s="7"/>
      <c r="AR70" s="7"/>
      <c r="AS70" s="7"/>
      <c r="AT70" s="7"/>
      <c r="AU70" s="7"/>
      <c r="AV70" s="7"/>
      <c r="AW70" s="7"/>
      <c r="AX70" s="7"/>
      <c r="AY70" s="7"/>
      <c r="AZ70" s="7"/>
      <c r="BA70" s="7"/>
      <c r="BB70" s="7"/>
      <c r="BC70" s="7"/>
      <c r="BD70" s="7"/>
      <c r="BE70" s="7"/>
      <c r="BF70" s="7"/>
      <c r="BG70" s="7"/>
      <c r="BH70" s="7"/>
      <c r="BI70" s="7"/>
      <c r="BJ70" s="7"/>
      <c r="BK70" s="7"/>
      <c r="BL70" s="7"/>
      <c r="BM70" s="7"/>
      <c r="BN70" s="7"/>
      <c r="BO70" s="7"/>
      <c r="BP70" s="7"/>
      <c r="BQ70" s="7"/>
      <c r="BR70" s="7"/>
      <c r="BS70" s="7"/>
      <c r="BT70" s="7"/>
      <c r="BU70" s="7"/>
      <c r="BV70" s="7"/>
      <c r="BW70" s="7"/>
      <c r="BX70" s="7"/>
      <c r="BY70" s="7"/>
      <c r="BZ70" s="7"/>
      <c r="CA70" s="7"/>
      <c r="CB70" s="7"/>
      <c r="CC70" s="7"/>
      <c r="CD70" s="7"/>
      <c r="CE70" s="7"/>
      <c r="CF70" s="7"/>
      <c r="CG70" s="7"/>
      <c r="CH70" s="7"/>
      <c r="CI70" s="7"/>
      <c r="CJ70" s="7"/>
      <c r="CK70" s="7"/>
      <c r="CL70" s="7"/>
      <c r="CM70" s="7"/>
      <c r="CN70" s="7"/>
      <c r="CO70" s="7"/>
      <c r="CP70" s="7"/>
      <c r="CQ70" s="7"/>
    </row>
    <row r="71" spans="1:95">
      <c r="A71" s="7"/>
      <c r="B71" s="7"/>
      <c r="C71" s="7"/>
      <c r="D71" s="7"/>
      <c r="E71" s="7"/>
      <c r="F71" s="7"/>
      <c r="G71" s="7"/>
      <c r="H71" s="7"/>
      <c r="I71" s="7"/>
      <c r="J71" s="7"/>
      <c r="K71" s="7"/>
      <c r="L71" s="7"/>
      <c r="M71" s="7"/>
      <c r="N71" s="7"/>
      <c r="O71" s="7"/>
      <c r="P71" s="7"/>
      <c r="Q71" s="7"/>
      <c r="R71" s="7"/>
      <c r="S71" s="7"/>
      <c r="T71" s="7"/>
      <c r="U71" s="7"/>
      <c r="V71" s="7"/>
      <c r="W71" s="7"/>
      <c r="X71" s="7"/>
      <c r="Y71" s="7"/>
      <c r="Z71" s="7"/>
      <c r="AA71" s="7"/>
      <c r="AB71" s="7"/>
      <c r="AC71" s="7"/>
      <c r="AD71" s="7"/>
      <c r="AE71" s="7"/>
      <c r="AF71" s="7"/>
      <c r="AG71" s="7"/>
      <c r="AH71" s="7"/>
      <c r="AI71" s="7"/>
      <c r="AJ71" s="7"/>
      <c r="AK71" s="7"/>
      <c r="AL71" s="7"/>
      <c r="AM71" s="7"/>
      <c r="AN71" s="7"/>
      <c r="AO71" s="7"/>
      <c r="AP71" s="7"/>
      <c r="AQ71" s="7"/>
      <c r="AR71" s="7"/>
      <c r="AS71" s="7"/>
      <c r="AT71" s="7"/>
      <c r="AU71" s="7"/>
      <c r="AV71" s="7"/>
      <c r="AW71" s="7"/>
      <c r="AX71" s="7"/>
      <c r="AY71" s="7"/>
      <c r="AZ71" s="7"/>
      <c r="BA71" s="7"/>
      <c r="BB71" s="7"/>
      <c r="BC71" s="7"/>
      <c r="BD71" s="7"/>
      <c r="BE71" s="7"/>
      <c r="BF71" s="7"/>
      <c r="BG71" s="7"/>
      <c r="BH71" s="7"/>
      <c r="BI71" s="7"/>
      <c r="BJ71" s="7"/>
      <c r="BK71" s="7"/>
      <c r="BL71" s="7"/>
      <c r="BM71" s="7"/>
      <c r="BN71" s="7"/>
      <c r="BO71" s="7"/>
      <c r="BP71" s="7"/>
      <c r="BQ71" s="7"/>
      <c r="BR71" s="7"/>
      <c r="BS71" s="7"/>
      <c r="BT71" s="7"/>
      <c r="BU71" s="7"/>
      <c r="BV71" s="7"/>
      <c r="BW71" s="7"/>
      <c r="BX71" s="7"/>
      <c r="BY71" s="7"/>
      <c r="BZ71" s="7"/>
      <c r="CA71" s="7"/>
      <c r="CB71" s="7"/>
      <c r="CC71" s="7"/>
      <c r="CD71" s="7"/>
      <c r="CE71" s="7"/>
      <c r="CF71" s="7"/>
      <c r="CG71" s="7"/>
      <c r="CH71" s="7"/>
      <c r="CI71" s="7"/>
      <c r="CJ71" s="7"/>
      <c r="CK71" s="7"/>
      <c r="CL71" s="7"/>
      <c r="CM71" s="7"/>
      <c r="CN71" s="7"/>
      <c r="CO71" s="7"/>
      <c r="CP71" s="7"/>
      <c r="CQ71" s="7"/>
    </row>
    <row r="72" spans="1:95">
      <c r="A72" s="7"/>
      <c r="B72" s="7"/>
      <c r="C72" s="7"/>
      <c r="D72" s="7"/>
      <c r="E72" s="7"/>
      <c r="F72" s="7"/>
      <c r="G72" s="7"/>
      <c r="H72" s="7"/>
      <c r="I72" s="7"/>
      <c r="J72" s="7"/>
      <c r="K72" s="7"/>
      <c r="L72" s="7"/>
      <c r="M72" s="7"/>
      <c r="N72" s="7"/>
      <c r="O72" s="7"/>
      <c r="P72" s="7"/>
      <c r="Q72" s="7"/>
      <c r="R72" s="7"/>
      <c r="S72" s="7"/>
      <c r="T72" s="7"/>
      <c r="U72" s="7"/>
      <c r="V72" s="7"/>
      <c r="W72" s="7"/>
      <c r="X72" s="7"/>
      <c r="Y72" s="7"/>
      <c r="Z72" s="7"/>
      <c r="AA72" s="7"/>
      <c r="AB72" s="7"/>
      <c r="AC72" s="7"/>
      <c r="AD72" s="7"/>
      <c r="AE72" s="7"/>
      <c r="AF72" s="7"/>
      <c r="AG72" s="7"/>
      <c r="AH72" s="7"/>
      <c r="AI72" s="7"/>
      <c r="AJ72" s="7"/>
      <c r="AK72" s="7"/>
      <c r="AL72" s="7"/>
      <c r="AM72" s="7"/>
      <c r="AN72" s="7"/>
      <c r="AO72" s="7"/>
      <c r="AP72" s="7"/>
      <c r="AQ72" s="7"/>
      <c r="AR72" s="7"/>
      <c r="AS72" s="7"/>
      <c r="AT72" s="7"/>
      <c r="AU72" s="7"/>
      <c r="AV72" s="7"/>
      <c r="AW72" s="7"/>
      <c r="AX72" s="7"/>
      <c r="AY72" s="7"/>
      <c r="AZ72" s="7"/>
      <c r="BA72" s="7"/>
      <c r="BB72" s="7"/>
      <c r="BC72" s="7"/>
      <c r="BD72" s="7"/>
      <c r="BE72" s="7"/>
      <c r="BF72" s="7"/>
      <c r="BG72" s="7"/>
      <c r="BH72" s="7"/>
      <c r="BI72" s="7"/>
      <c r="BJ72" s="7"/>
      <c r="BK72" s="7"/>
      <c r="BL72" s="7"/>
      <c r="BM72" s="7"/>
      <c r="BN72" s="7"/>
      <c r="BO72" s="7"/>
      <c r="BP72" s="7"/>
      <c r="BQ72" s="7"/>
      <c r="BR72" s="7"/>
      <c r="BS72" s="7"/>
      <c r="BT72" s="7"/>
      <c r="BU72" s="7"/>
      <c r="BV72" s="7"/>
      <c r="BW72" s="7"/>
      <c r="BX72" s="7"/>
      <c r="BY72" s="7"/>
      <c r="BZ72" s="7"/>
      <c r="CA72" s="7"/>
      <c r="CB72" s="7"/>
      <c r="CC72" s="7"/>
      <c r="CD72" s="7"/>
      <c r="CE72" s="7"/>
      <c r="CF72" s="7"/>
      <c r="CG72" s="7"/>
      <c r="CH72" s="7"/>
      <c r="CI72" s="7"/>
      <c r="CJ72" s="7"/>
      <c r="CK72" s="7"/>
      <c r="CL72" s="7"/>
      <c r="CM72" s="7"/>
      <c r="CN72" s="7"/>
      <c r="CO72" s="7"/>
      <c r="CP72" s="7"/>
      <c r="CQ72" s="7"/>
    </row>
    <row r="73" spans="1:95">
      <c r="A73" s="7"/>
      <c r="B73" s="7"/>
      <c r="C73" s="7"/>
      <c r="D73" s="7"/>
      <c r="E73" s="7"/>
      <c r="F73" s="7"/>
      <c r="G73" s="7"/>
      <c r="H73" s="7"/>
      <c r="I73" s="7"/>
      <c r="J73" s="7"/>
      <c r="K73" s="7"/>
      <c r="L73" s="7"/>
      <c r="M73" s="7"/>
      <c r="N73" s="7"/>
      <c r="O73" s="7"/>
      <c r="P73" s="7"/>
      <c r="Q73" s="7"/>
      <c r="R73" s="7"/>
      <c r="S73" s="7"/>
      <c r="T73" s="7"/>
      <c r="U73" s="7"/>
      <c r="V73" s="7"/>
      <c r="W73" s="7"/>
      <c r="X73" s="7"/>
      <c r="Y73" s="7"/>
      <c r="Z73" s="7"/>
      <c r="AA73" s="7"/>
      <c r="AB73" s="7"/>
      <c r="AC73" s="7"/>
      <c r="AD73" s="7"/>
      <c r="AE73" s="7"/>
      <c r="AF73" s="7"/>
      <c r="AG73" s="7"/>
      <c r="AH73" s="7"/>
      <c r="AI73" s="7"/>
      <c r="AJ73" s="7"/>
      <c r="AK73" s="7"/>
      <c r="AL73" s="7"/>
      <c r="AM73" s="7"/>
      <c r="AN73" s="7"/>
      <c r="AO73" s="7"/>
      <c r="AP73" s="7"/>
      <c r="AQ73" s="7"/>
      <c r="AR73" s="7"/>
      <c r="AS73" s="7"/>
      <c r="AT73" s="7"/>
      <c r="AU73" s="7"/>
      <c r="AV73" s="7"/>
      <c r="AW73" s="7"/>
      <c r="AX73" s="7"/>
      <c r="AY73" s="7"/>
      <c r="AZ73" s="7"/>
      <c r="BA73" s="7"/>
      <c r="BB73" s="7"/>
      <c r="BC73" s="7"/>
      <c r="BD73" s="7"/>
      <c r="BE73" s="7"/>
      <c r="BF73" s="7"/>
      <c r="BG73" s="7"/>
      <c r="BH73" s="7"/>
      <c r="BI73" s="7"/>
      <c r="BJ73" s="7"/>
      <c r="BK73" s="7"/>
      <c r="BL73" s="7"/>
      <c r="BM73" s="7"/>
      <c r="BN73" s="7"/>
      <c r="BO73" s="7"/>
      <c r="BP73" s="7"/>
      <c r="BQ73" s="7"/>
      <c r="BR73" s="7"/>
      <c r="BS73" s="7"/>
      <c r="BT73" s="7"/>
      <c r="BU73" s="7"/>
      <c r="BV73" s="7"/>
      <c r="BW73" s="7"/>
      <c r="BX73" s="7"/>
      <c r="BY73" s="7"/>
      <c r="BZ73" s="7"/>
      <c r="CA73" s="7"/>
      <c r="CB73" s="7"/>
      <c r="CC73" s="7"/>
      <c r="CD73" s="7"/>
      <c r="CE73" s="7"/>
      <c r="CF73" s="7"/>
      <c r="CG73" s="7"/>
      <c r="CH73" s="7"/>
      <c r="CI73" s="7"/>
      <c r="CJ73" s="7"/>
      <c r="CK73" s="7"/>
      <c r="CL73" s="7"/>
      <c r="CM73" s="7"/>
      <c r="CN73" s="7"/>
      <c r="CO73" s="7"/>
      <c r="CP73" s="7"/>
      <c r="CQ73" s="7"/>
    </row>
    <row r="74" spans="1:95">
      <c r="A74" s="7"/>
      <c r="B74" s="7"/>
      <c r="C74" s="7"/>
      <c r="D74" s="7"/>
      <c r="E74" s="7"/>
      <c r="F74" s="7"/>
      <c r="G74" s="7"/>
      <c r="H74" s="7"/>
      <c r="I74" s="7"/>
      <c r="J74" s="7"/>
      <c r="K74" s="7"/>
      <c r="L74" s="7"/>
      <c r="M74" s="7"/>
      <c r="N74" s="7"/>
      <c r="O74" s="7"/>
      <c r="P74" s="7"/>
      <c r="Q74" s="7"/>
      <c r="R74" s="7"/>
      <c r="S74" s="7"/>
      <c r="T74" s="7"/>
      <c r="U74" s="7"/>
      <c r="V74" s="7"/>
      <c r="W74" s="7"/>
      <c r="X74" s="7"/>
      <c r="Y74" s="7"/>
      <c r="Z74" s="7"/>
      <c r="AA74" s="7"/>
      <c r="AB74" s="7"/>
      <c r="AC74" s="7"/>
      <c r="AD74" s="7"/>
      <c r="AE74" s="7"/>
      <c r="AF74" s="7"/>
      <c r="AG74" s="7"/>
      <c r="AH74" s="7"/>
      <c r="AI74" s="7"/>
      <c r="AJ74" s="7"/>
      <c r="AK74" s="7"/>
      <c r="AL74" s="7"/>
      <c r="AM74" s="7"/>
      <c r="AN74" s="7"/>
      <c r="AO74" s="7"/>
      <c r="AP74" s="7"/>
      <c r="AQ74" s="7"/>
      <c r="AR74" s="7"/>
      <c r="AS74" s="7"/>
      <c r="AT74" s="7"/>
      <c r="AU74" s="7"/>
      <c r="AV74" s="7"/>
      <c r="AW74" s="7"/>
      <c r="AX74" s="7"/>
      <c r="AY74" s="7"/>
      <c r="AZ74" s="7"/>
      <c r="BA74" s="7"/>
      <c r="BB74" s="7"/>
      <c r="BC74" s="7"/>
      <c r="BD74" s="7"/>
      <c r="BE74" s="7"/>
      <c r="BF74" s="7"/>
      <c r="BG74" s="7"/>
      <c r="BH74" s="7"/>
      <c r="BI74" s="7"/>
      <c r="BJ74" s="7"/>
      <c r="BK74" s="7"/>
      <c r="BL74" s="7"/>
      <c r="BM74" s="7"/>
      <c r="BN74" s="7"/>
      <c r="BO74" s="7"/>
      <c r="BP74" s="7"/>
      <c r="BQ74" s="7"/>
      <c r="BR74" s="7"/>
      <c r="BS74" s="7"/>
      <c r="BT74" s="7"/>
      <c r="BU74" s="7"/>
      <c r="BV74" s="7"/>
      <c r="BW74" s="7"/>
      <c r="BX74" s="7"/>
      <c r="BY74" s="7"/>
      <c r="BZ74" s="7"/>
      <c r="CA74" s="7"/>
      <c r="CB74" s="7"/>
      <c r="CC74" s="7"/>
      <c r="CD74" s="7"/>
      <c r="CE74" s="7"/>
      <c r="CF74" s="7"/>
      <c r="CG74" s="7"/>
      <c r="CH74" s="7"/>
      <c r="CI74" s="7"/>
      <c r="CJ74" s="7"/>
      <c r="CK74" s="7"/>
      <c r="CL74" s="7"/>
      <c r="CM74" s="7"/>
      <c r="CN74" s="7"/>
      <c r="CO74" s="7"/>
      <c r="CP74" s="7"/>
      <c r="CQ74" s="7"/>
    </row>
    <row r="75" spans="1:95">
      <c r="A75" s="7"/>
      <c r="B75" s="7"/>
      <c r="C75" s="7"/>
      <c r="D75" s="7"/>
      <c r="E75" s="7"/>
      <c r="F75" s="7"/>
      <c r="G75" s="7"/>
      <c r="H75" s="7"/>
      <c r="I75" s="7"/>
      <c r="J75" s="7"/>
      <c r="K75" s="7"/>
      <c r="L75" s="7"/>
      <c r="M75" s="7"/>
      <c r="N75" s="7"/>
      <c r="O75" s="7"/>
      <c r="P75" s="7"/>
      <c r="Q75" s="7"/>
      <c r="R75" s="7"/>
      <c r="S75" s="7"/>
      <c r="T75" s="7"/>
      <c r="U75" s="7"/>
      <c r="V75" s="7"/>
      <c r="W75" s="7"/>
      <c r="X75" s="7"/>
      <c r="Y75" s="7"/>
      <c r="Z75" s="7"/>
      <c r="AA75" s="7"/>
      <c r="AB75" s="7"/>
      <c r="AC75" s="7"/>
      <c r="AD75" s="7"/>
      <c r="AE75" s="7"/>
      <c r="AF75" s="7"/>
      <c r="AG75" s="7"/>
      <c r="AH75" s="7"/>
      <c r="AI75" s="7"/>
      <c r="AJ75" s="7"/>
      <c r="AK75" s="7"/>
      <c r="AL75" s="7"/>
      <c r="AM75" s="7"/>
      <c r="AN75" s="7"/>
      <c r="AO75" s="7"/>
      <c r="AP75" s="7"/>
      <c r="AQ75" s="7"/>
      <c r="AR75" s="7"/>
      <c r="AS75" s="7"/>
      <c r="AT75" s="7"/>
      <c r="AU75" s="7"/>
      <c r="AV75" s="7"/>
      <c r="AW75" s="7"/>
      <c r="AX75" s="7"/>
      <c r="AY75" s="7"/>
      <c r="AZ75" s="7"/>
      <c r="BA75" s="7"/>
      <c r="BB75" s="7"/>
      <c r="BC75" s="7"/>
      <c r="BD75" s="7"/>
      <c r="BE75" s="7"/>
      <c r="BF75" s="7"/>
      <c r="BG75" s="7"/>
      <c r="BH75" s="7"/>
      <c r="BI75" s="7"/>
      <c r="BJ75" s="7"/>
      <c r="BK75" s="7"/>
      <c r="BL75" s="7"/>
      <c r="BM75" s="7"/>
      <c r="BN75" s="7"/>
      <c r="BO75" s="7"/>
      <c r="BP75" s="7"/>
      <c r="BQ75" s="7"/>
      <c r="BR75" s="7"/>
      <c r="BS75" s="7"/>
      <c r="BT75" s="7"/>
      <c r="BU75" s="7"/>
      <c r="BV75" s="7"/>
      <c r="BW75" s="7"/>
      <c r="BX75" s="7"/>
      <c r="BY75" s="7"/>
      <c r="BZ75" s="7"/>
      <c r="CA75" s="7"/>
      <c r="CB75" s="7"/>
      <c r="CC75" s="7"/>
      <c r="CD75" s="7"/>
      <c r="CE75" s="7"/>
      <c r="CF75" s="7"/>
      <c r="CG75" s="7"/>
      <c r="CH75" s="7"/>
      <c r="CI75" s="7"/>
      <c r="CJ75" s="7"/>
      <c r="CK75" s="7"/>
      <c r="CL75" s="7"/>
      <c r="CM75" s="7"/>
      <c r="CN75" s="7"/>
      <c r="CO75" s="7"/>
      <c r="CP75" s="7"/>
      <c r="CQ75" s="7"/>
    </row>
    <row r="76" spans="1:95">
      <c r="A76" s="7"/>
      <c r="B76" s="7"/>
      <c r="C76" s="7"/>
      <c r="D76" s="7"/>
      <c r="E76" s="7"/>
      <c r="F76" s="7"/>
      <c r="G76" s="7"/>
      <c r="H76" s="7"/>
      <c r="I76" s="7"/>
      <c r="J76" s="7"/>
      <c r="K76" s="7"/>
      <c r="L76" s="7"/>
      <c r="M76" s="7"/>
      <c r="N76" s="7"/>
      <c r="O76" s="7"/>
      <c r="P76" s="7"/>
      <c r="Q76" s="7"/>
      <c r="R76" s="7"/>
      <c r="S76" s="7"/>
      <c r="T76" s="7"/>
      <c r="U76" s="7"/>
      <c r="V76" s="7"/>
      <c r="W76" s="7"/>
      <c r="X76" s="7"/>
      <c r="Y76" s="7"/>
      <c r="Z76" s="7"/>
      <c r="AA76" s="7"/>
      <c r="AB76" s="7"/>
      <c r="AC76" s="7"/>
      <c r="AD76" s="7"/>
      <c r="AE76" s="7"/>
      <c r="AF76" s="7"/>
      <c r="AG76" s="7"/>
      <c r="AH76" s="7"/>
      <c r="AI76" s="7"/>
      <c r="AJ76" s="7"/>
      <c r="AK76" s="7"/>
      <c r="AL76" s="7"/>
      <c r="AM76" s="7"/>
      <c r="AN76" s="7"/>
      <c r="AO76" s="7"/>
      <c r="AP76" s="7"/>
      <c r="AQ76" s="7"/>
      <c r="AR76" s="7"/>
      <c r="AS76" s="7"/>
      <c r="AT76" s="7"/>
      <c r="AU76" s="7"/>
      <c r="AV76" s="7"/>
      <c r="AW76" s="7"/>
      <c r="AX76" s="7"/>
      <c r="AY76" s="7"/>
      <c r="AZ76" s="7"/>
      <c r="BA76" s="7"/>
      <c r="BB76" s="7"/>
      <c r="BC76" s="7"/>
      <c r="BD76" s="7"/>
      <c r="BE76" s="7"/>
      <c r="BF76" s="7"/>
      <c r="BG76" s="7"/>
      <c r="BH76" s="7"/>
      <c r="BI76" s="7"/>
      <c r="BJ76" s="7"/>
      <c r="BK76" s="7"/>
      <c r="BL76" s="7"/>
      <c r="BM76" s="7"/>
      <c r="BN76" s="7"/>
      <c r="BO76" s="7"/>
      <c r="BP76" s="7"/>
      <c r="BQ76" s="7"/>
      <c r="BR76" s="7"/>
      <c r="BS76" s="7"/>
      <c r="BT76" s="7"/>
      <c r="BU76" s="7"/>
      <c r="BV76" s="7"/>
      <c r="BW76" s="7"/>
      <c r="BX76" s="7"/>
      <c r="BY76" s="7"/>
      <c r="BZ76" s="7"/>
      <c r="CA76" s="7"/>
      <c r="CB76" s="7"/>
      <c r="CC76" s="7"/>
      <c r="CD76" s="7"/>
      <c r="CE76" s="7"/>
      <c r="CF76" s="7"/>
      <c r="CG76" s="7"/>
      <c r="CH76" s="7"/>
      <c r="CI76" s="7"/>
      <c r="CJ76" s="7"/>
      <c r="CK76" s="7"/>
      <c r="CL76" s="7"/>
      <c r="CM76" s="7"/>
      <c r="CN76" s="7"/>
      <c r="CO76" s="7"/>
      <c r="CP76" s="7"/>
      <c r="CQ76" s="7"/>
    </row>
    <row r="77" spans="1:95">
      <c r="A77" s="7"/>
      <c r="B77" s="7"/>
      <c r="C77" s="7"/>
      <c r="D77" s="7"/>
      <c r="E77" s="7"/>
      <c r="F77" s="7"/>
      <c r="G77" s="7"/>
      <c r="H77" s="7"/>
      <c r="I77" s="7"/>
      <c r="J77" s="7"/>
      <c r="K77" s="7"/>
      <c r="L77" s="7"/>
      <c r="M77" s="7"/>
      <c r="N77" s="7"/>
      <c r="O77" s="7"/>
      <c r="P77" s="7"/>
      <c r="Q77" s="7"/>
      <c r="R77" s="7"/>
      <c r="S77" s="7"/>
      <c r="T77" s="7"/>
      <c r="U77" s="7"/>
      <c r="V77" s="7"/>
      <c r="W77" s="7"/>
      <c r="X77" s="7"/>
      <c r="Y77" s="7"/>
      <c r="Z77" s="7"/>
      <c r="AA77" s="7"/>
      <c r="AB77" s="7"/>
      <c r="AC77" s="7"/>
      <c r="AD77" s="7"/>
      <c r="AE77" s="7"/>
      <c r="AF77" s="7"/>
      <c r="AG77" s="7"/>
      <c r="AH77" s="7"/>
      <c r="AI77" s="7"/>
      <c r="AJ77" s="7"/>
      <c r="AK77" s="7"/>
      <c r="AL77" s="7"/>
      <c r="AM77" s="7"/>
      <c r="AN77" s="7"/>
      <c r="AO77" s="7"/>
      <c r="AP77" s="7"/>
      <c r="AQ77" s="7"/>
      <c r="AR77" s="7"/>
      <c r="AS77" s="7"/>
      <c r="AT77" s="7"/>
      <c r="AU77" s="7"/>
      <c r="AV77" s="7"/>
      <c r="AW77" s="7"/>
      <c r="AX77" s="7"/>
      <c r="AY77" s="7"/>
      <c r="AZ77" s="7"/>
      <c r="BA77" s="7"/>
      <c r="BB77" s="7"/>
      <c r="BC77" s="7"/>
      <c r="BD77" s="7"/>
      <c r="BE77" s="7"/>
      <c r="BF77" s="7"/>
      <c r="BG77" s="7"/>
      <c r="BH77" s="7"/>
      <c r="BI77" s="7"/>
      <c r="BJ77" s="7"/>
      <c r="BK77" s="7"/>
      <c r="BL77" s="7"/>
      <c r="BM77" s="7"/>
      <c r="BN77" s="7"/>
      <c r="BO77" s="7"/>
      <c r="BP77" s="7"/>
      <c r="BQ77" s="7"/>
      <c r="BR77" s="7"/>
      <c r="BS77" s="7"/>
      <c r="BT77" s="7"/>
      <c r="BU77" s="7"/>
      <c r="BV77" s="7"/>
      <c r="BW77" s="7"/>
      <c r="BX77" s="7"/>
      <c r="BY77" s="7"/>
      <c r="BZ77" s="7"/>
      <c r="CA77" s="7"/>
      <c r="CB77" s="7"/>
      <c r="CC77" s="7"/>
      <c r="CD77" s="7"/>
      <c r="CE77" s="7"/>
      <c r="CF77" s="7"/>
      <c r="CG77" s="7"/>
      <c r="CH77" s="7"/>
      <c r="CI77" s="7"/>
      <c r="CJ77" s="7"/>
      <c r="CK77" s="7"/>
      <c r="CL77" s="7"/>
      <c r="CM77" s="7"/>
      <c r="CN77" s="7"/>
      <c r="CO77" s="7"/>
      <c r="CP77" s="7"/>
      <c r="CQ77" s="7"/>
    </row>
    <row r="78" spans="1:95">
      <c r="A78" s="7"/>
      <c r="B78" s="7"/>
      <c r="C78" s="7"/>
      <c r="D78" s="7"/>
      <c r="E78" s="7"/>
      <c r="F78" s="7"/>
      <c r="G78" s="7"/>
      <c r="H78" s="7"/>
      <c r="I78" s="7"/>
      <c r="J78" s="7"/>
      <c r="K78" s="7"/>
      <c r="L78" s="7"/>
      <c r="M78" s="7"/>
      <c r="N78" s="7"/>
      <c r="O78" s="7"/>
      <c r="P78" s="7"/>
      <c r="Q78" s="7"/>
      <c r="R78" s="7"/>
      <c r="S78" s="7"/>
      <c r="T78" s="7"/>
      <c r="U78" s="7"/>
      <c r="V78" s="7"/>
      <c r="W78" s="7"/>
      <c r="X78" s="7"/>
      <c r="Y78" s="7"/>
      <c r="Z78" s="7"/>
      <c r="AA78" s="7"/>
      <c r="AB78" s="7"/>
      <c r="AC78" s="7"/>
      <c r="AD78" s="7"/>
      <c r="AE78" s="7"/>
      <c r="AF78" s="7"/>
      <c r="AG78" s="7"/>
      <c r="AH78" s="7"/>
      <c r="AI78" s="7"/>
      <c r="AJ78" s="7"/>
      <c r="AK78" s="7"/>
      <c r="AL78" s="7"/>
      <c r="AM78" s="7"/>
      <c r="AN78" s="7"/>
      <c r="AO78" s="7"/>
      <c r="AP78" s="7"/>
      <c r="AQ78" s="7"/>
      <c r="AR78" s="7"/>
      <c r="AS78" s="7"/>
      <c r="AT78" s="7"/>
      <c r="AU78" s="7"/>
      <c r="AV78" s="7"/>
      <c r="AW78" s="7"/>
      <c r="AX78" s="7"/>
      <c r="AY78" s="7"/>
      <c r="AZ78" s="7"/>
      <c r="BA78" s="7"/>
      <c r="BB78" s="7"/>
      <c r="BC78" s="7"/>
      <c r="BD78" s="7"/>
      <c r="BE78" s="7"/>
      <c r="BF78" s="7"/>
      <c r="BG78" s="7"/>
      <c r="BH78" s="7"/>
      <c r="BI78" s="7"/>
      <c r="BJ78" s="7"/>
      <c r="BK78" s="7"/>
      <c r="BL78" s="7"/>
      <c r="BM78" s="7"/>
      <c r="BN78" s="7"/>
      <c r="BO78" s="7"/>
      <c r="BP78" s="7"/>
      <c r="BQ78" s="7"/>
      <c r="BR78" s="7"/>
      <c r="BS78" s="7"/>
      <c r="BT78" s="7"/>
      <c r="BU78" s="7"/>
      <c r="BV78" s="7"/>
      <c r="BW78" s="7"/>
      <c r="BX78" s="7"/>
      <c r="BY78" s="7"/>
      <c r="BZ78" s="7"/>
      <c r="CA78" s="7"/>
      <c r="CB78" s="7"/>
      <c r="CC78" s="7"/>
      <c r="CD78" s="7"/>
      <c r="CE78" s="7"/>
      <c r="CF78" s="7"/>
      <c r="CG78" s="7"/>
      <c r="CH78" s="7"/>
      <c r="CI78" s="7"/>
      <c r="CJ78" s="7"/>
      <c r="CK78" s="7"/>
      <c r="CL78" s="7"/>
      <c r="CM78" s="7"/>
      <c r="CN78" s="7"/>
      <c r="CO78" s="7"/>
      <c r="CP78" s="7"/>
      <c r="CQ78" s="7"/>
    </row>
    <row r="79" spans="1:95">
      <c r="A79" s="7"/>
      <c r="B79" s="7"/>
      <c r="C79" s="7"/>
      <c r="D79" s="7"/>
      <c r="E79" s="7"/>
      <c r="F79" s="7"/>
      <c r="G79" s="7"/>
      <c r="H79" s="7"/>
      <c r="I79" s="7"/>
      <c r="J79" s="7"/>
      <c r="K79" s="7"/>
      <c r="L79" s="7"/>
      <c r="M79" s="7"/>
      <c r="N79" s="7"/>
      <c r="O79" s="7"/>
      <c r="P79" s="7"/>
      <c r="Q79" s="7"/>
      <c r="R79" s="7"/>
      <c r="S79" s="7"/>
      <c r="T79" s="7"/>
      <c r="U79" s="7"/>
      <c r="V79" s="7"/>
      <c r="W79" s="7"/>
      <c r="X79" s="7"/>
      <c r="Y79" s="7"/>
      <c r="Z79" s="7"/>
      <c r="AA79" s="7"/>
      <c r="AB79" s="7"/>
      <c r="AC79" s="7"/>
      <c r="AD79" s="7"/>
      <c r="AE79" s="7"/>
      <c r="AF79" s="7"/>
      <c r="AG79" s="7"/>
      <c r="AH79" s="7"/>
      <c r="AI79" s="7"/>
      <c r="AJ79" s="7"/>
      <c r="AK79" s="7"/>
      <c r="AL79" s="7"/>
      <c r="AM79" s="7"/>
      <c r="AN79" s="7"/>
      <c r="AO79" s="7"/>
      <c r="AP79" s="7"/>
      <c r="AQ79" s="7"/>
      <c r="AR79" s="7"/>
      <c r="AS79" s="7"/>
      <c r="AT79" s="7"/>
      <c r="AU79" s="7"/>
      <c r="AV79" s="7"/>
      <c r="AW79" s="7"/>
      <c r="AX79" s="7"/>
      <c r="AY79" s="7"/>
      <c r="AZ79" s="7"/>
      <c r="BA79" s="7"/>
      <c r="BB79" s="7"/>
      <c r="BC79" s="7"/>
      <c r="BD79" s="7"/>
      <c r="BE79" s="7"/>
      <c r="BF79" s="7"/>
      <c r="BG79" s="7"/>
      <c r="BH79" s="7"/>
      <c r="BI79" s="7"/>
      <c r="BJ79" s="7"/>
      <c r="BK79" s="7"/>
      <c r="BL79" s="7"/>
      <c r="BM79" s="7"/>
      <c r="BN79" s="7"/>
      <c r="BO79" s="7"/>
      <c r="BP79" s="7"/>
      <c r="BQ79" s="7"/>
      <c r="BR79" s="7"/>
      <c r="BS79" s="7"/>
      <c r="BT79" s="7"/>
      <c r="BU79" s="7"/>
      <c r="BV79" s="7"/>
      <c r="BW79" s="7"/>
      <c r="BX79" s="7"/>
      <c r="BY79" s="7"/>
      <c r="BZ79" s="7"/>
      <c r="CA79" s="7"/>
      <c r="CB79" s="7"/>
      <c r="CC79" s="7"/>
      <c r="CD79" s="7"/>
      <c r="CE79" s="7"/>
      <c r="CF79" s="7"/>
      <c r="CG79" s="7"/>
      <c r="CH79" s="7"/>
      <c r="CI79" s="7"/>
      <c r="CJ79" s="7"/>
      <c r="CK79" s="7"/>
      <c r="CL79" s="7"/>
      <c r="CM79" s="7"/>
      <c r="CN79" s="7"/>
      <c r="CO79" s="7"/>
      <c r="CP79" s="7"/>
      <c r="CQ79" s="7"/>
    </row>
    <row r="80" spans="1:95">
      <c r="A80" s="7"/>
      <c r="B80" s="7"/>
      <c r="C80" s="7"/>
      <c r="D80" s="7"/>
      <c r="E80" s="7"/>
      <c r="F80" s="7"/>
      <c r="G80" s="7"/>
      <c r="H80" s="7"/>
      <c r="I80" s="7"/>
      <c r="J80" s="7"/>
      <c r="K80" s="7"/>
      <c r="L80" s="7"/>
      <c r="M80" s="7"/>
      <c r="N80" s="7"/>
      <c r="O80" s="7"/>
      <c r="P80" s="7"/>
      <c r="Q80" s="7"/>
      <c r="R80" s="7"/>
      <c r="S80" s="7"/>
      <c r="T80" s="7"/>
      <c r="U80" s="7"/>
      <c r="V80" s="7"/>
      <c r="W80" s="7"/>
      <c r="X80" s="7"/>
      <c r="Y80" s="7"/>
      <c r="Z80" s="7"/>
      <c r="AA80" s="7"/>
      <c r="AB80" s="7"/>
      <c r="AC80" s="7"/>
      <c r="AD80" s="7"/>
      <c r="AE80" s="7"/>
      <c r="AF80" s="7"/>
      <c r="AG80" s="7"/>
      <c r="AH80" s="7"/>
      <c r="AI80" s="7"/>
      <c r="AJ80" s="7"/>
      <c r="AK80" s="7"/>
      <c r="AL80" s="7"/>
      <c r="AM80" s="7"/>
      <c r="AN80" s="7"/>
      <c r="AO80" s="7"/>
      <c r="AP80" s="7"/>
      <c r="AQ80" s="7"/>
      <c r="AR80" s="7"/>
      <c r="AS80" s="7"/>
      <c r="AT80" s="7"/>
      <c r="AU80" s="7"/>
      <c r="AV80" s="7"/>
      <c r="AW80" s="7"/>
      <c r="AX80" s="7"/>
      <c r="AY80" s="7"/>
      <c r="AZ80" s="7"/>
      <c r="BA80" s="7"/>
      <c r="BB80" s="7"/>
      <c r="BC80" s="7"/>
      <c r="BD80" s="7"/>
      <c r="BE80" s="7"/>
      <c r="BF80" s="7"/>
      <c r="BG80" s="7"/>
      <c r="BH80" s="7"/>
      <c r="BI80" s="7"/>
      <c r="BJ80" s="7"/>
      <c r="BK80" s="7"/>
      <c r="BL80" s="7"/>
      <c r="BM80" s="7"/>
      <c r="BN80" s="7"/>
      <c r="BO80" s="7"/>
      <c r="BP80" s="7"/>
      <c r="BQ80" s="7"/>
      <c r="BR80" s="7"/>
      <c r="BS80" s="7"/>
      <c r="BT80" s="7"/>
      <c r="BU80" s="7"/>
      <c r="BV80" s="7"/>
      <c r="BW80" s="7"/>
      <c r="BX80" s="7"/>
      <c r="BY80" s="7"/>
      <c r="BZ80" s="7"/>
      <c r="CA80" s="7"/>
      <c r="CB80" s="7"/>
      <c r="CC80" s="7"/>
      <c r="CD80" s="7"/>
      <c r="CE80" s="7"/>
      <c r="CF80" s="7"/>
      <c r="CG80" s="7"/>
      <c r="CH80" s="7"/>
      <c r="CI80" s="7"/>
      <c r="CJ80" s="7"/>
      <c r="CK80" s="7"/>
      <c r="CL80" s="7"/>
      <c r="CM80" s="7"/>
      <c r="CN80" s="7"/>
      <c r="CO80" s="7"/>
      <c r="CP80" s="7"/>
      <c r="CQ80" s="7"/>
    </row>
    <row r="81" spans="1:95">
      <c r="A81" s="7"/>
      <c r="B81" s="7"/>
      <c r="C81" s="7"/>
      <c r="D81" s="7"/>
      <c r="E81" s="7"/>
      <c r="F81" s="7"/>
      <c r="G81" s="7"/>
      <c r="H81" s="7"/>
      <c r="I81" s="7"/>
      <c r="J81" s="7"/>
      <c r="K81" s="7"/>
      <c r="L81" s="7"/>
      <c r="M81" s="7"/>
      <c r="N81" s="7"/>
      <c r="O81" s="7"/>
      <c r="P81" s="7"/>
      <c r="Q81" s="7"/>
      <c r="R81" s="7"/>
      <c r="S81" s="7"/>
      <c r="T81" s="7"/>
      <c r="U81" s="7"/>
      <c r="V81" s="7"/>
      <c r="W81" s="7"/>
      <c r="X81" s="7"/>
      <c r="Y81" s="7"/>
      <c r="Z81" s="7"/>
      <c r="AA81" s="7"/>
      <c r="AB81" s="7"/>
      <c r="AC81" s="7"/>
      <c r="AD81" s="7"/>
      <c r="AE81" s="7"/>
      <c r="AF81" s="7"/>
      <c r="AG81" s="7"/>
      <c r="AH81" s="7"/>
      <c r="AI81" s="7"/>
      <c r="AJ81" s="7"/>
      <c r="AK81" s="7"/>
      <c r="AL81" s="7"/>
      <c r="AM81" s="7"/>
      <c r="AN81" s="7"/>
      <c r="AO81" s="7"/>
      <c r="AP81" s="7"/>
      <c r="AQ81" s="7"/>
      <c r="AR81" s="7"/>
      <c r="AS81" s="7"/>
      <c r="AT81" s="7"/>
      <c r="AU81" s="7"/>
      <c r="AV81" s="7"/>
      <c r="AW81" s="7"/>
      <c r="AX81" s="7"/>
      <c r="AY81" s="7"/>
      <c r="AZ81" s="7"/>
      <c r="BA81" s="7"/>
      <c r="BB81" s="7"/>
      <c r="BC81" s="7"/>
      <c r="BD81" s="7"/>
      <c r="BE81" s="7"/>
      <c r="BF81" s="7"/>
      <c r="BG81" s="7"/>
      <c r="BH81" s="7"/>
      <c r="BI81" s="7"/>
      <c r="BJ81" s="7"/>
      <c r="BK81" s="7"/>
      <c r="BL81" s="7"/>
      <c r="BM81" s="7"/>
      <c r="BN81" s="7"/>
      <c r="BO81" s="7"/>
      <c r="BP81" s="7"/>
      <c r="BQ81" s="7"/>
      <c r="BR81" s="7"/>
      <c r="BS81" s="7"/>
      <c r="BT81" s="7"/>
      <c r="BU81" s="7"/>
      <c r="BV81" s="7"/>
      <c r="BW81" s="7"/>
      <c r="BX81" s="7"/>
      <c r="BY81" s="7"/>
      <c r="BZ81" s="7"/>
      <c r="CA81" s="7"/>
      <c r="CB81" s="7"/>
      <c r="CC81" s="7"/>
      <c r="CD81" s="7"/>
      <c r="CE81" s="7"/>
      <c r="CF81" s="7"/>
      <c r="CG81" s="7"/>
      <c r="CH81" s="7"/>
      <c r="CI81" s="7"/>
      <c r="CJ81" s="7"/>
      <c r="CK81" s="7"/>
      <c r="CL81" s="7"/>
      <c r="CM81" s="7"/>
      <c r="CN81" s="7"/>
      <c r="CO81" s="7"/>
      <c r="CP81" s="7"/>
      <c r="CQ81" s="7"/>
    </row>
    <row r="82" spans="1:95">
      <c r="A82" s="7"/>
      <c r="B82" s="7"/>
      <c r="C82" s="7"/>
      <c r="D82" s="7"/>
      <c r="E82" s="7"/>
      <c r="F82" s="7"/>
      <c r="G82" s="7"/>
      <c r="H82" s="7"/>
      <c r="I82" s="7"/>
      <c r="J82" s="7"/>
      <c r="K82" s="7"/>
      <c r="L82" s="7"/>
      <c r="M82" s="7"/>
      <c r="N82" s="7"/>
      <c r="O82" s="7"/>
      <c r="P82" s="7"/>
      <c r="Q82" s="7"/>
      <c r="R82" s="7"/>
      <c r="S82" s="7"/>
      <c r="T82" s="7"/>
      <c r="U82" s="7"/>
      <c r="V82" s="7"/>
      <c r="W82" s="7"/>
      <c r="X82" s="7"/>
      <c r="Y82" s="7"/>
      <c r="Z82" s="7"/>
      <c r="AA82" s="7"/>
      <c r="AB82" s="7"/>
      <c r="AC82" s="7"/>
      <c r="AD82" s="7"/>
      <c r="AE82" s="7"/>
      <c r="AF82" s="7"/>
      <c r="AG82" s="7"/>
      <c r="AH82" s="7"/>
      <c r="AI82" s="7"/>
      <c r="AJ82" s="7"/>
      <c r="AK82" s="7"/>
      <c r="AL82" s="7"/>
      <c r="AM82" s="7"/>
      <c r="AN82" s="7"/>
      <c r="AO82" s="7"/>
      <c r="AP82" s="7"/>
      <c r="AQ82" s="7"/>
      <c r="AR82" s="7"/>
      <c r="AS82" s="7"/>
      <c r="AT82" s="7"/>
      <c r="AU82" s="7"/>
      <c r="AV82" s="7"/>
      <c r="AW82" s="7"/>
      <c r="AX82" s="7"/>
      <c r="AY82" s="7"/>
      <c r="AZ82" s="7"/>
      <c r="BA82" s="7"/>
      <c r="BB82" s="7"/>
      <c r="BC82" s="7"/>
      <c r="BD82" s="7"/>
      <c r="BE82" s="7"/>
      <c r="BF82" s="7"/>
      <c r="BG82" s="7"/>
      <c r="BH82" s="7"/>
      <c r="BI82" s="7"/>
      <c r="BJ82" s="7"/>
      <c r="BK82" s="7"/>
      <c r="BL82" s="7"/>
      <c r="BM82" s="7"/>
      <c r="BN82" s="7"/>
      <c r="BO82" s="7"/>
      <c r="BP82" s="7"/>
      <c r="BQ82" s="7"/>
      <c r="BR82" s="7"/>
      <c r="BS82" s="7"/>
      <c r="BT82" s="7"/>
      <c r="BU82" s="7"/>
      <c r="BV82" s="7"/>
      <c r="BW82" s="7"/>
      <c r="BX82" s="7"/>
      <c r="BY82" s="7"/>
      <c r="BZ82" s="7"/>
      <c r="CA82" s="7"/>
      <c r="CB82" s="7"/>
      <c r="CC82" s="7"/>
      <c r="CD82" s="7"/>
      <c r="CE82" s="7"/>
      <c r="CF82" s="7"/>
      <c r="CG82" s="7"/>
      <c r="CH82" s="7"/>
      <c r="CI82" s="7"/>
      <c r="CJ82" s="7"/>
      <c r="CK82" s="7"/>
      <c r="CL82" s="7"/>
      <c r="CM82" s="7"/>
      <c r="CN82" s="7"/>
      <c r="CO82" s="7"/>
      <c r="CP82" s="7"/>
      <c r="CQ82" s="7"/>
    </row>
    <row r="83" spans="1:95">
      <c r="A83" s="7"/>
      <c r="B83" s="7"/>
      <c r="C83" s="7"/>
      <c r="D83" s="7"/>
      <c r="E83" s="7"/>
      <c r="F83" s="7"/>
      <c r="G83" s="7"/>
      <c r="H83" s="7"/>
      <c r="I83" s="7"/>
      <c r="J83" s="7"/>
      <c r="K83" s="7"/>
      <c r="L83" s="7"/>
      <c r="M83" s="7"/>
      <c r="N83" s="7"/>
      <c r="O83" s="7"/>
      <c r="P83" s="7"/>
      <c r="Q83" s="7"/>
      <c r="R83" s="7"/>
      <c r="S83" s="7"/>
      <c r="T83" s="7"/>
      <c r="U83" s="7"/>
      <c r="V83" s="7"/>
      <c r="W83" s="7"/>
      <c r="X83" s="7"/>
      <c r="Y83" s="7"/>
      <c r="Z83" s="7"/>
      <c r="AA83" s="7"/>
      <c r="AB83" s="7"/>
      <c r="AC83" s="7"/>
      <c r="AD83" s="7"/>
      <c r="AE83" s="7"/>
      <c r="AF83" s="7"/>
      <c r="AG83" s="7"/>
      <c r="AH83" s="7"/>
      <c r="AI83" s="7"/>
      <c r="AJ83" s="7"/>
      <c r="AK83" s="7"/>
      <c r="AL83" s="7"/>
      <c r="AM83" s="7"/>
      <c r="AN83" s="7"/>
      <c r="AO83" s="7"/>
      <c r="AP83" s="7"/>
      <c r="AQ83" s="7"/>
      <c r="AR83" s="7"/>
      <c r="AS83" s="7"/>
      <c r="AT83" s="7"/>
      <c r="AU83" s="7"/>
      <c r="AV83" s="7"/>
      <c r="AW83" s="7"/>
      <c r="AX83" s="7"/>
      <c r="AY83" s="7"/>
      <c r="AZ83" s="7"/>
      <c r="BA83" s="7"/>
      <c r="BB83" s="7"/>
      <c r="BC83" s="7"/>
      <c r="BD83" s="7"/>
      <c r="BE83" s="7"/>
      <c r="BF83" s="7"/>
      <c r="BG83" s="7"/>
      <c r="BH83" s="7"/>
      <c r="BI83" s="7"/>
      <c r="BJ83" s="7"/>
      <c r="BK83" s="7"/>
      <c r="BL83" s="7"/>
      <c r="BM83" s="7"/>
      <c r="BN83" s="7"/>
      <c r="BO83" s="7"/>
      <c r="BP83" s="7"/>
      <c r="BQ83" s="7"/>
      <c r="BR83" s="7"/>
      <c r="BS83" s="7"/>
      <c r="BT83" s="7"/>
      <c r="BU83" s="7"/>
      <c r="BV83" s="7"/>
      <c r="BW83" s="7"/>
      <c r="BX83" s="7"/>
      <c r="BY83" s="7"/>
      <c r="BZ83" s="7"/>
      <c r="CA83" s="7"/>
      <c r="CB83" s="7"/>
      <c r="CC83" s="7"/>
      <c r="CD83" s="7"/>
      <c r="CE83" s="7"/>
      <c r="CF83" s="7"/>
      <c r="CG83" s="7"/>
      <c r="CH83" s="7"/>
      <c r="CI83" s="7"/>
      <c r="CJ83" s="7"/>
      <c r="CK83" s="7"/>
      <c r="CL83" s="7"/>
      <c r="CM83" s="7"/>
      <c r="CN83" s="7"/>
      <c r="CO83" s="7"/>
      <c r="CP83" s="7"/>
      <c r="CQ83" s="7"/>
    </row>
    <row r="84" spans="1:95">
      <c r="A84" s="7"/>
      <c r="B84" s="7"/>
      <c r="C84" s="7"/>
      <c r="D84" s="7"/>
      <c r="E84" s="7"/>
      <c r="F84" s="7"/>
      <c r="G84" s="7"/>
      <c r="H84" s="7"/>
      <c r="I84" s="7"/>
      <c r="J84" s="7"/>
      <c r="K84" s="7"/>
      <c r="L84" s="7"/>
      <c r="M84" s="7"/>
      <c r="N84" s="7"/>
      <c r="O84" s="7"/>
      <c r="P84" s="7"/>
      <c r="Q84" s="7"/>
      <c r="R84" s="7"/>
      <c r="S84" s="7"/>
      <c r="T84" s="7"/>
      <c r="U84" s="7"/>
      <c r="V84" s="7"/>
      <c r="W84" s="7"/>
      <c r="X84" s="7"/>
      <c r="Y84" s="7"/>
      <c r="Z84" s="7"/>
      <c r="AA84" s="7"/>
      <c r="AB84" s="7"/>
      <c r="AC84" s="7"/>
      <c r="AD84" s="7"/>
      <c r="AE84" s="7"/>
      <c r="AF84" s="7"/>
      <c r="AG84" s="7"/>
      <c r="AH84" s="7"/>
      <c r="AI84" s="7"/>
      <c r="AJ84" s="7"/>
      <c r="AK84" s="7"/>
      <c r="AL84" s="7"/>
      <c r="AM84" s="7"/>
      <c r="AN84" s="7"/>
      <c r="AO84" s="7"/>
      <c r="AP84" s="7"/>
      <c r="AQ84" s="7"/>
      <c r="AR84" s="7"/>
      <c r="AS84" s="7"/>
      <c r="AT84" s="7"/>
      <c r="AU84" s="7"/>
      <c r="AV84" s="7"/>
      <c r="AW84" s="7"/>
      <c r="AX84" s="7"/>
      <c r="AY84" s="7"/>
      <c r="AZ84" s="7"/>
      <c r="BA84" s="7"/>
      <c r="BB84" s="7"/>
      <c r="BC84" s="7"/>
      <c r="BD84" s="7"/>
      <c r="BE84" s="7"/>
      <c r="BF84" s="7"/>
      <c r="BG84" s="7"/>
      <c r="BH84" s="7"/>
      <c r="BI84" s="7"/>
      <c r="BJ84" s="7"/>
      <c r="BK84" s="7"/>
      <c r="BL84" s="7"/>
      <c r="BM84" s="7"/>
      <c r="BN84" s="7"/>
      <c r="BO84" s="7"/>
      <c r="BP84" s="7"/>
      <c r="BQ84" s="7"/>
      <c r="BR84" s="7"/>
      <c r="BS84" s="7"/>
      <c r="BT84" s="7"/>
      <c r="BU84" s="7"/>
      <c r="BV84" s="7"/>
      <c r="BW84" s="7"/>
      <c r="BX84" s="7"/>
      <c r="BY84" s="7"/>
      <c r="BZ84" s="7"/>
      <c r="CA84" s="7"/>
      <c r="CB84" s="7"/>
      <c r="CC84" s="7"/>
      <c r="CD84" s="7"/>
      <c r="CE84" s="7"/>
      <c r="CF84" s="7"/>
      <c r="CG84" s="7"/>
      <c r="CH84" s="7"/>
      <c r="CI84" s="7"/>
      <c r="CJ84" s="7"/>
      <c r="CK84" s="7"/>
      <c r="CL84" s="7"/>
      <c r="CM84" s="7"/>
      <c r="CN84" s="7"/>
      <c r="CO84" s="7"/>
      <c r="CP84" s="7"/>
      <c r="CQ84" s="7"/>
    </row>
    <row r="85" spans="1:95">
      <c r="A85" s="7"/>
      <c r="B85" s="7"/>
      <c r="C85" s="7"/>
      <c r="D85" s="7"/>
      <c r="E85" s="7"/>
      <c r="F85" s="7"/>
      <c r="G85" s="7"/>
      <c r="H85" s="7"/>
      <c r="I85" s="7"/>
      <c r="J85" s="7"/>
      <c r="K85" s="7"/>
      <c r="L85" s="7"/>
      <c r="M85" s="7"/>
      <c r="N85" s="7"/>
      <c r="O85" s="7"/>
      <c r="P85" s="7"/>
      <c r="Q85" s="7"/>
      <c r="R85" s="7"/>
      <c r="S85" s="7"/>
      <c r="T85" s="7"/>
      <c r="U85" s="7"/>
      <c r="V85" s="7"/>
      <c r="W85" s="7"/>
      <c r="X85" s="7"/>
      <c r="Y85" s="7"/>
      <c r="Z85" s="7"/>
      <c r="AA85" s="7"/>
      <c r="AB85" s="7"/>
      <c r="AC85" s="7"/>
      <c r="AD85" s="7"/>
      <c r="AE85" s="7"/>
      <c r="AF85" s="7"/>
      <c r="AG85" s="7"/>
      <c r="AH85" s="7"/>
      <c r="AI85" s="7"/>
      <c r="AJ85" s="7"/>
      <c r="AK85" s="7"/>
      <c r="AL85" s="7"/>
      <c r="AM85" s="7"/>
      <c r="AN85" s="7"/>
      <c r="AO85" s="7"/>
      <c r="AP85" s="7"/>
      <c r="AQ85" s="7"/>
      <c r="AR85" s="7"/>
      <c r="AS85" s="7"/>
      <c r="AT85" s="7"/>
      <c r="AU85" s="7"/>
      <c r="AV85" s="7"/>
      <c r="AW85" s="7"/>
      <c r="AX85" s="7"/>
      <c r="AY85" s="7"/>
      <c r="AZ85" s="7"/>
      <c r="BA85" s="7"/>
      <c r="BB85" s="7"/>
      <c r="BC85" s="7"/>
      <c r="BD85" s="7"/>
      <c r="BE85" s="7"/>
      <c r="BF85" s="7"/>
      <c r="BG85" s="7"/>
      <c r="BH85" s="7"/>
      <c r="BI85" s="7"/>
      <c r="BJ85" s="7"/>
      <c r="BK85" s="7"/>
      <c r="BL85" s="7"/>
      <c r="BM85" s="7"/>
      <c r="BN85" s="7"/>
      <c r="BO85" s="7"/>
      <c r="BP85" s="7"/>
      <c r="BQ85" s="7"/>
      <c r="BR85" s="7"/>
      <c r="BS85" s="7"/>
      <c r="BT85" s="7"/>
      <c r="BU85" s="7"/>
      <c r="BV85" s="7"/>
      <c r="BW85" s="7"/>
      <c r="BX85" s="7"/>
      <c r="BY85" s="7"/>
      <c r="BZ85" s="7"/>
      <c r="CA85" s="7"/>
      <c r="CB85" s="7"/>
      <c r="CC85" s="7"/>
      <c r="CD85" s="7"/>
      <c r="CE85" s="7"/>
      <c r="CF85" s="7"/>
      <c r="CG85" s="7"/>
      <c r="CH85" s="7"/>
      <c r="CI85" s="7"/>
      <c r="CJ85" s="7"/>
      <c r="CK85" s="7"/>
      <c r="CL85" s="7"/>
      <c r="CM85" s="7"/>
      <c r="CN85" s="7"/>
      <c r="CO85" s="7"/>
      <c r="CP85" s="7"/>
      <c r="CQ85" s="7"/>
    </row>
    <row r="86" spans="1:95">
      <c r="A86" s="7"/>
      <c r="B86" s="7"/>
      <c r="C86" s="7"/>
      <c r="D86" s="7"/>
      <c r="E86" s="7"/>
      <c r="F86" s="7"/>
      <c r="G86" s="7"/>
      <c r="H86" s="7"/>
      <c r="I86" s="7"/>
      <c r="J86" s="7"/>
      <c r="K86" s="7"/>
      <c r="L86" s="7"/>
      <c r="M86" s="7"/>
      <c r="N86" s="7"/>
      <c r="O86" s="7"/>
      <c r="P86" s="7"/>
      <c r="Q86" s="7"/>
      <c r="R86" s="7"/>
      <c r="S86" s="7"/>
      <c r="T86" s="7"/>
      <c r="U86" s="7"/>
      <c r="V86" s="7"/>
      <c r="W86" s="7"/>
      <c r="X86" s="7"/>
      <c r="Y86" s="7"/>
      <c r="Z86" s="7"/>
      <c r="AA86" s="7"/>
      <c r="AB86" s="7"/>
      <c r="AC86" s="7"/>
      <c r="AD86" s="7"/>
      <c r="AE86" s="7"/>
      <c r="AF86" s="7"/>
      <c r="AG86" s="7"/>
      <c r="AH86" s="7"/>
      <c r="AI86" s="7"/>
      <c r="AJ86" s="7"/>
      <c r="AK86" s="7"/>
      <c r="AL86" s="7"/>
      <c r="AM86" s="7"/>
      <c r="AN86" s="7"/>
      <c r="AO86" s="7"/>
      <c r="AP86" s="7"/>
      <c r="AQ86" s="7"/>
      <c r="AR86" s="7"/>
      <c r="AS86" s="7"/>
      <c r="AT86" s="7"/>
      <c r="AU86" s="7"/>
      <c r="AV86" s="7"/>
      <c r="AW86" s="7"/>
      <c r="AX86" s="7"/>
      <c r="AY86" s="7"/>
      <c r="AZ86" s="7"/>
      <c r="BA86" s="7"/>
      <c r="BB86" s="7"/>
      <c r="BC86" s="7"/>
      <c r="BD86" s="7"/>
      <c r="BE86" s="7"/>
      <c r="BF86" s="7"/>
      <c r="BG86" s="7"/>
      <c r="BH86" s="7"/>
      <c r="BI86" s="7"/>
      <c r="BJ86" s="7"/>
      <c r="BK86" s="7"/>
      <c r="BL86" s="7"/>
      <c r="BM86" s="7"/>
      <c r="BN86" s="7"/>
      <c r="BO86" s="7"/>
      <c r="BP86" s="7"/>
      <c r="BQ86" s="7"/>
      <c r="BR86" s="7"/>
      <c r="BS86" s="7"/>
      <c r="BT86" s="7"/>
      <c r="BU86" s="7"/>
      <c r="BV86" s="7"/>
      <c r="BW86" s="7"/>
      <c r="BX86" s="7"/>
      <c r="BY86" s="7"/>
      <c r="BZ86" s="7"/>
      <c r="CA86" s="7"/>
      <c r="CB86" s="7"/>
      <c r="CC86" s="7"/>
      <c r="CD86" s="7"/>
      <c r="CE86" s="7"/>
      <c r="CF86" s="7"/>
      <c r="CG86" s="7"/>
      <c r="CH86" s="7"/>
      <c r="CI86" s="7"/>
      <c r="CJ86" s="7"/>
      <c r="CK86" s="7"/>
      <c r="CL86" s="7"/>
      <c r="CM86" s="7"/>
      <c r="CN86" s="7"/>
      <c r="CO86" s="7"/>
      <c r="CP86" s="7"/>
      <c r="CQ86" s="7"/>
    </row>
    <row r="87" spans="1:95">
      <c r="A87" s="7"/>
      <c r="B87" s="7"/>
      <c r="C87" s="7"/>
      <c r="D87" s="7"/>
      <c r="E87" s="7"/>
      <c r="F87" s="7"/>
      <c r="G87" s="7"/>
      <c r="H87" s="7"/>
      <c r="I87" s="7"/>
      <c r="J87" s="7"/>
      <c r="K87" s="7"/>
      <c r="L87" s="7"/>
      <c r="M87" s="7"/>
      <c r="N87" s="7"/>
      <c r="O87" s="7"/>
      <c r="P87" s="7"/>
      <c r="Q87" s="7"/>
      <c r="R87" s="7"/>
      <c r="S87" s="7"/>
      <c r="T87" s="7"/>
      <c r="U87" s="7"/>
      <c r="V87" s="7"/>
      <c r="W87" s="7"/>
      <c r="X87" s="7"/>
      <c r="Y87" s="7"/>
      <c r="Z87" s="7"/>
      <c r="AA87" s="7"/>
      <c r="AB87" s="7"/>
      <c r="AC87" s="7"/>
      <c r="AD87" s="7"/>
      <c r="AE87" s="7"/>
      <c r="AF87" s="7"/>
      <c r="AG87" s="7"/>
      <c r="AH87" s="7"/>
      <c r="AI87" s="7"/>
      <c r="AJ87" s="7"/>
      <c r="AK87" s="7"/>
      <c r="AL87" s="7"/>
      <c r="AM87" s="7"/>
      <c r="AN87" s="7"/>
      <c r="AO87" s="7"/>
      <c r="AP87" s="7"/>
      <c r="AQ87" s="7"/>
      <c r="AR87" s="7"/>
      <c r="AS87" s="7"/>
      <c r="AT87" s="7"/>
      <c r="AU87" s="7"/>
      <c r="AV87" s="7"/>
      <c r="AW87" s="7"/>
      <c r="AX87" s="7"/>
      <c r="AY87" s="7"/>
      <c r="AZ87" s="7"/>
      <c r="BA87" s="7"/>
      <c r="BB87" s="7"/>
      <c r="BC87" s="7"/>
      <c r="BD87" s="7"/>
      <c r="BE87" s="7"/>
      <c r="BF87" s="7"/>
      <c r="BG87" s="7"/>
      <c r="BH87" s="7"/>
      <c r="BI87" s="7"/>
      <c r="BJ87" s="7"/>
      <c r="BK87" s="7"/>
      <c r="BL87" s="7"/>
      <c r="BM87" s="7"/>
      <c r="BN87" s="7"/>
      <c r="BO87" s="7"/>
      <c r="BP87" s="7"/>
      <c r="BQ87" s="7"/>
      <c r="BR87" s="7"/>
      <c r="BS87" s="7"/>
      <c r="BT87" s="7"/>
      <c r="BU87" s="7"/>
      <c r="BV87" s="7"/>
      <c r="BW87" s="7"/>
      <c r="BX87" s="7"/>
      <c r="BY87" s="7"/>
      <c r="BZ87" s="7"/>
      <c r="CA87" s="7"/>
      <c r="CB87" s="7"/>
      <c r="CC87" s="7"/>
      <c r="CD87" s="7"/>
      <c r="CE87" s="7"/>
      <c r="CF87" s="7"/>
      <c r="CG87" s="7"/>
      <c r="CH87" s="7"/>
      <c r="CI87" s="7"/>
      <c r="CJ87" s="7"/>
      <c r="CK87" s="7"/>
      <c r="CL87" s="7"/>
      <c r="CM87" s="7"/>
      <c r="CN87" s="7"/>
      <c r="CO87" s="7"/>
      <c r="CP87" s="7"/>
      <c r="CQ87" s="7"/>
    </row>
    <row r="88" spans="1:95">
      <c r="A88" s="7"/>
      <c r="B88" s="7"/>
      <c r="C88" s="7"/>
      <c r="D88" s="7"/>
      <c r="E88" s="7"/>
      <c r="F88" s="7"/>
      <c r="G88" s="7"/>
      <c r="H88" s="7"/>
      <c r="I88" s="7"/>
      <c r="J88" s="7"/>
      <c r="K88" s="7"/>
      <c r="L88" s="7"/>
      <c r="M88" s="7"/>
      <c r="N88" s="7"/>
      <c r="O88" s="7"/>
      <c r="P88" s="7"/>
      <c r="Q88" s="7"/>
      <c r="R88" s="7"/>
      <c r="S88" s="7"/>
      <c r="T88" s="7"/>
      <c r="U88" s="7"/>
      <c r="V88" s="7"/>
      <c r="W88" s="7"/>
      <c r="X88" s="7"/>
      <c r="Y88" s="7"/>
      <c r="Z88" s="7"/>
      <c r="AA88" s="7"/>
      <c r="AB88" s="7"/>
      <c r="AC88" s="7"/>
      <c r="AD88" s="7"/>
      <c r="AE88" s="7"/>
      <c r="AF88" s="7"/>
      <c r="AG88" s="7"/>
      <c r="AH88" s="7"/>
      <c r="AI88" s="7"/>
      <c r="AJ88" s="7"/>
      <c r="AK88" s="7"/>
      <c r="AL88" s="7"/>
      <c r="AM88" s="7"/>
      <c r="AN88" s="7"/>
      <c r="AO88" s="7"/>
      <c r="AP88" s="7"/>
      <c r="AQ88" s="7"/>
      <c r="AR88" s="7"/>
      <c r="AS88" s="7"/>
      <c r="AT88" s="7"/>
      <c r="AU88" s="7"/>
      <c r="AV88" s="7"/>
      <c r="AW88" s="7"/>
      <c r="AX88" s="7"/>
      <c r="AY88" s="7"/>
      <c r="AZ88" s="7"/>
      <c r="BA88" s="7"/>
      <c r="BB88" s="7"/>
      <c r="BC88" s="7"/>
      <c r="BD88" s="7"/>
      <c r="BE88" s="7"/>
      <c r="BF88" s="7"/>
      <c r="BG88" s="7"/>
      <c r="BH88" s="7"/>
      <c r="BI88" s="7"/>
      <c r="BJ88" s="7"/>
      <c r="BK88" s="7"/>
      <c r="BL88" s="7"/>
      <c r="BM88" s="7"/>
      <c r="BN88" s="7"/>
      <c r="BO88" s="7"/>
      <c r="BP88" s="7"/>
      <c r="BQ88" s="7"/>
      <c r="BR88" s="7"/>
      <c r="BS88" s="7"/>
      <c r="BT88" s="7"/>
      <c r="BU88" s="7"/>
      <c r="BV88" s="7"/>
      <c r="BW88" s="7"/>
      <c r="BX88" s="7"/>
      <c r="BY88" s="7"/>
      <c r="BZ88" s="7"/>
      <c r="CA88" s="7"/>
      <c r="CB88" s="7"/>
      <c r="CC88" s="7"/>
      <c r="CD88" s="7"/>
      <c r="CE88" s="7"/>
      <c r="CF88" s="7"/>
      <c r="CG88" s="7"/>
      <c r="CH88" s="7"/>
      <c r="CI88" s="7"/>
      <c r="CJ88" s="7"/>
      <c r="CK88" s="7"/>
      <c r="CL88" s="7"/>
      <c r="CM88" s="7"/>
      <c r="CN88" s="7"/>
      <c r="CO88" s="7"/>
      <c r="CP88" s="7"/>
      <c r="CQ88" s="7"/>
    </row>
    <row r="89" spans="1:95">
      <c r="A89" s="7"/>
      <c r="B89" s="7"/>
      <c r="C89" s="7"/>
      <c r="D89" s="7"/>
      <c r="E89" s="7"/>
      <c r="F89" s="7"/>
      <c r="G89" s="7"/>
      <c r="H89" s="7"/>
      <c r="I89" s="7"/>
      <c r="J89" s="7"/>
      <c r="K89" s="7"/>
      <c r="L89" s="7"/>
      <c r="M89" s="7"/>
      <c r="N89" s="7"/>
      <c r="O89" s="7"/>
      <c r="P89" s="7"/>
      <c r="Q89" s="7"/>
      <c r="R89" s="7"/>
      <c r="S89" s="7"/>
      <c r="T89" s="7"/>
      <c r="U89" s="7"/>
      <c r="V89" s="7"/>
      <c r="W89" s="7"/>
      <c r="X89" s="7"/>
      <c r="Y89" s="7"/>
      <c r="Z89" s="7"/>
      <c r="AA89" s="7"/>
      <c r="AB89" s="7"/>
      <c r="AC89" s="7"/>
      <c r="AD89" s="7"/>
      <c r="AE89" s="7"/>
      <c r="AF89" s="7"/>
      <c r="AG89" s="7"/>
      <c r="AH89" s="7"/>
      <c r="AI89" s="7"/>
      <c r="AJ89" s="7"/>
      <c r="AK89" s="7"/>
      <c r="AL89" s="7"/>
      <c r="AM89" s="7"/>
      <c r="AN89" s="7"/>
      <c r="AO89" s="7"/>
      <c r="AP89" s="7"/>
      <c r="AQ89" s="7"/>
      <c r="AR89" s="7"/>
      <c r="AS89" s="7"/>
      <c r="AT89" s="7"/>
      <c r="AU89" s="7"/>
      <c r="AV89" s="7"/>
      <c r="AW89" s="7"/>
      <c r="AX89" s="7"/>
      <c r="AY89" s="7"/>
      <c r="AZ89" s="7"/>
      <c r="BA89" s="7"/>
      <c r="BB89" s="7"/>
      <c r="BC89" s="7"/>
      <c r="BD89" s="7"/>
      <c r="BE89" s="7"/>
      <c r="BF89" s="7"/>
      <c r="BG89" s="7"/>
      <c r="BH89" s="7"/>
      <c r="BI89" s="7"/>
      <c r="BJ89" s="7"/>
      <c r="BK89" s="7"/>
      <c r="BL89" s="7"/>
      <c r="BM89" s="7"/>
      <c r="BN89" s="7"/>
      <c r="BO89" s="7"/>
      <c r="BP89" s="7"/>
      <c r="BQ89" s="7"/>
      <c r="BR89" s="7"/>
      <c r="BS89" s="7"/>
      <c r="BT89" s="7"/>
      <c r="BU89" s="7"/>
      <c r="BV89" s="7"/>
      <c r="BW89" s="7"/>
      <c r="BX89" s="7"/>
      <c r="BY89" s="7"/>
      <c r="BZ89" s="7"/>
      <c r="CA89" s="7"/>
      <c r="CB89" s="7"/>
      <c r="CC89" s="7"/>
      <c r="CD89" s="7"/>
      <c r="CE89" s="7"/>
      <c r="CF89" s="7"/>
      <c r="CG89" s="7"/>
      <c r="CH89" s="7"/>
      <c r="CI89" s="7"/>
      <c r="CJ89" s="7"/>
      <c r="CK89" s="7"/>
      <c r="CL89" s="7"/>
      <c r="CM89" s="7"/>
      <c r="CN89" s="7"/>
      <c r="CO89" s="7"/>
      <c r="CP89" s="7"/>
      <c r="CQ89" s="7"/>
    </row>
    <row r="90" spans="1:95">
      <c r="A90" s="7"/>
      <c r="B90" s="7"/>
      <c r="C90" s="7"/>
      <c r="D90" s="7"/>
      <c r="E90" s="7"/>
      <c r="F90" s="7"/>
      <c r="G90" s="7"/>
      <c r="H90" s="7"/>
      <c r="I90" s="7"/>
      <c r="J90" s="7"/>
      <c r="K90" s="7"/>
      <c r="L90" s="7"/>
      <c r="M90" s="7"/>
      <c r="N90" s="7"/>
      <c r="O90" s="7"/>
      <c r="P90" s="7"/>
      <c r="Q90" s="7"/>
      <c r="R90" s="7"/>
      <c r="S90" s="7"/>
      <c r="T90" s="7"/>
      <c r="U90" s="7"/>
      <c r="V90" s="7"/>
      <c r="W90" s="7"/>
      <c r="X90" s="7"/>
      <c r="Y90" s="7"/>
      <c r="Z90" s="7"/>
      <c r="AA90" s="7"/>
      <c r="AB90" s="7"/>
      <c r="AC90" s="7"/>
      <c r="AD90" s="7"/>
      <c r="AE90" s="7"/>
      <c r="AF90" s="7"/>
      <c r="AG90" s="7"/>
      <c r="AH90" s="7"/>
      <c r="AI90" s="7"/>
      <c r="AJ90" s="7"/>
      <c r="AK90" s="7"/>
      <c r="AL90" s="7"/>
      <c r="AM90" s="7"/>
      <c r="AN90" s="7"/>
      <c r="AO90" s="7"/>
      <c r="AP90" s="7"/>
      <c r="AQ90" s="7"/>
      <c r="AR90" s="7"/>
      <c r="AS90" s="7"/>
      <c r="AT90" s="7"/>
      <c r="AU90" s="7"/>
      <c r="AV90" s="7"/>
      <c r="AW90" s="7"/>
      <c r="AX90" s="7"/>
      <c r="AY90" s="7"/>
      <c r="AZ90" s="7"/>
      <c r="BA90" s="7"/>
      <c r="BB90" s="7"/>
      <c r="BC90" s="7"/>
      <c r="BD90" s="7"/>
      <c r="BE90" s="7"/>
      <c r="BF90" s="7"/>
      <c r="BG90" s="7"/>
      <c r="BH90" s="7"/>
      <c r="BI90" s="7"/>
      <c r="BJ90" s="7"/>
      <c r="BK90" s="7"/>
      <c r="BL90" s="7"/>
      <c r="BM90" s="7"/>
      <c r="BN90" s="7"/>
      <c r="BO90" s="7"/>
      <c r="BP90" s="7"/>
      <c r="BQ90" s="7"/>
      <c r="BR90" s="7"/>
      <c r="BS90" s="7"/>
      <c r="BT90" s="7"/>
      <c r="BU90" s="7"/>
      <c r="BV90" s="7"/>
      <c r="BW90" s="7"/>
      <c r="BX90" s="7"/>
      <c r="BY90" s="7"/>
      <c r="BZ90" s="7"/>
      <c r="CA90" s="7"/>
      <c r="CB90" s="7"/>
      <c r="CC90" s="7"/>
      <c r="CD90" s="7"/>
      <c r="CE90" s="7"/>
      <c r="CF90" s="7"/>
      <c r="CG90" s="7"/>
      <c r="CH90" s="7"/>
      <c r="CI90" s="7"/>
      <c r="CJ90" s="7"/>
      <c r="CK90" s="7"/>
      <c r="CL90" s="7"/>
      <c r="CM90" s="7"/>
      <c r="CN90" s="7"/>
      <c r="CO90" s="7"/>
      <c r="CP90" s="7"/>
      <c r="CQ90" s="7"/>
    </row>
    <row r="91" spans="1:95">
      <c r="A91" s="7"/>
      <c r="B91" s="7"/>
      <c r="C91" s="7"/>
      <c r="D91" s="7"/>
      <c r="E91" s="7"/>
      <c r="F91" s="7"/>
      <c r="G91" s="7"/>
      <c r="H91" s="7"/>
      <c r="I91" s="7"/>
      <c r="J91" s="7"/>
      <c r="K91" s="7"/>
      <c r="L91" s="7"/>
      <c r="M91" s="7"/>
      <c r="N91" s="7"/>
      <c r="O91" s="7"/>
      <c r="P91" s="7"/>
      <c r="Q91" s="7"/>
      <c r="R91" s="7"/>
      <c r="S91" s="7"/>
      <c r="T91" s="7"/>
      <c r="U91" s="7"/>
      <c r="V91" s="7"/>
      <c r="W91" s="7"/>
      <c r="X91" s="7"/>
      <c r="Y91" s="7"/>
      <c r="Z91" s="7"/>
      <c r="AA91" s="7"/>
      <c r="AB91" s="7"/>
      <c r="AC91" s="7"/>
      <c r="AD91" s="7"/>
      <c r="AE91" s="7"/>
      <c r="AF91" s="7"/>
      <c r="AG91" s="7"/>
      <c r="AH91" s="7"/>
      <c r="AI91" s="7"/>
      <c r="AJ91" s="7"/>
      <c r="AK91" s="7"/>
      <c r="AL91" s="7"/>
      <c r="AM91" s="7"/>
      <c r="AN91" s="7"/>
      <c r="AO91" s="7"/>
      <c r="AP91" s="7"/>
      <c r="AQ91" s="7"/>
      <c r="AR91" s="7"/>
      <c r="AS91" s="7"/>
      <c r="AT91" s="7"/>
      <c r="AU91" s="7"/>
      <c r="AV91" s="7"/>
      <c r="AW91" s="7"/>
      <c r="AX91" s="7"/>
      <c r="AY91" s="7"/>
      <c r="AZ91" s="7"/>
      <c r="BA91" s="7"/>
      <c r="BB91" s="7"/>
      <c r="BC91" s="7"/>
      <c r="BD91" s="7"/>
      <c r="BE91" s="7"/>
      <c r="BF91" s="7"/>
      <c r="BG91" s="7"/>
      <c r="BH91" s="7"/>
      <c r="BI91" s="7"/>
      <c r="BJ91" s="7"/>
      <c r="BK91" s="7"/>
      <c r="BL91" s="7"/>
      <c r="BM91" s="7"/>
      <c r="BN91" s="7"/>
      <c r="BO91" s="7"/>
      <c r="BP91" s="7"/>
      <c r="BQ91" s="7"/>
      <c r="BR91" s="7"/>
      <c r="BS91" s="7"/>
      <c r="BT91" s="7"/>
      <c r="BU91" s="7"/>
      <c r="BV91" s="7"/>
      <c r="BW91" s="7"/>
      <c r="BX91" s="7"/>
      <c r="BY91" s="7"/>
      <c r="BZ91" s="7"/>
      <c r="CA91" s="7"/>
      <c r="CB91" s="7"/>
      <c r="CC91" s="7"/>
      <c r="CD91" s="7"/>
      <c r="CE91" s="7"/>
      <c r="CF91" s="7"/>
      <c r="CG91" s="7"/>
      <c r="CH91" s="7"/>
      <c r="CI91" s="7"/>
      <c r="CJ91" s="7"/>
      <c r="CK91" s="7"/>
      <c r="CL91" s="7"/>
      <c r="CM91" s="7"/>
      <c r="CN91" s="7"/>
      <c r="CO91" s="7"/>
      <c r="CP91" s="7"/>
      <c r="CQ91" s="7"/>
    </row>
    <row r="92" spans="1:95">
      <c r="A92" s="7"/>
      <c r="B92" s="7"/>
      <c r="C92" s="7"/>
      <c r="D92" s="7"/>
      <c r="E92" s="7"/>
      <c r="F92" s="7"/>
      <c r="G92" s="7"/>
      <c r="H92" s="7"/>
      <c r="I92" s="7"/>
      <c r="J92" s="7"/>
      <c r="K92" s="7"/>
      <c r="L92" s="7"/>
      <c r="M92" s="7"/>
      <c r="N92" s="7"/>
      <c r="O92" s="7"/>
      <c r="P92" s="7"/>
      <c r="Q92" s="7"/>
      <c r="R92" s="7"/>
      <c r="S92" s="7"/>
      <c r="T92" s="7"/>
      <c r="U92" s="7"/>
      <c r="V92" s="7"/>
      <c r="W92" s="7"/>
      <c r="X92" s="7"/>
      <c r="Y92" s="7"/>
      <c r="Z92" s="7"/>
      <c r="AA92" s="7"/>
      <c r="AB92" s="7"/>
      <c r="AC92" s="7"/>
      <c r="AD92" s="7"/>
      <c r="AE92" s="7"/>
      <c r="AF92" s="7"/>
      <c r="AG92" s="7"/>
      <c r="AH92" s="7"/>
      <c r="AI92" s="7"/>
      <c r="AJ92" s="7"/>
      <c r="AK92" s="7"/>
      <c r="AL92" s="7"/>
      <c r="AM92" s="7"/>
      <c r="AN92" s="7"/>
      <c r="AO92" s="7"/>
      <c r="AP92" s="7"/>
      <c r="AQ92" s="7"/>
      <c r="AR92" s="7"/>
      <c r="AS92" s="7"/>
      <c r="AT92" s="7"/>
      <c r="AU92" s="7"/>
      <c r="AV92" s="7"/>
      <c r="AW92" s="7"/>
      <c r="AX92" s="7"/>
      <c r="AY92" s="7"/>
      <c r="AZ92" s="7"/>
      <c r="BA92" s="7"/>
      <c r="BB92" s="7"/>
      <c r="BC92" s="7"/>
      <c r="BD92" s="7"/>
      <c r="BE92" s="7"/>
      <c r="BF92" s="7"/>
      <c r="BG92" s="7"/>
      <c r="BH92" s="7"/>
      <c r="BI92" s="7"/>
      <c r="BJ92" s="7"/>
      <c r="BK92" s="7"/>
      <c r="BL92" s="7"/>
      <c r="BM92" s="7"/>
      <c r="BN92" s="7"/>
      <c r="BO92" s="7"/>
      <c r="BP92" s="7"/>
      <c r="BQ92" s="7"/>
      <c r="BR92" s="7"/>
      <c r="BS92" s="7"/>
      <c r="BT92" s="7"/>
      <c r="BU92" s="7"/>
      <c r="BV92" s="7"/>
      <c r="BW92" s="7"/>
      <c r="BX92" s="7"/>
      <c r="BY92" s="7"/>
      <c r="BZ92" s="7"/>
      <c r="CA92" s="7"/>
      <c r="CB92" s="7"/>
      <c r="CC92" s="7"/>
      <c r="CD92" s="7"/>
      <c r="CE92" s="7"/>
      <c r="CF92" s="7"/>
      <c r="CG92" s="7"/>
      <c r="CH92" s="7"/>
      <c r="CI92" s="7"/>
      <c r="CJ92" s="7"/>
      <c r="CK92" s="7"/>
      <c r="CL92" s="7"/>
      <c r="CM92" s="7"/>
      <c r="CN92" s="7"/>
      <c r="CO92" s="7"/>
      <c r="CP92" s="7"/>
      <c r="CQ92" s="7"/>
    </row>
    <row r="93" spans="1:95">
      <c r="A93" s="7"/>
      <c r="B93" s="7"/>
      <c r="C93" s="7"/>
      <c r="D93" s="7"/>
      <c r="E93" s="7"/>
      <c r="F93" s="7"/>
      <c r="G93" s="7"/>
      <c r="H93" s="7"/>
      <c r="I93" s="7"/>
      <c r="J93" s="7"/>
      <c r="K93" s="7"/>
      <c r="L93" s="7"/>
      <c r="M93" s="7"/>
      <c r="N93" s="7"/>
      <c r="O93" s="7"/>
      <c r="P93" s="7"/>
      <c r="Q93" s="7"/>
      <c r="R93" s="7"/>
      <c r="S93" s="7"/>
      <c r="T93" s="7"/>
      <c r="U93" s="7"/>
      <c r="V93" s="7"/>
      <c r="W93" s="7"/>
      <c r="X93" s="7"/>
      <c r="Y93" s="7"/>
      <c r="Z93" s="7"/>
      <c r="AA93" s="7"/>
      <c r="AB93" s="7"/>
      <c r="AC93" s="7"/>
      <c r="AD93" s="7"/>
      <c r="AE93" s="7"/>
      <c r="AF93" s="7"/>
      <c r="AG93" s="7"/>
      <c r="AH93" s="7"/>
      <c r="AI93" s="7"/>
      <c r="AJ93" s="7"/>
      <c r="AK93" s="7"/>
      <c r="AL93" s="7"/>
      <c r="AM93" s="7"/>
      <c r="AN93" s="7"/>
      <c r="AO93" s="7"/>
      <c r="AP93" s="7"/>
      <c r="AQ93" s="7"/>
      <c r="AR93" s="7"/>
      <c r="AS93" s="7"/>
      <c r="AT93" s="7"/>
      <c r="AU93" s="7"/>
      <c r="AV93" s="7"/>
      <c r="AW93" s="7"/>
      <c r="AX93" s="7"/>
      <c r="AY93" s="7"/>
      <c r="AZ93" s="7"/>
      <c r="BA93" s="7"/>
      <c r="BB93" s="7"/>
      <c r="BC93" s="7"/>
      <c r="BD93" s="7"/>
      <c r="BE93" s="7"/>
      <c r="BF93" s="7"/>
      <c r="BG93" s="7"/>
      <c r="BH93" s="7"/>
      <c r="BI93" s="7"/>
      <c r="BJ93" s="7"/>
      <c r="BK93" s="7"/>
      <c r="BL93" s="7"/>
      <c r="BM93" s="7"/>
      <c r="BN93" s="7"/>
      <c r="BO93" s="7"/>
      <c r="BP93" s="7"/>
      <c r="BQ93" s="7"/>
      <c r="BR93" s="7"/>
      <c r="BS93" s="7"/>
      <c r="BT93" s="7"/>
      <c r="BU93" s="7"/>
      <c r="BV93" s="7"/>
      <c r="BW93" s="7"/>
      <c r="BX93" s="7"/>
      <c r="BY93" s="7"/>
      <c r="BZ93" s="7"/>
      <c r="CA93" s="7"/>
      <c r="CB93" s="7"/>
      <c r="CC93" s="7"/>
      <c r="CD93" s="7"/>
      <c r="CE93" s="7"/>
      <c r="CF93" s="7"/>
      <c r="CG93" s="7"/>
      <c r="CH93" s="7"/>
      <c r="CI93" s="7"/>
      <c r="CJ93" s="7"/>
      <c r="CK93" s="7"/>
      <c r="CL93" s="7"/>
      <c r="CM93" s="7"/>
      <c r="CN93" s="7"/>
      <c r="CO93" s="7"/>
      <c r="CP93" s="7"/>
      <c r="CQ93" s="7"/>
    </row>
    <row r="94" spans="1:95">
      <c r="A94" s="7"/>
      <c r="B94" s="7"/>
      <c r="C94" s="7"/>
      <c r="D94" s="7"/>
      <c r="E94" s="7"/>
      <c r="F94" s="7"/>
      <c r="G94" s="7"/>
      <c r="H94" s="7"/>
      <c r="I94" s="7"/>
      <c r="J94" s="7"/>
      <c r="K94" s="7"/>
      <c r="L94" s="7"/>
      <c r="M94" s="7"/>
      <c r="N94" s="7"/>
      <c r="O94" s="7"/>
      <c r="P94" s="7"/>
      <c r="Q94" s="7"/>
      <c r="R94" s="7"/>
      <c r="S94" s="7"/>
      <c r="T94" s="7"/>
      <c r="U94" s="7"/>
      <c r="V94" s="7"/>
      <c r="W94" s="7"/>
      <c r="X94" s="7"/>
      <c r="Y94" s="7"/>
      <c r="Z94" s="7"/>
      <c r="AA94" s="7"/>
      <c r="AB94" s="7"/>
      <c r="AC94" s="7"/>
      <c r="AD94" s="7"/>
      <c r="AE94" s="7"/>
      <c r="AF94" s="7"/>
      <c r="AG94" s="7"/>
      <c r="AH94" s="7"/>
      <c r="AI94" s="7"/>
      <c r="AJ94" s="7"/>
      <c r="AK94" s="7"/>
      <c r="AL94" s="7"/>
      <c r="AM94" s="7"/>
      <c r="AN94" s="7"/>
      <c r="AO94" s="7"/>
      <c r="AP94" s="7"/>
      <c r="AQ94" s="7"/>
      <c r="AR94" s="7"/>
      <c r="AS94" s="7"/>
      <c r="AT94" s="7"/>
      <c r="AU94" s="7"/>
      <c r="AV94" s="7"/>
      <c r="AW94" s="7"/>
      <c r="AX94" s="7"/>
      <c r="AY94" s="7"/>
      <c r="AZ94" s="7"/>
      <c r="BA94" s="7"/>
      <c r="BB94" s="7"/>
      <c r="BC94" s="7"/>
      <c r="BD94" s="7"/>
      <c r="BE94" s="7"/>
      <c r="BF94" s="7"/>
      <c r="BG94" s="7"/>
      <c r="BH94" s="7"/>
      <c r="BI94" s="7"/>
      <c r="BJ94" s="7"/>
      <c r="BK94" s="7"/>
      <c r="BL94" s="7"/>
      <c r="BM94" s="7"/>
      <c r="BN94" s="7"/>
      <c r="BO94" s="7"/>
      <c r="BP94" s="7"/>
      <c r="BQ94" s="7"/>
      <c r="BR94" s="7"/>
      <c r="BS94" s="7"/>
      <c r="BT94" s="7"/>
      <c r="BU94" s="7"/>
      <c r="BV94" s="7"/>
      <c r="BW94" s="7"/>
      <c r="BX94" s="7"/>
      <c r="BY94" s="7"/>
      <c r="BZ94" s="7"/>
      <c r="CA94" s="7"/>
      <c r="CB94" s="7"/>
      <c r="CC94" s="7"/>
      <c r="CD94" s="7"/>
      <c r="CE94" s="7"/>
      <c r="CF94" s="7"/>
      <c r="CG94" s="7"/>
      <c r="CH94" s="7"/>
      <c r="CI94" s="7"/>
      <c r="CJ94" s="7"/>
      <c r="CK94" s="7"/>
      <c r="CL94" s="7"/>
      <c r="CM94" s="7"/>
      <c r="CN94" s="7"/>
      <c r="CO94" s="7"/>
      <c r="CP94" s="7"/>
      <c r="CQ94" s="7"/>
    </row>
    <row r="95" spans="1:95">
      <c r="A95" s="7"/>
      <c r="B95" s="7"/>
      <c r="C95" s="7"/>
      <c r="D95" s="7"/>
      <c r="E95" s="7"/>
      <c r="F95" s="7"/>
      <c r="G95" s="7"/>
      <c r="H95" s="7"/>
      <c r="I95" s="7"/>
      <c r="J95" s="7"/>
      <c r="K95" s="7"/>
      <c r="L95" s="7"/>
      <c r="M95" s="7"/>
      <c r="N95" s="7"/>
      <c r="O95" s="7"/>
      <c r="P95" s="7"/>
      <c r="Q95" s="7"/>
      <c r="R95" s="7"/>
      <c r="S95" s="7"/>
      <c r="T95" s="7"/>
      <c r="U95" s="7"/>
      <c r="V95" s="7"/>
      <c r="W95" s="7"/>
      <c r="X95" s="7"/>
      <c r="Y95" s="7"/>
      <c r="Z95" s="7"/>
      <c r="AA95" s="7"/>
      <c r="AB95" s="7"/>
      <c r="AC95" s="7"/>
      <c r="AD95" s="7"/>
      <c r="AE95" s="7"/>
      <c r="AF95" s="7"/>
      <c r="AG95" s="7"/>
      <c r="AH95" s="7"/>
      <c r="AI95" s="7"/>
      <c r="AJ95" s="7"/>
      <c r="AK95" s="7"/>
      <c r="AL95" s="7"/>
      <c r="AM95" s="7"/>
      <c r="AN95" s="7"/>
      <c r="AO95" s="7"/>
      <c r="AP95" s="7"/>
      <c r="AQ95" s="7"/>
      <c r="AR95" s="7"/>
      <c r="AS95" s="7"/>
      <c r="AT95" s="7"/>
      <c r="AU95" s="7"/>
      <c r="AV95" s="7"/>
      <c r="AW95" s="7"/>
      <c r="AX95" s="7"/>
      <c r="AY95" s="7"/>
      <c r="AZ95" s="7"/>
      <c r="BA95" s="7"/>
      <c r="BB95" s="7"/>
      <c r="BC95" s="7"/>
      <c r="BD95" s="7"/>
      <c r="BE95" s="7"/>
      <c r="BF95" s="7"/>
      <c r="BG95" s="7"/>
      <c r="BH95" s="7"/>
      <c r="BI95" s="7"/>
      <c r="BJ95" s="7"/>
      <c r="BK95" s="7"/>
      <c r="BL95" s="7"/>
      <c r="BM95" s="7"/>
      <c r="BN95" s="7"/>
      <c r="BO95" s="7"/>
      <c r="BP95" s="7"/>
      <c r="BQ95" s="7"/>
      <c r="BR95" s="7"/>
      <c r="BS95" s="7"/>
      <c r="BT95" s="7"/>
      <c r="BU95" s="7"/>
      <c r="BV95" s="7"/>
      <c r="BW95" s="7"/>
      <c r="BX95" s="7"/>
      <c r="BY95" s="7"/>
      <c r="BZ95" s="7"/>
      <c r="CA95" s="7"/>
      <c r="CB95" s="7"/>
      <c r="CC95" s="7"/>
      <c r="CD95" s="7"/>
      <c r="CE95" s="7"/>
      <c r="CF95" s="7"/>
      <c r="CG95" s="7"/>
      <c r="CH95" s="7"/>
      <c r="CI95" s="7"/>
      <c r="CJ95" s="7"/>
      <c r="CK95" s="7"/>
      <c r="CL95" s="7"/>
      <c r="CM95" s="7"/>
      <c r="CN95" s="7"/>
      <c r="CO95" s="7"/>
      <c r="CP95" s="7"/>
      <c r="CQ95" s="7"/>
    </row>
    <row r="96" spans="1:95">
      <c r="A96" s="7"/>
      <c r="B96" s="7"/>
      <c r="C96" s="7"/>
      <c r="D96" s="7"/>
      <c r="E96" s="7"/>
      <c r="F96" s="7"/>
      <c r="G96" s="7"/>
      <c r="H96" s="7"/>
      <c r="I96" s="7"/>
      <c r="J96" s="7"/>
      <c r="K96" s="7"/>
      <c r="L96" s="7"/>
      <c r="M96" s="7"/>
      <c r="N96" s="7"/>
      <c r="O96" s="7"/>
      <c r="P96" s="7"/>
      <c r="Q96" s="7"/>
      <c r="R96" s="7"/>
      <c r="S96" s="7"/>
      <c r="T96" s="7"/>
      <c r="U96" s="7"/>
      <c r="V96" s="7"/>
      <c r="W96" s="7"/>
      <c r="X96" s="7"/>
      <c r="Y96" s="7"/>
      <c r="Z96" s="7"/>
      <c r="AA96" s="7"/>
      <c r="AB96" s="7"/>
      <c r="AC96" s="7"/>
      <c r="AD96" s="7"/>
      <c r="AE96" s="7"/>
      <c r="AF96" s="7"/>
      <c r="AG96" s="7"/>
      <c r="AH96" s="7"/>
      <c r="AI96" s="7"/>
      <c r="AJ96" s="7"/>
      <c r="AK96" s="7"/>
      <c r="AL96" s="7"/>
      <c r="AM96" s="7"/>
      <c r="AN96" s="7"/>
      <c r="AO96" s="7"/>
      <c r="AP96" s="7"/>
      <c r="AQ96" s="7"/>
      <c r="AR96" s="7"/>
      <c r="AS96" s="7"/>
      <c r="AT96" s="7"/>
      <c r="AU96" s="7"/>
      <c r="AV96" s="7"/>
      <c r="AW96" s="7"/>
      <c r="AX96" s="7"/>
      <c r="AY96" s="7"/>
      <c r="AZ96" s="7"/>
      <c r="BA96" s="7"/>
      <c r="BB96" s="7"/>
      <c r="BC96" s="7"/>
      <c r="BD96" s="7"/>
      <c r="BE96" s="7"/>
      <c r="BF96" s="7"/>
      <c r="BG96" s="7"/>
      <c r="BH96" s="7"/>
      <c r="BI96" s="7"/>
      <c r="BJ96" s="7"/>
      <c r="BK96" s="7"/>
      <c r="BL96" s="7"/>
      <c r="BM96" s="7"/>
      <c r="BN96" s="7"/>
      <c r="BO96" s="7"/>
      <c r="BP96" s="7"/>
      <c r="BQ96" s="7"/>
      <c r="BR96" s="7"/>
      <c r="BS96" s="7"/>
      <c r="BT96" s="7"/>
      <c r="BU96" s="7"/>
      <c r="BV96" s="7"/>
      <c r="BW96" s="7"/>
      <c r="BX96" s="7"/>
      <c r="BY96" s="7"/>
      <c r="BZ96" s="7"/>
      <c r="CA96" s="7"/>
      <c r="CB96" s="7"/>
      <c r="CC96" s="7"/>
      <c r="CD96" s="7"/>
      <c r="CE96" s="7"/>
      <c r="CF96" s="7"/>
      <c r="CG96" s="7"/>
      <c r="CH96" s="7"/>
      <c r="CI96" s="7"/>
      <c r="CJ96" s="7"/>
      <c r="CK96" s="7"/>
      <c r="CL96" s="7"/>
      <c r="CM96" s="7"/>
      <c r="CN96" s="7"/>
      <c r="CO96" s="7"/>
      <c r="CP96" s="7"/>
      <c r="CQ96" s="7"/>
    </row>
    <row r="97" spans="1:95">
      <c r="A97" s="7"/>
      <c r="B97" s="7"/>
      <c r="C97" s="7"/>
      <c r="D97" s="7"/>
      <c r="E97" s="7"/>
      <c r="F97" s="7"/>
      <c r="G97" s="7"/>
      <c r="H97" s="7"/>
      <c r="I97" s="7"/>
      <c r="J97" s="7"/>
      <c r="K97" s="7"/>
      <c r="L97" s="7"/>
      <c r="M97" s="7"/>
      <c r="N97" s="7"/>
      <c r="O97" s="7"/>
      <c r="P97" s="7"/>
      <c r="Q97" s="7"/>
      <c r="R97" s="7"/>
      <c r="S97" s="7"/>
      <c r="T97" s="7"/>
      <c r="U97" s="7"/>
      <c r="V97" s="7"/>
      <c r="W97" s="7"/>
      <c r="X97" s="7"/>
      <c r="Y97" s="7"/>
      <c r="Z97" s="7"/>
      <c r="AA97" s="7"/>
      <c r="AB97" s="7"/>
      <c r="AC97" s="7"/>
      <c r="AD97" s="7"/>
      <c r="AE97" s="7"/>
      <c r="AF97" s="7"/>
      <c r="AG97" s="7"/>
      <c r="AH97" s="7"/>
      <c r="AI97" s="7"/>
      <c r="AJ97" s="7"/>
      <c r="AK97" s="7"/>
      <c r="AL97" s="7"/>
      <c r="AM97" s="7"/>
      <c r="AN97" s="7"/>
      <c r="AO97" s="7"/>
      <c r="AP97" s="7"/>
      <c r="AQ97" s="7"/>
      <c r="AR97" s="7"/>
      <c r="AS97" s="7"/>
      <c r="AT97" s="7"/>
      <c r="AU97" s="7"/>
      <c r="AV97" s="7"/>
      <c r="AW97" s="7"/>
      <c r="AX97" s="7"/>
      <c r="AY97" s="7"/>
      <c r="AZ97" s="7"/>
      <c r="BA97" s="7"/>
      <c r="BB97" s="7"/>
      <c r="BC97" s="7"/>
      <c r="BD97" s="7"/>
      <c r="BE97" s="7"/>
      <c r="BF97" s="7"/>
      <c r="BG97" s="7"/>
      <c r="BH97" s="7"/>
      <c r="BI97" s="7"/>
      <c r="BJ97" s="7"/>
      <c r="BK97" s="7"/>
      <c r="BL97" s="7"/>
      <c r="BM97" s="7"/>
      <c r="BN97" s="7"/>
      <c r="BO97" s="7"/>
      <c r="BP97" s="7"/>
      <c r="BQ97" s="7"/>
      <c r="BR97" s="7"/>
      <c r="BS97" s="7"/>
      <c r="BT97" s="7"/>
      <c r="BU97" s="7"/>
      <c r="BV97" s="7"/>
      <c r="BW97" s="7"/>
      <c r="BX97" s="7"/>
      <c r="BY97" s="7"/>
      <c r="BZ97" s="7"/>
      <c r="CA97" s="7"/>
      <c r="CB97" s="7"/>
      <c r="CC97" s="7"/>
      <c r="CD97" s="7"/>
      <c r="CE97" s="7"/>
      <c r="CF97" s="7"/>
      <c r="CG97" s="7"/>
      <c r="CH97" s="7"/>
      <c r="CI97" s="7"/>
      <c r="CJ97" s="7"/>
      <c r="CK97" s="7"/>
      <c r="CL97" s="7"/>
      <c r="CM97" s="7"/>
      <c r="CN97" s="7"/>
      <c r="CO97" s="7"/>
      <c r="CP97" s="7"/>
      <c r="CQ97" s="7"/>
    </row>
    <row r="98" spans="1:95">
      <c r="A98" s="7"/>
      <c r="B98" s="7"/>
      <c r="C98" s="7"/>
      <c r="D98" s="7"/>
      <c r="E98" s="7"/>
      <c r="F98" s="7"/>
      <c r="G98" s="7"/>
      <c r="H98" s="7"/>
      <c r="I98" s="7"/>
      <c r="J98" s="7"/>
      <c r="K98" s="7"/>
      <c r="L98" s="7"/>
      <c r="M98" s="7"/>
      <c r="N98" s="7"/>
      <c r="O98" s="7"/>
      <c r="P98" s="7"/>
      <c r="Q98" s="7"/>
      <c r="R98" s="7"/>
      <c r="S98" s="7"/>
      <c r="T98" s="7"/>
      <c r="U98" s="7"/>
      <c r="V98" s="7"/>
      <c r="W98" s="7"/>
      <c r="X98" s="7"/>
      <c r="Y98" s="7"/>
      <c r="Z98" s="7"/>
      <c r="AA98" s="7"/>
      <c r="AB98" s="7"/>
      <c r="AC98" s="7"/>
      <c r="AD98" s="7"/>
      <c r="AE98" s="7"/>
      <c r="AF98" s="7"/>
      <c r="AG98" s="7"/>
      <c r="AH98" s="7"/>
      <c r="AI98" s="7"/>
      <c r="AJ98" s="7"/>
      <c r="AK98" s="7"/>
      <c r="AL98" s="7"/>
      <c r="AM98" s="7"/>
      <c r="AN98" s="7"/>
      <c r="AO98" s="7"/>
      <c r="AP98" s="7"/>
      <c r="AQ98" s="7"/>
      <c r="AR98" s="7"/>
      <c r="AS98" s="7"/>
      <c r="AT98" s="7"/>
      <c r="AU98" s="7"/>
      <c r="AV98" s="7"/>
      <c r="AW98" s="7"/>
      <c r="AX98" s="7"/>
      <c r="AY98" s="7"/>
      <c r="AZ98" s="7"/>
      <c r="BA98" s="7"/>
      <c r="BB98" s="7"/>
      <c r="BC98" s="7"/>
      <c r="BD98" s="7"/>
      <c r="BE98" s="7"/>
      <c r="BF98" s="7"/>
      <c r="BG98" s="7"/>
      <c r="BH98" s="7"/>
      <c r="BI98" s="7"/>
      <c r="BJ98" s="7"/>
      <c r="BK98" s="7"/>
      <c r="BL98" s="7"/>
      <c r="BM98" s="7"/>
      <c r="BN98" s="7"/>
      <c r="BO98" s="7"/>
      <c r="BP98" s="7"/>
      <c r="BQ98" s="7"/>
      <c r="BR98" s="7"/>
      <c r="BS98" s="7"/>
      <c r="BT98" s="7"/>
      <c r="BU98" s="7"/>
      <c r="BV98" s="7"/>
      <c r="BW98" s="7"/>
      <c r="BX98" s="7"/>
      <c r="BY98" s="7"/>
      <c r="BZ98" s="7"/>
      <c r="CA98" s="7"/>
      <c r="CB98" s="7"/>
      <c r="CC98" s="7"/>
      <c r="CD98" s="7"/>
      <c r="CE98" s="7"/>
      <c r="CF98" s="7"/>
      <c r="CG98" s="7"/>
      <c r="CH98" s="7"/>
      <c r="CI98" s="7"/>
      <c r="CJ98" s="7"/>
      <c r="CK98" s="7"/>
      <c r="CL98" s="7"/>
      <c r="CM98" s="7"/>
      <c r="CN98" s="7"/>
      <c r="CO98" s="7"/>
      <c r="CP98" s="7"/>
      <c r="CQ98" s="7"/>
    </row>
    <row r="99" spans="1:95">
      <c r="A99" s="7"/>
      <c r="B99" s="7"/>
      <c r="C99" s="7"/>
      <c r="D99" s="7"/>
      <c r="E99" s="7"/>
      <c r="F99" s="7"/>
      <c r="G99" s="7"/>
      <c r="H99" s="7"/>
      <c r="I99" s="7"/>
      <c r="J99" s="7"/>
      <c r="K99" s="7"/>
      <c r="L99" s="7"/>
      <c r="M99" s="7"/>
      <c r="N99" s="7"/>
      <c r="O99" s="7"/>
      <c r="P99" s="7"/>
      <c r="Q99" s="7"/>
      <c r="R99" s="7"/>
      <c r="S99" s="7"/>
      <c r="T99" s="7"/>
      <c r="U99" s="7"/>
      <c r="V99" s="7"/>
      <c r="W99" s="7"/>
      <c r="X99" s="7"/>
      <c r="Y99" s="7"/>
      <c r="Z99" s="7"/>
      <c r="AA99" s="7"/>
      <c r="AB99" s="7"/>
      <c r="AC99" s="7"/>
      <c r="AD99" s="7"/>
      <c r="AE99" s="7"/>
      <c r="AF99" s="7"/>
      <c r="AG99" s="7"/>
      <c r="AH99" s="7"/>
      <c r="AI99" s="7"/>
      <c r="AJ99" s="7"/>
      <c r="AK99" s="7"/>
      <c r="AL99" s="7"/>
      <c r="AM99" s="7"/>
      <c r="AN99" s="7"/>
      <c r="AO99" s="7"/>
      <c r="AP99" s="7"/>
      <c r="AQ99" s="7"/>
      <c r="AR99" s="7"/>
      <c r="AS99" s="7"/>
      <c r="AT99" s="7"/>
      <c r="AU99" s="7"/>
      <c r="AV99" s="7"/>
      <c r="AW99" s="7"/>
      <c r="AX99" s="7"/>
      <c r="AY99" s="7"/>
      <c r="AZ99" s="7"/>
      <c r="BA99" s="7"/>
      <c r="BB99" s="7"/>
      <c r="BC99" s="7"/>
      <c r="BD99" s="7"/>
      <c r="BE99" s="7"/>
      <c r="BF99" s="7"/>
      <c r="BG99" s="7"/>
      <c r="BH99" s="7"/>
      <c r="BI99" s="7"/>
      <c r="BJ99" s="7"/>
      <c r="BK99" s="7"/>
      <c r="BL99" s="7"/>
      <c r="BM99" s="7"/>
      <c r="BN99" s="7"/>
      <c r="BO99" s="7"/>
      <c r="BP99" s="7"/>
      <c r="BQ99" s="7"/>
      <c r="BR99" s="7"/>
      <c r="BS99" s="7"/>
      <c r="BT99" s="7"/>
      <c r="BU99" s="7"/>
      <c r="BV99" s="7"/>
      <c r="BW99" s="7"/>
      <c r="BX99" s="7"/>
      <c r="BY99" s="7"/>
      <c r="BZ99" s="7"/>
      <c r="CA99" s="7"/>
      <c r="CB99" s="7"/>
      <c r="CC99" s="7"/>
      <c r="CD99" s="7"/>
      <c r="CE99" s="7"/>
      <c r="CF99" s="7"/>
      <c r="CG99" s="7"/>
      <c r="CH99" s="7"/>
      <c r="CI99" s="7"/>
      <c r="CJ99" s="7"/>
      <c r="CK99" s="7"/>
      <c r="CL99" s="7"/>
      <c r="CM99" s="7"/>
      <c r="CN99" s="7"/>
      <c r="CO99" s="7"/>
      <c r="CP99" s="7"/>
      <c r="CQ99" s="7"/>
    </row>
    <row r="100" spans="1:95">
      <c r="A100" s="7"/>
      <c r="B100" s="7"/>
      <c r="C100" s="7"/>
      <c r="D100" s="7"/>
      <c r="E100" s="7"/>
      <c r="F100" s="7"/>
      <c r="G100" s="7"/>
      <c r="H100" s="7"/>
      <c r="I100" s="7"/>
      <c r="J100" s="7"/>
      <c r="K100" s="7"/>
      <c r="L100" s="7"/>
      <c r="M100" s="7"/>
      <c r="N100" s="7"/>
      <c r="O100" s="7"/>
      <c r="P100" s="7"/>
      <c r="Q100" s="7"/>
      <c r="R100" s="7"/>
      <c r="S100" s="7"/>
      <c r="T100" s="7"/>
      <c r="U100" s="7"/>
      <c r="V100" s="7"/>
      <c r="W100" s="7"/>
      <c r="X100" s="7"/>
      <c r="Y100" s="7"/>
      <c r="Z100" s="7"/>
      <c r="AA100" s="7"/>
      <c r="AB100" s="7"/>
      <c r="AC100" s="7"/>
      <c r="AD100" s="7"/>
      <c r="AE100" s="7"/>
      <c r="AF100" s="7"/>
      <c r="AG100" s="7"/>
      <c r="AH100" s="7"/>
      <c r="AI100" s="7"/>
      <c r="AJ100" s="7"/>
      <c r="AK100" s="7"/>
      <c r="AL100" s="7"/>
      <c r="AM100" s="7"/>
      <c r="AN100" s="7"/>
      <c r="AO100" s="7"/>
      <c r="AP100" s="7"/>
      <c r="AQ100" s="7"/>
      <c r="AR100" s="7"/>
      <c r="AS100" s="7"/>
      <c r="AT100" s="7"/>
      <c r="AU100" s="7"/>
      <c r="AV100" s="7"/>
      <c r="AW100" s="7"/>
      <c r="AX100" s="7"/>
      <c r="AY100" s="7"/>
      <c r="AZ100" s="7"/>
      <c r="BA100" s="7"/>
      <c r="BB100" s="7"/>
      <c r="BC100" s="7"/>
      <c r="BD100" s="7"/>
      <c r="BE100" s="7"/>
      <c r="BF100" s="7"/>
      <c r="BG100" s="7"/>
      <c r="BH100" s="7"/>
      <c r="BI100" s="7"/>
      <c r="BJ100" s="7"/>
      <c r="BK100" s="7"/>
      <c r="BL100" s="7"/>
      <c r="BM100" s="7"/>
      <c r="BN100" s="7"/>
      <c r="BO100" s="7"/>
      <c r="BP100" s="7"/>
      <c r="BQ100" s="7"/>
      <c r="BR100" s="7"/>
      <c r="BS100" s="7"/>
      <c r="BT100" s="7"/>
      <c r="BU100" s="7"/>
      <c r="BV100" s="7"/>
      <c r="BW100" s="7"/>
      <c r="BX100" s="7"/>
      <c r="BY100" s="7"/>
      <c r="BZ100" s="7"/>
      <c r="CA100" s="7"/>
      <c r="CB100" s="7"/>
      <c r="CC100" s="7"/>
      <c r="CD100" s="7"/>
      <c r="CE100" s="7"/>
      <c r="CF100" s="7"/>
      <c r="CG100" s="7"/>
      <c r="CH100" s="7"/>
      <c r="CI100" s="7"/>
      <c r="CJ100" s="7"/>
      <c r="CK100" s="7"/>
      <c r="CL100" s="7"/>
      <c r="CM100" s="7"/>
      <c r="CN100" s="7"/>
      <c r="CO100" s="7"/>
      <c r="CP100" s="7"/>
      <c r="CQ100" s="7"/>
    </row>
    <row r="101" spans="1:95">
      <c r="A101" s="7"/>
      <c r="B101" s="7"/>
      <c r="C101" s="7"/>
      <c r="D101" s="7"/>
      <c r="E101" s="7"/>
      <c r="F101" s="7"/>
      <c r="G101" s="7"/>
      <c r="H101" s="7"/>
      <c r="I101" s="7"/>
      <c r="J101" s="7"/>
      <c r="K101" s="7"/>
      <c r="L101" s="7"/>
      <c r="M101" s="7"/>
      <c r="N101" s="7"/>
      <c r="O101" s="7"/>
      <c r="P101" s="7"/>
      <c r="Q101" s="7"/>
      <c r="R101" s="7"/>
      <c r="S101" s="7"/>
      <c r="T101" s="7"/>
      <c r="U101" s="7"/>
      <c r="V101" s="7"/>
      <c r="W101" s="7"/>
      <c r="X101" s="7"/>
      <c r="Y101" s="7"/>
      <c r="Z101" s="7"/>
      <c r="AA101" s="7"/>
      <c r="AB101" s="7"/>
      <c r="AC101" s="7"/>
      <c r="AD101" s="7"/>
      <c r="AE101" s="7"/>
      <c r="AF101" s="7"/>
      <c r="AG101" s="7"/>
      <c r="AH101" s="7"/>
      <c r="AI101" s="7"/>
      <c r="AJ101" s="7"/>
      <c r="AK101" s="7"/>
      <c r="AL101" s="7"/>
      <c r="AM101" s="7"/>
      <c r="AN101" s="7"/>
      <c r="AO101" s="7"/>
      <c r="AP101" s="7"/>
      <c r="AQ101" s="7"/>
      <c r="AR101" s="7"/>
      <c r="AS101" s="7"/>
      <c r="AT101" s="7"/>
      <c r="AU101" s="7"/>
      <c r="AV101" s="7"/>
      <c r="AW101" s="7"/>
      <c r="AX101" s="7"/>
      <c r="AY101" s="7"/>
      <c r="AZ101" s="7"/>
      <c r="BA101" s="7"/>
      <c r="BB101" s="7"/>
      <c r="BC101" s="7"/>
      <c r="BD101" s="7"/>
      <c r="BE101" s="7"/>
      <c r="BF101" s="7"/>
      <c r="BG101" s="7"/>
      <c r="BH101" s="7"/>
      <c r="BI101" s="7"/>
      <c r="BJ101" s="7"/>
      <c r="BK101" s="7"/>
      <c r="BL101" s="7"/>
      <c r="BM101" s="7"/>
      <c r="BN101" s="7"/>
      <c r="BO101" s="7"/>
      <c r="BP101" s="7"/>
      <c r="BQ101" s="7"/>
      <c r="BR101" s="7"/>
      <c r="BS101" s="7"/>
      <c r="BT101" s="7"/>
      <c r="BU101" s="7"/>
      <c r="BV101" s="7"/>
      <c r="BW101" s="7"/>
      <c r="BX101" s="7"/>
      <c r="BY101" s="7"/>
      <c r="BZ101" s="7"/>
      <c r="CA101" s="7"/>
      <c r="CB101" s="7"/>
      <c r="CC101" s="7"/>
      <c r="CD101" s="7"/>
      <c r="CE101" s="7"/>
      <c r="CF101" s="7"/>
      <c r="CG101" s="7"/>
      <c r="CH101" s="7"/>
      <c r="CI101" s="7"/>
      <c r="CJ101" s="7"/>
      <c r="CK101" s="7"/>
      <c r="CL101" s="7"/>
      <c r="CM101" s="7"/>
      <c r="CN101" s="7"/>
      <c r="CO101" s="7"/>
      <c r="CP101" s="7"/>
      <c r="CQ101" s="7"/>
    </row>
    <row r="102" spans="1:95">
      <c r="A102" s="7"/>
      <c r="B102" s="7"/>
      <c r="C102" s="7"/>
      <c r="D102" s="7"/>
      <c r="E102" s="7"/>
      <c r="F102" s="7"/>
      <c r="G102" s="7"/>
      <c r="H102" s="7"/>
      <c r="I102" s="7"/>
      <c r="J102" s="7"/>
      <c r="K102" s="7"/>
      <c r="L102" s="7"/>
      <c r="M102" s="7"/>
      <c r="N102" s="7"/>
      <c r="O102" s="7"/>
      <c r="P102" s="7"/>
      <c r="Q102" s="7"/>
      <c r="R102" s="7"/>
      <c r="S102" s="7"/>
      <c r="T102" s="7"/>
      <c r="U102" s="7"/>
      <c r="V102" s="7"/>
      <c r="W102" s="7"/>
      <c r="X102" s="7"/>
      <c r="Y102" s="7"/>
      <c r="Z102" s="7"/>
      <c r="AA102" s="7"/>
      <c r="AB102" s="7"/>
      <c r="AC102" s="7"/>
      <c r="AD102" s="7"/>
      <c r="AE102" s="7"/>
      <c r="AF102" s="7"/>
      <c r="AG102" s="7"/>
      <c r="AH102" s="7"/>
      <c r="AI102" s="7"/>
      <c r="AJ102" s="7"/>
      <c r="AK102" s="7"/>
      <c r="AL102" s="7"/>
      <c r="AM102" s="7"/>
      <c r="AN102" s="7"/>
      <c r="AO102" s="7"/>
      <c r="AP102" s="7"/>
      <c r="AQ102" s="7"/>
      <c r="AR102" s="7"/>
      <c r="AS102" s="7"/>
      <c r="AT102" s="7"/>
      <c r="AU102" s="7"/>
      <c r="AV102" s="7"/>
      <c r="AW102" s="7"/>
      <c r="AX102" s="7"/>
      <c r="AY102" s="7"/>
      <c r="AZ102" s="7"/>
      <c r="BA102" s="7"/>
      <c r="BB102" s="7"/>
      <c r="BC102" s="7"/>
      <c r="BD102" s="7"/>
      <c r="BE102" s="7"/>
      <c r="BF102" s="7"/>
      <c r="BG102" s="7"/>
      <c r="BH102" s="7"/>
      <c r="BI102" s="7"/>
      <c r="BJ102" s="7"/>
      <c r="BK102" s="7"/>
      <c r="BL102" s="7"/>
      <c r="BM102" s="7"/>
      <c r="BN102" s="7"/>
      <c r="BO102" s="7"/>
      <c r="BP102" s="7"/>
      <c r="BQ102" s="7"/>
      <c r="BR102" s="7"/>
      <c r="BS102" s="7"/>
      <c r="BT102" s="7"/>
      <c r="BU102" s="7"/>
      <c r="BV102" s="7"/>
      <c r="BW102" s="7"/>
      <c r="BX102" s="7"/>
      <c r="BY102" s="7"/>
      <c r="BZ102" s="7"/>
      <c r="CA102" s="7"/>
      <c r="CB102" s="7"/>
      <c r="CC102" s="7"/>
      <c r="CD102" s="7"/>
      <c r="CE102" s="7"/>
      <c r="CF102" s="7"/>
      <c r="CG102" s="7"/>
      <c r="CH102" s="7"/>
      <c r="CI102" s="7"/>
      <c r="CJ102" s="7"/>
      <c r="CK102" s="7"/>
      <c r="CL102" s="7"/>
      <c r="CM102" s="7"/>
      <c r="CN102" s="7"/>
      <c r="CO102" s="7"/>
      <c r="CP102" s="7"/>
      <c r="CQ102" s="7"/>
    </row>
    <row r="103" spans="1:95">
      <c r="A103" s="7"/>
      <c r="B103" s="7"/>
      <c r="C103" s="7"/>
      <c r="D103" s="7"/>
      <c r="E103" s="7"/>
      <c r="F103" s="7"/>
      <c r="G103" s="7"/>
      <c r="H103" s="7"/>
      <c r="I103" s="7"/>
      <c r="J103" s="7"/>
      <c r="K103" s="7"/>
      <c r="L103" s="7"/>
      <c r="M103" s="7"/>
      <c r="N103" s="7"/>
      <c r="O103" s="7"/>
      <c r="P103" s="7"/>
      <c r="Q103" s="7"/>
      <c r="R103" s="7"/>
      <c r="S103" s="7"/>
      <c r="T103" s="7"/>
      <c r="U103" s="7"/>
      <c r="V103" s="7"/>
      <c r="W103" s="7"/>
      <c r="X103" s="7"/>
      <c r="Y103" s="7"/>
      <c r="Z103" s="7"/>
      <c r="AA103" s="7"/>
      <c r="AB103" s="7"/>
      <c r="AC103" s="7"/>
      <c r="AD103" s="7"/>
      <c r="AE103" s="7"/>
      <c r="AF103" s="7"/>
      <c r="AG103" s="7"/>
      <c r="AH103" s="7"/>
      <c r="AI103" s="7"/>
      <c r="AJ103" s="7"/>
      <c r="AK103" s="7"/>
      <c r="AL103" s="7"/>
      <c r="AM103" s="7"/>
      <c r="AN103" s="7"/>
      <c r="AO103" s="7"/>
      <c r="AP103" s="7"/>
      <c r="AQ103" s="7"/>
      <c r="AR103" s="7"/>
      <c r="AS103" s="7"/>
      <c r="AT103" s="7"/>
      <c r="AU103" s="7"/>
      <c r="AV103" s="7"/>
      <c r="AW103" s="7"/>
      <c r="AX103" s="7"/>
      <c r="AY103" s="7"/>
      <c r="AZ103" s="7"/>
      <c r="BA103" s="7"/>
      <c r="BB103" s="7"/>
      <c r="BC103" s="7"/>
      <c r="BD103" s="7"/>
      <c r="BE103" s="7"/>
      <c r="BF103" s="7"/>
      <c r="BG103" s="7"/>
      <c r="BH103" s="7"/>
      <c r="BI103" s="7"/>
      <c r="BJ103" s="7"/>
      <c r="BK103" s="7"/>
      <c r="BL103" s="7"/>
      <c r="BM103" s="7"/>
      <c r="BN103" s="7"/>
      <c r="BO103" s="7"/>
      <c r="BP103" s="7"/>
      <c r="BQ103" s="7"/>
      <c r="BR103" s="7"/>
      <c r="BS103" s="7"/>
      <c r="BT103" s="7"/>
      <c r="BU103" s="7"/>
      <c r="BV103" s="7"/>
      <c r="BW103" s="7"/>
      <c r="BX103" s="7"/>
      <c r="BY103" s="7"/>
      <c r="BZ103" s="7"/>
      <c r="CA103" s="7"/>
      <c r="CB103" s="7"/>
      <c r="CC103" s="7"/>
      <c r="CD103" s="7"/>
      <c r="CE103" s="7"/>
      <c r="CF103" s="7"/>
      <c r="CG103" s="7"/>
      <c r="CH103" s="7"/>
      <c r="CI103" s="7"/>
      <c r="CJ103" s="7"/>
      <c r="CK103" s="7"/>
      <c r="CL103" s="7"/>
      <c r="CM103" s="7"/>
      <c r="CN103" s="7"/>
      <c r="CO103" s="7"/>
      <c r="CP103" s="7"/>
      <c r="CQ103" s="7"/>
    </row>
    <row r="104" spans="1:95">
      <c r="A104" s="7"/>
      <c r="B104" s="7"/>
      <c r="C104" s="7"/>
      <c r="D104" s="7"/>
      <c r="E104" s="7"/>
      <c r="F104" s="7"/>
      <c r="G104" s="7"/>
      <c r="H104" s="7"/>
      <c r="I104" s="7"/>
      <c r="J104" s="7"/>
      <c r="K104" s="7"/>
      <c r="L104" s="7"/>
      <c r="M104" s="7"/>
      <c r="N104" s="7"/>
      <c r="O104" s="7"/>
      <c r="P104" s="7"/>
      <c r="Q104" s="7"/>
      <c r="R104" s="7"/>
      <c r="S104" s="7"/>
      <c r="T104" s="7"/>
      <c r="U104" s="7"/>
      <c r="V104" s="7"/>
      <c r="W104" s="7"/>
      <c r="X104" s="7"/>
      <c r="Y104" s="7"/>
      <c r="Z104" s="7"/>
      <c r="AA104" s="7"/>
      <c r="AB104" s="7"/>
      <c r="AC104" s="7"/>
      <c r="AD104" s="7"/>
      <c r="AE104" s="7"/>
      <c r="AF104" s="7"/>
      <c r="AG104" s="7"/>
      <c r="AH104" s="7"/>
      <c r="AI104" s="7"/>
      <c r="AJ104" s="7"/>
      <c r="AK104" s="7"/>
      <c r="AL104" s="7"/>
      <c r="AM104" s="7"/>
      <c r="AN104" s="7"/>
      <c r="AO104" s="7"/>
      <c r="AP104" s="7"/>
      <c r="AQ104" s="7"/>
      <c r="AR104" s="7"/>
      <c r="AS104" s="7"/>
      <c r="AT104" s="7"/>
      <c r="AU104" s="7"/>
      <c r="AV104" s="7"/>
      <c r="AW104" s="7"/>
      <c r="AX104" s="7"/>
      <c r="AY104" s="7"/>
      <c r="AZ104" s="7"/>
      <c r="BA104" s="7"/>
      <c r="BB104" s="7"/>
      <c r="BC104" s="7"/>
      <c r="BD104" s="7"/>
      <c r="BE104" s="7"/>
      <c r="BF104" s="7"/>
      <c r="BG104" s="7"/>
      <c r="BH104" s="7"/>
      <c r="BI104" s="7"/>
      <c r="BJ104" s="7"/>
      <c r="BK104" s="7"/>
      <c r="BL104" s="7"/>
      <c r="BM104" s="7"/>
      <c r="BN104" s="7"/>
      <c r="BO104" s="7"/>
      <c r="BP104" s="7"/>
      <c r="BQ104" s="7"/>
      <c r="BR104" s="7"/>
      <c r="BS104" s="7"/>
      <c r="BT104" s="7"/>
      <c r="BU104" s="7"/>
      <c r="BV104" s="7"/>
      <c r="BW104" s="7"/>
      <c r="BX104" s="7"/>
      <c r="BY104" s="7"/>
      <c r="BZ104" s="7"/>
      <c r="CA104" s="7"/>
      <c r="CB104" s="7"/>
      <c r="CC104" s="7"/>
      <c r="CD104" s="7"/>
      <c r="CE104" s="7"/>
      <c r="CF104" s="7"/>
      <c r="CG104" s="7"/>
      <c r="CH104" s="7"/>
      <c r="CI104" s="7"/>
      <c r="CJ104" s="7"/>
      <c r="CK104" s="7"/>
      <c r="CL104" s="7"/>
      <c r="CM104" s="7"/>
      <c r="CN104" s="7"/>
      <c r="CO104" s="7"/>
      <c r="CP104" s="7"/>
      <c r="CQ104" s="7"/>
    </row>
    <row r="105" spans="1:95">
      <c r="A105" s="7"/>
      <c r="B105" s="7"/>
      <c r="C105" s="7"/>
      <c r="D105" s="7"/>
      <c r="E105" s="7"/>
      <c r="F105" s="7"/>
      <c r="G105" s="7"/>
      <c r="H105" s="7"/>
      <c r="I105" s="7"/>
      <c r="J105" s="7"/>
      <c r="K105" s="7"/>
      <c r="L105" s="7"/>
      <c r="M105" s="7"/>
      <c r="N105" s="7"/>
      <c r="O105" s="7"/>
      <c r="P105" s="7"/>
      <c r="Q105" s="7"/>
      <c r="R105" s="7"/>
      <c r="S105" s="7"/>
      <c r="T105" s="7"/>
      <c r="U105" s="7"/>
      <c r="V105" s="7"/>
      <c r="W105" s="7"/>
      <c r="X105" s="7"/>
      <c r="Y105" s="7"/>
      <c r="Z105" s="7"/>
      <c r="AA105" s="7"/>
      <c r="AB105" s="7"/>
      <c r="AC105" s="7"/>
      <c r="AD105" s="7"/>
      <c r="AE105" s="7"/>
      <c r="AF105" s="7"/>
      <c r="AG105" s="7"/>
      <c r="AH105" s="7"/>
      <c r="AI105" s="7"/>
      <c r="AJ105" s="7"/>
      <c r="AK105" s="7"/>
      <c r="AL105" s="7"/>
      <c r="AM105" s="7"/>
      <c r="AN105" s="7"/>
      <c r="AO105" s="7"/>
      <c r="AP105" s="7"/>
      <c r="AQ105" s="7"/>
      <c r="AR105" s="7"/>
      <c r="AS105" s="7"/>
      <c r="AT105" s="7"/>
      <c r="AU105" s="7"/>
      <c r="AV105" s="7"/>
      <c r="AW105" s="7"/>
      <c r="AX105" s="7"/>
      <c r="AY105" s="7"/>
      <c r="AZ105" s="7"/>
      <c r="BA105" s="7"/>
      <c r="BB105" s="7"/>
      <c r="BC105" s="7"/>
      <c r="BD105" s="7"/>
      <c r="BE105" s="7"/>
      <c r="BF105" s="7"/>
      <c r="BG105" s="7"/>
      <c r="BH105" s="7"/>
      <c r="BI105" s="7"/>
      <c r="BJ105" s="7"/>
      <c r="BK105" s="7"/>
      <c r="BL105" s="7"/>
      <c r="BM105" s="7"/>
      <c r="BN105" s="7"/>
      <c r="BO105" s="7"/>
      <c r="BP105" s="7"/>
      <c r="BQ105" s="7"/>
      <c r="BR105" s="7"/>
      <c r="BS105" s="7"/>
      <c r="BT105" s="7"/>
      <c r="BU105" s="7"/>
      <c r="BV105" s="7"/>
      <c r="BW105" s="7"/>
      <c r="BX105" s="7"/>
      <c r="BY105" s="7"/>
      <c r="BZ105" s="7"/>
      <c r="CA105" s="7"/>
      <c r="CB105" s="7"/>
      <c r="CC105" s="7"/>
      <c r="CD105" s="7"/>
      <c r="CE105" s="7"/>
      <c r="CF105" s="7"/>
      <c r="CG105" s="7"/>
      <c r="CH105" s="7"/>
      <c r="CI105" s="7"/>
      <c r="CJ105" s="7"/>
      <c r="CK105" s="7"/>
      <c r="CL105" s="7"/>
      <c r="CM105" s="7"/>
      <c r="CN105" s="7"/>
      <c r="CO105" s="7"/>
      <c r="CP105" s="7"/>
      <c r="CQ105" s="7"/>
    </row>
    <row r="106" spans="1:95">
      <c r="A106" s="7"/>
      <c r="B106" s="7"/>
      <c r="C106" s="7"/>
      <c r="D106" s="7"/>
      <c r="E106" s="7"/>
      <c r="F106" s="7"/>
      <c r="G106" s="7"/>
      <c r="H106" s="7"/>
      <c r="I106" s="7"/>
      <c r="J106" s="7"/>
      <c r="K106" s="7"/>
      <c r="L106" s="7"/>
      <c r="M106" s="7"/>
      <c r="N106" s="7"/>
      <c r="O106" s="7"/>
      <c r="P106" s="7"/>
      <c r="Q106" s="7"/>
      <c r="R106" s="7"/>
      <c r="S106" s="7"/>
      <c r="T106" s="7"/>
      <c r="U106" s="7"/>
      <c r="V106" s="7"/>
      <c r="W106" s="7"/>
      <c r="X106" s="7"/>
      <c r="Y106" s="7"/>
      <c r="Z106" s="7"/>
      <c r="AA106" s="7"/>
      <c r="AB106" s="7"/>
      <c r="AC106" s="7"/>
      <c r="AD106" s="7"/>
      <c r="AE106" s="7"/>
      <c r="AF106" s="7"/>
      <c r="AG106" s="7"/>
      <c r="AH106" s="7"/>
      <c r="AI106" s="7"/>
      <c r="AJ106" s="7"/>
      <c r="AK106" s="7"/>
      <c r="AL106" s="7"/>
      <c r="AM106" s="7"/>
      <c r="AN106" s="7"/>
      <c r="AO106" s="7"/>
      <c r="AP106" s="7"/>
      <c r="AQ106" s="7"/>
      <c r="AR106" s="7"/>
      <c r="AS106" s="7"/>
      <c r="AT106" s="7"/>
      <c r="AU106" s="7"/>
      <c r="AV106" s="7"/>
      <c r="AW106" s="7"/>
      <c r="AX106" s="7"/>
      <c r="AY106" s="7"/>
      <c r="AZ106" s="7"/>
      <c r="BA106" s="7"/>
      <c r="BB106" s="7"/>
      <c r="BC106" s="7"/>
      <c r="BD106" s="7"/>
      <c r="BE106" s="7"/>
      <c r="BF106" s="7"/>
      <c r="BG106" s="7"/>
      <c r="BH106" s="7"/>
      <c r="BI106" s="7"/>
      <c r="BJ106" s="7"/>
      <c r="BK106" s="7"/>
      <c r="BL106" s="7"/>
      <c r="BM106" s="7"/>
      <c r="BN106" s="7"/>
      <c r="BO106" s="7"/>
      <c r="BP106" s="7"/>
      <c r="BQ106" s="7"/>
      <c r="BR106" s="7"/>
      <c r="BS106" s="7"/>
      <c r="BT106" s="7"/>
      <c r="BU106" s="7"/>
      <c r="BV106" s="7"/>
      <c r="BW106" s="7"/>
      <c r="BX106" s="7"/>
      <c r="BY106" s="7"/>
      <c r="BZ106" s="7"/>
      <c r="CA106" s="7"/>
      <c r="CB106" s="7"/>
      <c r="CC106" s="7"/>
      <c r="CD106" s="7"/>
      <c r="CE106" s="7"/>
      <c r="CF106" s="7"/>
      <c r="CG106" s="7"/>
      <c r="CH106" s="7"/>
      <c r="CI106" s="7"/>
      <c r="CJ106" s="7"/>
      <c r="CK106" s="7"/>
      <c r="CL106" s="7"/>
      <c r="CM106" s="7"/>
      <c r="CN106" s="7"/>
      <c r="CO106" s="7"/>
      <c r="CP106" s="7"/>
      <c r="CQ106" s="7"/>
    </row>
    <row r="107" spans="1:95">
      <c r="A107" s="7"/>
      <c r="B107" s="7"/>
      <c r="C107" s="7"/>
      <c r="D107" s="7"/>
      <c r="E107" s="7"/>
      <c r="F107" s="7"/>
      <c r="G107" s="7"/>
      <c r="H107" s="7"/>
      <c r="I107" s="7"/>
      <c r="J107" s="7"/>
      <c r="K107" s="7"/>
      <c r="L107" s="7"/>
      <c r="M107" s="7"/>
      <c r="N107" s="7"/>
      <c r="O107" s="7"/>
      <c r="P107" s="7"/>
      <c r="Q107" s="7"/>
      <c r="R107" s="7"/>
      <c r="S107" s="7"/>
      <c r="T107" s="7"/>
      <c r="U107" s="7"/>
      <c r="V107" s="7"/>
      <c r="W107" s="7"/>
      <c r="X107" s="7"/>
      <c r="Y107" s="7"/>
      <c r="Z107" s="7"/>
      <c r="AA107" s="7"/>
      <c r="AB107" s="7"/>
      <c r="AC107" s="7"/>
      <c r="AD107" s="7"/>
      <c r="AE107" s="7"/>
      <c r="AF107" s="7"/>
      <c r="AG107" s="7"/>
      <c r="AH107" s="7"/>
      <c r="AI107" s="7"/>
      <c r="AJ107" s="7"/>
      <c r="AK107" s="7"/>
      <c r="AL107" s="7"/>
      <c r="AM107" s="7"/>
      <c r="AN107" s="7"/>
      <c r="AO107" s="7"/>
      <c r="AP107" s="7"/>
      <c r="AQ107" s="7"/>
      <c r="AR107" s="7"/>
      <c r="AS107" s="7"/>
      <c r="AT107" s="7"/>
      <c r="AU107" s="7"/>
      <c r="AV107" s="7"/>
      <c r="AW107" s="7"/>
      <c r="AX107" s="7"/>
      <c r="AY107" s="7"/>
      <c r="AZ107" s="7"/>
      <c r="BA107" s="7"/>
      <c r="BB107" s="7"/>
      <c r="BC107" s="7"/>
      <c r="BD107" s="7"/>
      <c r="BE107" s="7"/>
      <c r="BF107" s="7"/>
      <c r="BG107" s="7"/>
      <c r="BH107" s="7"/>
      <c r="BI107" s="7"/>
      <c r="BJ107" s="7"/>
      <c r="BK107" s="7"/>
      <c r="BL107" s="7"/>
      <c r="BM107" s="7"/>
      <c r="BN107" s="7"/>
      <c r="BO107" s="7"/>
      <c r="BP107" s="7"/>
      <c r="BQ107" s="7"/>
      <c r="BR107" s="7"/>
      <c r="BS107" s="7"/>
      <c r="BT107" s="7"/>
      <c r="BU107" s="7"/>
      <c r="BV107" s="7"/>
      <c r="BW107" s="7"/>
      <c r="BX107" s="7"/>
      <c r="BY107" s="7"/>
      <c r="BZ107" s="7"/>
      <c r="CA107" s="7"/>
      <c r="CB107" s="7"/>
      <c r="CC107" s="7"/>
      <c r="CD107" s="7"/>
      <c r="CE107" s="7"/>
      <c r="CF107" s="7"/>
      <c r="CG107" s="7"/>
      <c r="CH107" s="7"/>
      <c r="CI107" s="7"/>
      <c r="CJ107" s="7"/>
      <c r="CK107" s="7"/>
      <c r="CL107" s="7"/>
      <c r="CM107" s="7"/>
      <c r="CN107" s="7"/>
      <c r="CO107" s="7"/>
      <c r="CP107" s="7"/>
      <c r="CQ107" s="7"/>
    </row>
    <row r="108" spans="1:95">
      <c r="A108" s="7"/>
      <c r="B108" s="7"/>
      <c r="C108" s="7"/>
      <c r="D108" s="7"/>
      <c r="E108" s="7"/>
      <c r="F108" s="7"/>
      <c r="G108" s="7"/>
      <c r="H108" s="7"/>
      <c r="I108" s="7"/>
      <c r="J108" s="7"/>
      <c r="K108" s="7"/>
      <c r="L108" s="7"/>
      <c r="M108" s="7"/>
      <c r="N108" s="7"/>
      <c r="O108" s="7"/>
      <c r="P108" s="7"/>
      <c r="Q108" s="7"/>
      <c r="R108" s="7"/>
      <c r="S108" s="7"/>
      <c r="T108" s="7"/>
      <c r="U108" s="7"/>
      <c r="V108" s="7"/>
      <c r="W108" s="7"/>
      <c r="X108" s="7"/>
      <c r="Y108" s="7"/>
      <c r="Z108" s="7"/>
      <c r="AA108" s="7"/>
      <c r="AB108" s="7"/>
      <c r="AC108" s="7"/>
      <c r="AD108" s="7"/>
      <c r="AE108" s="7"/>
      <c r="AF108" s="7"/>
      <c r="AG108" s="7"/>
      <c r="AH108" s="7"/>
      <c r="AI108" s="7"/>
      <c r="AJ108" s="7"/>
      <c r="AK108" s="7"/>
      <c r="AL108" s="7"/>
      <c r="AM108" s="7"/>
      <c r="AN108" s="7"/>
      <c r="AO108" s="7"/>
      <c r="AP108" s="7"/>
      <c r="AQ108" s="7"/>
      <c r="AR108" s="7"/>
      <c r="AS108" s="7"/>
      <c r="AT108" s="7"/>
      <c r="AU108" s="7"/>
      <c r="AV108" s="7"/>
      <c r="AW108" s="7"/>
      <c r="AX108" s="7"/>
      <c r="AY108" s="7"/>
      <c r="AZ108" s="7"/>
      <c r="BA108" s="7"/>
      <c r="BB108" s="7"/>
      <c r="BC108" s="7"/>
      <c r="BD108" s="7"/>
      <c r="BE108" s="7"/>
      <c r="BF108" s="7"/>
      <c r="BG108" s="7"/>
      <c r="BH108" s="7"/>
      <c r="BI108" s="7"/>
      <c r="BJ108" s="7"/>
      <c r="BK108" s="7"/>
      <c r="BL108" s="7"/>
      <c r="BM108" s="7"/>
      <c r="BN108" s="7"/>
      <c r="BO108" s="7"/>
      <c r="BP108" s="7"/>
      <c r="BQ108" s="7"/>
      <c r="BR108" s="7"/>
      <c r="BS108" s="7"/>
      <c r="BT108" s="7"/>
      <c r="BU108" s="7"/>
      <c r="BV108" s="7"/>
      <c r="BW108" s="7"/>
      <c r="BX108" s="7"/>
      <c r="BY108" s="7"/>
      <c r="BZ108" s="7"/>
      <c r="CA108" s="7"/>
      <c r="CB108" s="7"/>
      <c r="CC108" s="7"/>
      <c r="CD108" s="7"/>
      <c r="CE108" s="7"/>
      <c r="CF108" s="7"/>
      <c r="CG108" s="7"/>
      <c r="CH108" s="7"/>
      <c r="CI108" s="7"/>
      <c r="CJ108" s="7"/>
      <c r="CK108" s="7"/>
      <c r="CL108" s="7"/>
      <c r="CM108" s="7"/>
      <c r="CN108" s="7"/>
      <c r="CO108" s="7"/>
      <c r="CP108" s="7"/>
      <c r="CQ108" s="7"/>
    </row>
    <row r="109" spans="1:95">
      <c r="A109" s="7"/>
      <c r="B109" s="7"/>
      <c r="C109" s="7"/>
      <c r="D109" s="7"/>
      <c r="E109" s="7"/>
      <c r="F109" s="7"/>
      <c r="G109" s="7"/>
      <c r="H109" s="7"/>
      <c r="I109" s="7"/>
      <c r="J109" s="7"/>
      <c r="K109" s="7"/>
      <c r="L109" s="7"/>
      <c r="M109" s="7"/>
      <c r="N109" s="7"/>
      <c r="O109" s="7"/>
      <c r="P109" s="7"/>
      <c r="Q109" s="7"/>
      <c r="R109" s="7"/>
      <c r="S109" s="7"/>
      <c r="T109" s="7"/>
      <c r="U109" s="7"/>
      <c r="V109" s="7"/>
      <c r="W109" s="7"/>
      <c r="X109" s="7"/>
      <c r="Y109" s="7"/>
      <c r="Z109" s="7"/>
      <c r="AA109" s="7"/>
      <c r="AB109" s="7"/>
      <c r="AC109" s="7"/>
      <c r="AD109" s="7"/>
      <c r="AE109" s="7"/>
      <c r="AF109" s="7"/>
      <c r="AG109" s="7"/>
      <c r="AH109" s="7"/>
      <c r="AI109" s="7"/>
      <c r="AJ109" s="7"/>
      <c r="AK109" s="7"/>
      <c r="AL109" s="7"/>
      <c r="AM109" s="7"/>
      <c r="AN109" s="7"/>
      <c r="AO109" s="7"/>
      <c r="AP109" s="7"/>
      <c r="AQ109" s="7"/>
      <c r="AR109" s="7"/>
      <c r="AS109" s="7"/>
      <c r="AT109" s="7"/>
      <c r="AU109" s="7"/>
      <c r="AV109" s="7"/>
      <c r="AW109" s="7"/>
      <c r="AX109" s="7"/>
      <c r="AY109" s="7"/>
      <c r="AZ109" s="7"/>
      <c r="BA109" s="7"/>
      <c r="BB109" s="7"/>
      <c r="BC109" s="7"/>
      <c r="BD109" s="7"/>
      <c r="BE109" s="7"/>
      <c r="BF109" s="7"/>
      <c r="BG109" s="7"/>
      <c r="BH109" s="7"/>
      <c r="BI109" s="7"/>
      <c r="BJ109" s="7"/>
      <c r="BK109" s="7"/>
      <c r="BL109" s="7"/>
      <c r="BM109" s="7"/>
      <c r="BN109" s="7"/>
      <c r="BO109" s="7"/>
      <c r="BP109" s="7"/>
      <c r="BQ109" s="7"/>
      <c r="BR109" s="7"/>
      <c r="BS109" s="7"/>
      <c r="BT109" s="7"/>
      <c r="BU109" s="7"/>
      <c r="BV109" s="7"/>
      <c r="BW109" s="7"/>
      <c r="BX109" s="7"/>
      <c r="BY109" s="7"/>
      <c r="BZ109" s="7"/>
      <c r="CA109" s="7"/>
      <c r="CB109" s="7"/>
      <c r="CC109" s="7"/>
      <c r="CD109" s="7"/>
      <c r="CE109" s="7"/>
      <c r="CF109" s="7"/>
      <c r="CG109" s="7"/>
      <c r="CH109" s="7"/>
      <c r="CI109" s="7"/>
      <c r="CJ109" s="7"/>
      <c r="CK109" s="7"/>
      <c r="CL109" s="7"/>
      <c r="CM109" s="7"/>
      <c r="CN109" s="7"/>
      <c r="CO109" s="7"/>
      <c r="CP109" s="7"/>
      <c r="CQ109" s="7"/>
    </row>
    <row r="110" spans="1:95">
      <c r="A110" s="7"/>
      <c r="B110" s="7"/>
      <c r="C110" s="7"/>
      <c r="D110" s="7"/>
      <c r="E110" s="7"/>
      <c r="F110" s="7"/>
      <c r="G110" s="7"/>
      <c r="H110" s="7"/>
      <c r="I110" s="7"/>
      <c r="J110" s="7"/>
      <c r="K110" s="7"/>
      <c r="L110" s="7"/>
      <c r="M110" s="7"/>
      <c r="N110" s="7"/>
      <c r="O110" s="7"/>
      <c r="P110" s="7"/>
      <c r="Q110" s="7"/>
      <c r="R110" s="7"/>
      <c r="S110" s="7"/>
      <c r="T110" s="7"/>
      <c r="U110" s="7"/>
      <c r="V110" s="7"/>
      <c r="W110" s="7"/>
      <c r="X110" s="7"/>
      <c r="Y110" s="7"/>
      <c r="Z110" s="7"/>
      <c r="AA110" s="7"/>
      <c r="AB110" s="7"/>
      <c r="AC110" s="7"/>
      <c r="AD110" s="7"/>
      <c r="AE110" s="7"/>
      <c r="AF110" s="7"/>
      <c r="AG110" s="7"/>
      <c r="AH110" s="7"/>
      <c r="AI110" s="7"/>
      <c r="AJ110" s="7"/>
      <c r="AK110" s="7"/>
      <c r="AL110" s="7"/>
      <c r="AM110" s="7"/>
      <c r="AN110" s="7"/>
      <c r="AO110" s="7"/>
      <c r="AP110" s="7"/>
      <c r="AQ110" s="7"/>
      <c r="AR110" s="7"/>
      <c r="AS110" s="7"/>
      <c r="AT110" s="7"/>
      <c r="AU110" s="7"/>
      <c r="AV110" s="7"/>
      <c r="AW110" s="7"/>
      <c r="AX110" s="7"/>
      <c r="AY110" s="7"/>
      <c r="AZ110" s="7"/>
      <c r="BA110" s="7"/>
      <c r="BB110" s="7"/>
      <c r="BC110" s="7"/>
      <c r="BD110" s="7"/>
      <c r="BE110" s="7"/>
      <c r="BF110" s="7"/>
      <c r="BG110" s="7"/>
      <c r="BH110" s="7"/>
      <c r="BI110" s="7"/>
      <c r="BJ110" s="7"/>
      <c r="BK110" s="7"/>
      <c r="BL110" s="7"/>
      <c r="BM110" s="7"/>
      <c r="BN110" s="7"/>
      <c r="BO110" s="7"/>
      <c r="BP110" s="7"/>
      <c r="BQ110" s="7"/>
      <c r="BR110" s="7"/>
      <c r="BS110" s="7"/>
      <c r="BT110" s="7"/>
      <c r="BU110" s="7"/>
      <c r="BV110" s="7"/>
      <c r="BW110" s="7"/>
      <c r="BX110" s="7"/>
      <c r="BY110" s="7"/>
      <c r="BZ110" s="7"/>
      <c r="CA110" s="7"/>
      <c r="CB110" s="7"/>
      <c r="CC110" s="7"/>
      <c r="CD110" s="7"/>
      <c r="CE110" s="7"/>
      <c r="CF110" s="7"/>
      <c r="CG110" s="7"/>
      <c r="CH110" s="7"/>
      <c r="CI110" s="7"/>
      <c r="CJ110" s="7"/>
      <c r="CK110" s="7"/>
      <c r="CL110" s="7"/>
      <c r="CM110" s="7"/>
      <c r="CN110" s="7"/>
      <c r="CO110" s="7"/>
      <c r="CP110" s="7"/>
      <c r="CQ110" s="7"/>
    </row>
    <row r="111" spans="1:95">
      <c r="A111" s="7"/>
      <c r="B111" s="7"/>
      <c r="C111" s="7"/>
      <c r="D111" s="7"/>
      <c r="E111" s="7"/>
      <c r="F111" s="7"/>
      <c r="G111" s="7"/>
      <c r="H111" s="7"/>
      <c r="I111" s="7"/>
      <c r="J111" s="7"/>
      <c r="K111" s="7"/>
      <c r="L111" s="7"/>
      <c r="M111" s="7"/>
      <c r="N111" s="7"/>
      <c r="O111" s="7"/>
      <c r="P111" s="7"/>
      <c r="Q111" s="7"/>
      <c r="R111" s="7"/>
      <c r="S111" s="7"/>
      <c r="T111" s="7"/>
      <c r="U111" s="7"/>
      <c r="V111" s="7"/>
      <c r="W111" s="7"/>
      <c r="X111" s="7"/>
      <c r="Y111" s="7"/>
      <c r="Z111" s="7"/>
      <c r="AA111" s="7"/>
      <c r="AB111" s="7"/>
      <c r="AC111" s="7"/>
      <c r="AD111" s="7"/>
      <c r="AE111" s="7"/>
      <c r="AF111" s="7"/>
      <c r="AG111" s="7"/>
      <c r="AH111" s="7"/>
      <c r="AI111" s="7"/>
      <c r="AJ111" s="7"/>
      <c r="AK111" s="7"/>
      <c r="AL111" s="7"/>
      <c r="AM111" s="7"/>
      <c r="AN111" s="7"/>
      <c r="AO111" s="7"/>
      <c r="AP111" s="7"/>
      <c r="AQ111" s="7"/>
      <c r="AR111" s="7"/>
      <c r="AS111" s="7"/>
      <c r="AT111" s="7"/>
      <c r="AU111" s="7"/>
      <c r="AV111" s="7"/>
      <c r="AW111" s="7"/>
      <c r="AX111" s="7"/>
      <c r="AY111" s="7"/>
      <c r="AZ111" s="7"/>
      <c r="BA111" s="7"/>
      <c r="BB111" s="7"/>
      <c r="BC111" s="7"/>
      <c r="BD111" s="7"/>
      <c r="BE111" s="7"/>
      <c r="BF111" s="7"/>
      <c r="BG111" s="7"/>
      <c r="BH111" s="7"/>
      <c r="BI111" s="7"/>
      <c r="BJ111" s="7"/>
      <c r="BK111" s="7"/>
      <c r="BL111" s="7"/>
      <c r="BM111" s="7"/>
      <c r="BN111" s="7"/>
      <c r="BO111" s="7"/>
      <c r="BP111" s="7"/>
      <c r="BQ111" s="7"/>
      <c r="BR111" s="7"/>
      <c r="BS111" s="7"/>
      <c r="BT111" s="7"/>
      <c r="BU111" s="7"/>
      <c r="BV111" s="7"/>
      <c r="BW111" s="7"/>
      <c r="BX111" s="7"/>
      <c r="BY111" s="7"/>
      <c r="BZ111" s="7"/>
      <c r="CA111" s="7"/>
      <c r="CB111" s="7"/>
      <c r="CC111" s="7"/>
      <c r="CD111" s="7"/>
      <c r="CE111" s="7"/>
      <c r="CF111" s="7"/>
      <c r="CG111" s="7"/>
      <c r="CH111" s="7"/>
      <c r="CI111" s="7"/>
      <c r="CJ111" s="7"/>
      <c r="CK111" s="7"/>
      <c r="CL111" s="7"/>
      <c r="CM111" s="7"/>
      <c r="CN111" s="7"/>
      <c r="CO111" s="7"/>
      <c r="CP111" s="7"/>
      <c r="CQ111" s="7"/>
    </row>
    <row r="112" spans="1:95">
      <c r="A112" s="7"/>
      <c r="B112" s="7"/>
      <c r="C112" s="7"/>
      <c r="D112" s="7"/>
      <c r="E112" s="7"/>
      <c r="F112" s="7"/>
      <c r="G112" s="7"/>
      <c r="H112" s="7"/>
      <c r="I112" s="7"/>
      <c r="J112" s="7"/>
      <c r="K112" s="7"/>
      <c r="L112" s="7"/>
      <c r="M112" s="7"/>
      <c r="N112" s="7"/>
      <c r="O112" s="7"/>
      <c r="P112" s="7"/>
      <c r="Q112" s="7"/>
      <c r="R112" s="7"/>
      <c r="S112" s="7"/>
      <c r="T112" s="7"/>
      <c r="U112" s="7"/>
      <c r="V112" s="7"/>
      <c r="W112" s="7"/>
      <c r="X112" s="7"/>
      <c r="Y112" s="7"/>
      <c r="Z112" s="7"/>
      <c r="AA112" s="7"/>
      <c r="AB112" s="7"/>
      <c r="AC112" s="7"/>
      <c r="AD112" s="7"/>
      <c r="AE112" s="7"/>
      <c r="AF112" s="7"/>
      <c r="AG112" s="7"/>
      <c r="AH112" s="7"/>
      <c r="AI112" s="7"/>
      <c r="AJ112" s="7"/>
      <c r="AK112" s="7"/>
      <c r="AL112" s="7"/>
      <c r="AM112" s="7"/>
      <c r="AN112" s="7"/>
      <c r="AO112" s="7"/>
      <c r="AP112" s="7"/>
      <c r="AQ112" s="7"/>
      <c r="AR112" s="7"/>
      <c r="AS112" s="7"/>
      <c r="AT112" s="7"/>
      <c r="AU112" s="7"/>
      <c r="AV112" s="7"/>
      <c r="AW112" s="7"/>
      <c r="AX112" s="7"/>
      <c r="AY112" s="7"/>
      <c r="AZ112" s="7"/>
      <c r="BA112" s="7"/>
      <c r="BB112" s="7"/>
      <c r="BC112" s="7"/>
      <c r="BD112" s="7"/>
      <c r="BE112" s="7"/>
      <c r="BF112" s="7"/>
      <c r="BG112" s="7"/>
      <c r="BH112" s="7"/>
      <c r="BI112" s="7"/>
      <c r="BJ112" s="7"/>
      <c r="BK112" s="7"/>
      <c r="BL112" s="7"/>
      <c r="BM112" s="7"/>
      <c r="BN112" s="7"/>
      <c r="BO112" s="7"/>
      <c r="BP112" s="7"/>
      <c r="BQ112" s="7"/>
      <c r="BR112" s="7"/>
      <c r="BS112" s="7"/>
      <c r="BT112" s="7"/>
      <c r="BU112" s="7"/>
      <c r="BV112" s="7"/>
      <c r="BW112" s="7"/>
      <c r="BX112" s="7"/>
      <c r="BY112" s="7"/>
      <c r="BZ112" s="7"/>
      <c r="CA112" s="7"/>
      <c r="CB112" s="7"/>
      <c r="CC112" s="7"/>
      <c r="CD112" s="7"/>
      <c r="CE112" s="7"/>
      <c r="CF112" s="7"/>
      <c r="CG112" s="7"/>
      <c r="CH112" s="7"/>
      <c r="CI112" s="7"/>
      <c r="CJ112" s="7"/>
      <c r="CK112" s="7"/>
      <c r="CL112" s="7"/>
      <c r="CM112" s="7"/>
      <c r="CN112" s="7"/>
      <c r="CO112" s="7"/>
      <c r="CP112" s="7"/>
      <c r="CQ112" s="7"/>
    </row>
    <row r="113" spans="1:95">
      <c r="A113" s="7"/>
      <c r="B113" s="7"/>
      <c r="C113" s="7"/>
      <c r="D113" s="7"/>
      <c r="E113" s="7"/>
      <c r="F113" s="7"/>
      <c r="G113" s="7"/>
      <c r="H113" s="7"/>
      <c r="I113" s="7"/>
      <c r="J113" s="7"/>
      <c r="K113" s="7"/>
      <c r="L113" s="7"/>
      <c r="M113" s="7"/>
      <c r="N113" s="7"/>
      <c r="O113" s="7"/>
      <c r="P113" s="7"/>
      <c r="Q113" s="7"/>
      <c r="R113" s="7"/>
      <c r="S113" s="7"/>
      <c r="T113" s="7"/>
      <c r="U113" s="7"/>
      <c r="V113" s="7"/>
      <c r="W113" s="7"/>
      <c r="X113" s="7"/>
      <c r="Y113" s="7"/>
      <c r="Z113" s="7"/>
      <c r="AA113" s="7"/>
      <c r="AB113" s="7"/>
      <c r="AC113" s="7"/>
      <c r="AD113" s="7"/>
      <c r="AE113" s="7"/>
      <c r="AF113" s="7"/>
      <c r="AG113" s="7"/>
      <c r="AH113" s="7"/>
      <c r="AI113" s="7"/>
      <c r="AJ113" s="7"/>
      <c r="AK113" s="7"/>
      <c r="AL113" s="7"/>
      <c r="AM113" s="7"/>
      <c r="AN113" s="7"/>
      <c r="AO113" s="7"/>
      <c r="AP113" s="7"/>
      <c r="AQ113" s="7"/>
      <c r="AR113" s="7"/>
      <c r="AS113" s="7"/>
      <c r="AT113" s="7"/>
      <c r="AU113" s="7"/>
      <c r="AV113" s="7"/>
      <c r="AW113" s="7"/>
      <c r="AX113" s="7"/>
      <c r="AY113" s="7"/>
      <c r="AZ113" s="7"/>
      <c r="BA113" s="7"/>
      <c r="BB113" s="7"/>
      <c r="BC113" s="7"/>
      <c r="BD113" s="7"/>
      <c r="BE113" s="7"/>
      <c r="BF113" s="7"/>
      <c r="BG113" s="7"/>
      <c r="BH113" s="7"/>
      <c r="BI113" s="7"/>
      <c r="BJ113" s="7"/>
      <c r="BK113" s="7"/>
      <c r="BL113" s="7"/>
      <c r="BM113" s="7"/>
      <c r="BN113" s="7"/>
      <c r="BO113" s="7"/>
      <c r="BP113" s="7"/>
      <c r="BQ113" s="7"/>
      <c r="BR113" s="7"/>
      <c r="BS113" s="7"/>
      <c r="BT113" s="7"/>
      <c r="BU113" s="7"/>
      <c r="BV113" s="7"/>
      <c r="BW113" s="7"/>
      <c r="BX113" s="7"/>
      <c r="BY113" s="7"/>
      <c r="BZ113" s="7"/>
      <c r="CA113" s="7"/>
      <c r="CB113" s="7"/>
      <c r="CC113" s="7"/>
      <c r="CD113" s="7"/>
      <c r="CE113" s="7"/>
      <c r="CF113" s="7"/>
      <c r="CG113" s="7"/>
      <c r="CH113" s="7"/>
      <c r="CI113" s="7"/>
      <c r="CJ113" s="7"/>
      <c r="CK113" s="7"/>
      <c r="CL113" s="7"/>
      <c r="CM113" s="7"/>
      <c r="CN113" s="7"/>
      <c r="CO113" s="7"/>
      <c r="CP113" s="7"/>
      <c r="CQ113" s="7"/>
    </row>
    <row r="114" spans="1:95">
      <c r="A114" s="7"/>
      <c r="B114" s="7"/>
      <c r="C114" s="7"/>
      <c r="D114" s="7"/>
      <c r="E114" s="7"/>
      <c r="F114" s="7"/>
      <c r="G114" s="7"/>
      <c r="H114" s="7"/>
      <c r="I114" s="7"/>
      <c r="J114" s="7"/>
      <c r="K114" s="7"/>
      <c r="L114" s="7"/>
      <c r="M114" s="7"/>
      <c r="N114" s="7"/>
      <c r="O114" s="7"/>
      <c r="P114" s="7"/>
      <c r="Q114" s="7"/>
      <c r="R114" s="7"/>
      <c r="S114" s="7"/>
      <c r="T114" s="7"/>
      <c r="U114" s="7"/>
      <c r="V114" s="7"/>
      <c r="W114" s="7"/>
      <c r="X114" s="7"/>
      <c r="Y114" s="7"/>
      <c r="Z114" s="7"/>
      <c r="AA114" s="7"/>
      <c r="AB114" s="7"/>
      <c r="AC114" s="7"/>
      <c r="AD114" s="7"/>
      <c r="AE114" s="7"/>
      <c r="AF114" s="7"/>
      <c r="AG114" s="7"/>
      <c r="AH114" s="7"/>
      <c r="AI114" s="7"/>
      <c r="AJ114" s="7"/>
      <c r="AK114" s="7"/>
      <c r="AL114" s="7"/>
      <c r="AM114" s="7"/>
      <c r="AN114" s="7"/>
      <c r="AO114" s="7"/>
      <c r="AP114" s="7"/>
      <c r="AQ114" s="7"/>
      <c r="AR114" s="7"/>
      <c r="AS114" s="7"/>
      <c r="AT114" s="7"/>
      <c r="AU114" s="7"/>
      <c r="AV114" s="7"/>
      <c r="AW114" s="7"/>
      <c r="AX114" s="7"/>
      <c r="AY114" s="7"/>
      <c r="AZ114" s="7"/>
      <c r="BA114" s="7"/>
      <c r="BB114" s="7"/>
      <c r="BC114" s="7"/>
      <c r="BD114" s="7"/>
      <c r="BE114" s="7"/>
      <c r="BF114" s="7"/>
      <c r="BG114" s="7"/>
      <c r="BH114" s="7"/>
      <c r="BI114" s="7"/>
      <c r="BJ114" s="7"/>
      <c r="BK114" s="7"/>
      <c r="BL114" s="7"/>
      <c r="BM114" s="7"/>
      <c r="BN114" s="7"/>
      <c r="BO114" s="7"/>
      <c r="BP114" s="7"/>
      <c r="BQ114" s="7"/>
      <c r="BR114" s="7"/>
      <c r="BS114" s="7"/>
      <c r="BT114" s="7"/>
      <c r="BU114" s="7"/>
      <c r="BV114" s="7"/>
      <c r="BW114" s="7"/>
      <c r="BX114" s="7"/>
      <c r="BY114" s="7"/>
      <c r="BZ114" s="7"/>
      <c r="CA114" s="7"/>
      <c r="CB114" s="7"/>
      <c r="CC114" s="7"/>
      <c r="CD114" s="7"/>
      <c r="CE114" s="7"/>
      <c r="CF114" s="7"/>
      <c r="CG114" s="7"/>
      <c r="CH114" s="7"/>
      <c r="CI114" s="7"/>
      <c r="CJ114" s="7"/>
      <c r="CK114" s="7"/>
      <c r="CL114" s="7"/>
      <c r="CM114" s="7"/>
      <c r="CN114" s="7"/>
      <c r="CO114" s="7"/>
      <c r="CP114" s="7"/>
      <c r="CQ114" s="7"/>
    </row>
    <row r="115" spans="1:95">
      <c r="A115" s="7"/>
      <c r="B115" s="7"/>
      <c r="C115" s="7"/>
      <c r="D115" s="7"/>
      <c r="E115" s="7"/>
      <c r="F115" s="7"/>
      <c r="G115" s="7"/>
      <c r="H115" s="7"/>
      <c r="I115" s="7"/>
      <c r="J115" s="7"/>
      <c r="K115" s="7"/>
      <c r="L115" s="7"/>
      <c r="M115" s="7"/>
      <c r="N115" s="7"/>
      <c r="O115" s="7"/>
      <c r="P115" s="7"/>
      <c r="Q115" s="7"/>
      <c r="R115" s="7"/>
      <c r="S115" s="7"/>
      <c r="T115" s="7"/>
      <c r="U115" s="7"/>
      <c r="V115" s="7"/>
      <c r="W115" s="7"/>
      <c r="X115" s="7"/>
      <c r="Y115" s="7"/>
      <c r="Z115" s="7"/>
      <c r="AA115" s="7"/>
      <c r="AB115" s="7"/>
      <c r="AC115" s="7"/>
      <c r="AD115" s="7"/>
      <c r="AE115" s="7"/>
      <c r="AF115" s="7"/>
      <c r="AG115" s="7"/>
      <c r="AH115" s="7"/>
      <c r="AI115" s="7"/>
      <c r="AJ115" s="7"/>
      <c r="AK115" s="7"/>
      <c r="AL115" s="7"/>
      <c r="AM115" s="7"/>
      <c r="AN115" s="7"/>
      <c r="AO115" s="7"/>
      <c r="AP115" s="7"/>
      <c r="AQ115" s="7"/>
      <c r="AR115" s="7"/>
      <c r="AS115" s="7"/>
      <c r="AT115" s="7"/>
      <c r="AU115" s="7"/>
      <c r="AV115" s="7"/>
      <c r="AW115" s="7"/>
      <c r="AX115" s="7"/>
      <c r="AY115" s="7"/>
      <c r="AZ115" s="7"/>
      <c r="BA115" s="7"/>
      <c r="BB115" s="7"/>
      <c r="BC115" s="7"/>
      <c r="BD115" s="7"/>
      <c r="BE115" s="7"/>
      <c r="BF115" s="7"/>
      <c r="BG115" s="7"/>
      <c r="BH115" s="7"/>
      <c r="BI115" s="7"/>
      <c r="BJ115" s="7"/>
      <c r="BK115" s="7"/>
      <c r="BL115" s="7"/>
      <c r="BM115" s="7"/>
      <c r="BN115" s="7"/>
      <c r="BO115" s="7"/>
      <c r="BP115" s="7"/>
      <c r="BQ115" s="7"/>
      <c r="BR115" s="7"/>
      <c r="BS115" s="7"/>
      <c r="BT115" s="7"/>
      <c r="BU115" s="7"/>
      <c r="BV115" s="7"/>
      <c r="BW115" s="7"/>
      <c r="BX115" s="7"/>
      <c r="BY115" s="7"/>
      <c r="BZ115" s="7"/>
      <c r="CA115" s="7"/>
      <c r="CB115" s="7"/>
      <c r="CC115" s="7"/>
      <c r="CD115" s="7"/>
      <c r="CE115" s="7"/>
      <c r="CF115" s="7"/>
      <c r="CG115" s="7"/>
      <c r="CH115" s="7"/>
      <c r="CI115" s="7"/>
      <c r="CJ115" s="7"/>
      <c r="CK115" s="7"/>
      <c r="CL115" s="7"/>
      <c r="CM115" s="7"/>
      <c r="CN115" s="7"/>
      <c r="CO115" s="7"/>
      <c r="CP115" s="7"/>
      <c r="CQ115" s="7"/>
    </row>
    <row r="116" spans="1:95">
      <c r="A116" s="7"/>
      <c r="B116" s="7"/>
      <c r="C116" s="7"/>
      <c r="D116" s="7"/>
      <c r="E116" s="7"/>
      <c r="F116" s="7"/>
      <c r="G116" s="7"/>
      <c r="H116" s="7"/>
      <c r="I116" s="7"/>
      <c r="J116" s="7"/>
      <c r="K116" s="7"/>
      <c r="L116" s="7"/>
      <c r="M116" s="7"/>
      <c r="N116" s="7"/>
      <c r="O116" s="7"/>
      <c r="P116" s="7"/>
      <c r="Q116" s="7"/>
      <c r="R116" s="7"/>
      <c r="S116" s="7"/>
      <c r="T116" s="7"/>
      <c r="U116" s="7"/>
      <c r="V116" s="7"/>
      <c r="W116" s="7"/>
      <c r="X116" s="7"/>
      <c r="Y116" s="7"/>
      <c r="Z116" s="7"/>
      <c r="AA116" s="7"/>
      <c r="AB116" s="7"/>
      <c r="AC116" s="7"/>
      <c r="AD116" s="7"/>
      <c r="AE116" s="7"/>
      <c r="AF116" s="7"/>
      <c r="AG116" s="7"/>
      <c r="AH116" s="7"/>
      <c r="AI116" s="7"/>
      <c r="AJ116" s="7"/>
      <c r="AK116" s="7"/>
      <c r="AL116" s="7"/>
      <c r="AM116" s="7"/>
      <c r="AN116" s="7"/>
      <c r="AO116" s="7"/>
      <c r="AP116" s="7"/>
      <c r="AQ116" s="7"/>
      <c r="AR116" s="7"/>
      <c r="AS116" s="7"/>
      <c r="AT116" s="7"/>
      <c r="AU116" s="7"/>
      <c r="AV116" s="7"/>
      <c r="AW116" s="7"/>
      <c r="AX116" s="7"/>
      <c r="AY116" s="7"/>
      <c r="AZ116" s="7"/>
      <c r="BA116" s="7"/>
      <c r="BB116" s="7"/>
      <c r="BC116" s="7"/>
      <c r="BD116" s="7"/>
      <c r="BE116" s="7"/>
      <c r="BF116" s="7"/>
      <c r="BG116" s="7"/>
      <c r="BH116" s="7"/>
      <c r="BI116" s="7"/>
      <c r="BJ116" s="7"/>
      <c r="BK116" s="7"/>
      <c r="BL116" s="7"/>
      <c r="BM116" s="7"/>
      <c r="BN116" s="7"/>
      <c r="BO116" s="7"/>
      <c r="BP116" s="7"/>
      <c r="BQ116" s="7"/>
      <c r="BR116" s="7"/>
      <c r="BS116" s="7"/>
      <c r="BT116" s="7"/>
      <c r="BU116" s="7"/>
      <c r="BV116" s="7"/>
      <c r="BW116" s="7"/>
      <c r="BX116" s="7"/>
      <c r="BY116" s="7"/>
      <c r="BZ116" s="7"/>
      <c r="CA116" s="7"/>
      <c r="CB116" s="7"/>
      <c r="CC116" s="7"/>
      <c r="CD116" s="7"/>
      <c r="CE116" s="7"/>
      <c r="CF116" s="7"/>
      <c r="CG116" s="7"/>
      <c r="CH116" s="7"/>
      <c r="CI116" s="7"/>
      <c r="CJ116" s="7"/>
      <c r="CK116" s="7"/>
      <c r="CL116" s="7"/>
      <c r="CM116" s="7"/>
      <c r="CN116" s="7"/>
      <c r="CO116" s="7"/>
      <c r="CP116" s="7"/>
      <c r="CQ116" s="7"/>
    </row>
    <row r="117" spans="1:95">
      <c r="A117" s="7"/>
      <c r="B117" s="7"/>
      <c r="C117" s="7"/>
      <c r="D117" s="7"/>
      <c r="E117" s="7"/>
      <c r="F117" s="7"/>
      <c r="G117" s="7"/>
      <c r="H117" s="7"/>
      <c r="I117" s="7"/>
      <c r="J117" s="7"/>
      <c r="K117" s="7"/>
      <c r="L117" s="7"/>
      <c r="M117" s="7"/>
      <c r="N117" s="7"/>
      <c r="O117" s="7"/>
      <c r="P117" s="7"/>
      <c r="Q117" s="7"/>
      <c r="R117" s="7"/>
      <c r="S117" s="7"/>
      <c r="T117" s="7"/>
      <c r="U117" s="7"/>
      <c r="V117" s="7"/>
      <c r="W117" s="7"/>
      <c r="X117" s="7"/>
      <c r="Y117" s="7"/>
      <c r="Z117" s="7"/>
      <c r="AA117" s="7"/>
      <c r="AB117" s="7"/>
      <c r="AC117" s="7"/>
      <c r="AD117" s="7"/>
      <c r="AE117" s="7"/>
      <c r="AF117" s="7"/>
      <c r="AG117" s="7"/>
      <c r="AH117" s="7"/>
      <c r="AI117" s="7"/>
      <c r="AJ117" s="7"/>
      <c r="AK117" s="7"/>
      <c r="AL117" s="7"/>
      <c r="AM117" s="7"/>
      <c r="AN117" s="7"/>
      <c r="AO117" s="7"/>
      <c r="AP117" s="7"/>
      <c r="AQ117" s="7"/>
      <c r="AR117" s="7"/>
      <c r="AS117" s="7"/>
      <c r="AT117" s="7"/>
      <c r="AU117" s="7"/>
      <c r="AV117" s="7"/>
      <c r="AW117" s="7"/>
      <c r="AX117" s="7"/>
      <c r="AY117" s="7"/>
      <c r="AZ117" s="7"/>
      <c r="BA117" s="7"/>
      <c r="BB117" s="7"/>
      <c r="BC117" s="7"/>
      <c r="BD117" s="7"/>
      <c r="BE117" s="7"/>
      <c r="BF117" s="7"/>
      <c r="BG117" s="7"/>
      <c r="BH117" s="7"/>
      <c r="BI117" s="7"/>
      <c r="BJ117" s="7"/>
      <c r="BK117" s="7"/>
      <c r="BL117" s="7"/>
      <c r="BM117" s="7"/>
      <c r="BN117" s="7"/>
      <c r="BO117" s="7"/>
      <c r="BP117" s="7"/>
      <c r="BQ117" s="7"/>
      <c r="BR117" s="7"/>
      <c r="BS117" s="7"/>
      <c r="BT117" s="7"/>
      <c r="BU117" s="7"/>
      <c r="BV117" s="7"/>
      <c r="BW117" s="7"/>
      <c r="BX117" s="7"/>
      <c r="BY117" s="7"/>
      <c r="BZ117" s="7"/>
      <c r="CA117" s="7"/>
      <c r="CB117" s="7"/>
      <c r="CC117" s="7"/>
      <c r="CD117" s="7"/>
      <c r="CE117" s="7"/>
      <c r="CF117" s="7"/>
      <c r="CG117" s="7"/>
      <c r="CH117" s="7"/>
      <c r="CI117" s="7"/>
      <c r="CJ117" s="7"/>
      <c r="CK117" s="7"/>
      <c r="CL117" s="7"/>
      <c r="CM117" s="7"/>
      <c r="CN117" s="7"/>
      <c r="CO117" s="7"/>
      <c r="CP117" s="7"/>
      <c r="CQ117" s="7"/>
    </row>
    <row r="118" spans="1:95">
      <c r="A118" s="7"/>
      <c r="B118" s="7"/>
      <c r="C118" s="7"/>
      <c r="D118" s="7"/>
      <c r="E118" s="7"/>
      <c r="F118" s="7"/>
      <c r="G118" s="7"/>
      <c r="H118" s="7"/>
      <c r="I118" s="7"/>
      <c r="J118" s="7"/>
      <c r="K118" s="7"/>
      <c r="L118" s="7"/>
      <c r="M118" s="7"/>
      <c r="N118" s="7"/>
      <c r="O118" s="7"/>
      <c r="P118" s="7"/>
      <c r="Q118" s="7"/>
      <c r="R118" s="7"/>
      <c r="S118" s="7"/>
      <c r="T118" s="7"/>
      <c r="U118" s="7"/>
      <c r="V118" s="7"/>
      <c r="W118" s="7"/>
      <c r="X118" s="7"/>
      <c r="Y118" s="7"/>
      <c r="Z118" s="7"/>
      <c r="AA118" s="7"/>
      <c r="AB118" s="7"/>
      <c r="AC118" s="7"/>
      <c r="AD118" s="7"/>
      <c r="AE118" s="7"/>
      <c r="AF118" s="7"/>
      <c r="AG118" s="7"/>
      <c r="AH118" s="7"/>
      <c r="AI118" s="7"/>
      <c r="AJ118" s="7"/>
      <c r="AK118" s="7"/>
      <c r="AL118" s="7"/>
      <c r="AM118" s="7"/>
      <c r="AN118" s="7"/>
      <c r="AO118" s="7"/>
      <c r="AP118" s="7"/>
      <c r="AQ118" s="7"/>
      <c r="AR118" s="7"/>
      <c r="AS118" s="7"/>
      <c r="AT118" s="7"/>
      <c r="AU118" s="7"/>
      <c r="AV118" s="7"/>
      <c r="AW118" s="7"/>
      <c r="AX118" s="7"/>
      <c r="AY118" s="7"/>
      <c r="AZ118" s="7"/>
      <c r="BA118" s="7"/>
      <c r="BB118" s="7"/>
      <c r="BC118" s="7"/>
      <c r="BD118" s="7"/>
      <c r="BE118" s="7"/>
      <c r="BF118" s="7"/>
      <c r="BG118" s="7"/>
      <c r="BH118" s="7"/>
      <c r="BI118" s="7"/>
      <c r="BJ118" s="7"/>
      <c r="BK118" s="7"/>
      <c r="BL118" s="7"/>
      <c r="BM118" s="7"/>
      <c r="BN118" s="7"/>
      <c r="BO118" s="7"/>
      <c r="BP118" s="7"/>
      <c r="BQ118" s="7"/>
      <c r="BR118" s="7"/>
      <c r="BS118" s="7"/>
      <c r="BT118" s="7"/>
      <c r="BU118" s="7"/>
      <c r="BV118" s="7"/>
      <c r="BW118" s="7"/>
      <c r="BX118" s="7"/>
      <c r="BY118" s="7"/>
      <c r="BZ118" s="7"/>
      <c r="CA118" s="7"/>
      <c r="CB118" s="7"/>
      <c r="CC118" s="7"/>
      <c r="CD118" s="7"/>
      <c r="CE118" s="7"/>
      <c r="CF118" s="7"/>
      <c r="CG118" s="7"/>
      <c r="CH118" s="7"/>
      <c r="CI118" s="7"/>
      <c r="CJ118" s="7"/>
      <c r="CK118" s="7"/>
      <c r="CL118" s="7"/>
      <c r="CM118" s="7"/>
      <c r="CN118" s="7"/>
      <c r="CO118" s="7"/>
      <c r="CP118" s="7"/>
      <c r="CQ118" s="7"/>
    </row>
    <row r="119" spans="1:95">
      <c r="A119" s="7"/>
      <c r="B119" s="7"/>
      <c r="C119" s="7"/>
      <c r="D119" s="7"/>
      <c r="E119" s="7"/>
      <c r="F119" s="7"/>
      <c r="G119" s="7"/>
      <c r="H119" s="7"/>
      <c r="I119" s="7"/>
      <c r="J119" s="7"/>
      <c r="K119" s="7"/>
      <c r="L119" s="7"/>
      <c r="M119" s="7"/>
      <c r="N119" s="7"/>
      <c r="O119" s="7"/>
      <c r="P119" s="7"/>
      <c r="Q119" s="7"/>
      <c r="R119" s="7"/>
      <c r="S119" s="7"/>
      <c r="T119" s="7"/>
      <c r="U119" s="7"/>
      <c r="V119" s="7"/>
      <c r="W119" s="7"/>
      <c r="X119" s="7"/>
      <c r="Y119" s="7"/>
      <c r="Z119" s="7"/>
      <c r="AA119" s="7"/>
      <c r="AB119" s="7"/>
      <c r="AC119" s="7"/>
      <c r="AD119" s="7"/>
      <c r="AE119" s="7"/>
      <c r="AF119" s="7"/>
      <c r="AG119" s="7"/>
      <c r="AH119" s="7"/>
      <c r="AI119" s="7"/>
      <c r="AJ119" s="7"/>
      <c r="AK119" s="7"/>
      <c r="AL119" s="7"/>
      <c r="AM119" s="7"/>
      <c r="AN119" s="7"/>
      <c r="AO119" s="7"/>
      <c r="AP119" s="7"/>
      <c r="AQ119" s="7"/>
      <c r="AR119" s="7"/>
      <c r="AS119" s="7"/>
      <c r="AT119" s="7"/>
      <c r="AU119" s="7"/>
      <c r="AV119" s="7"/>
      <c r="AW119" s="7"/>
      <c r="AX119" s="7"/>
      <c r="AY119" s="7"/>
      <c r="AZ119" s="7"/>
      <c r="BA119" s="7"/>
      <c r="BB119" s="7"/>
      <c r="BC119" s="7"/>
      <c r="BD119" s="7"/>
      <c r="BE119" s="7"/>
      <c r="BF119" s="7"/>
      <c r="BG119" s="7"/>
      <c r="BH119" s="7"/>
      <c r="BI119" s="7"/>
      <c r="BJ119" s="7"/>
      <c r="BK119" s="7"/>
      <c r="BL119" s="7"/>
      <c r="BM119" s="7"/>
      <c r="BN119" s="7"/>
      <c r="BO119" s="7"/>
      <c r="BP119" s="7"/>
      <c r="BQ119" s="7"/>
      <c r="BR119" s="7"/>
      <c r="BS119" s="7"/>
      <c r="BT119" s="7"/>
      <c r="BU119" s="7"/>
      <c r="BV119" s="7"/>
      <c r="BW119" s="7"/>
      <c r="BX119" s="7"/>
      <c r="BY119" s="7"/>
      <c r="BZ119" s="7"/>
      <c r="CA119" s="7"/>
      <c r="CB119" s="7"/>
      <c r="CC119" s="7"/>
      <c r="CD119" s="7"/>
      <c r="CE119" s="7"/>
      <c r="CF119" s="7"/>
      <c r="CG119" s="7"/>
      <c r="CH119" s="7"/>
      <c r="CI119" s="7"/>
      <c r="CJ119" s="7"/>
      <c r="CK119" s="7"/>
      <c r="CL119" s="7"/>
      <c r="CM119" s="7"/>
      <c r="CN119" s="7"/>
      <c r="CO119" s="7"/>
      <c r="CP119" s="7"/>
      <c r="CQ119" s="7"/>
    </row>
    <row r="120" spans="1:95">
      <c r="A120" s="7"/>
      <c r="B120" s="7"/>
      <c r="C120" s="7"/>
      <c r="D120" s="7"/>
      <c r="E120" s="7"/>
      <c r="F120" s="7"/>
      <c r="G120" s="7"/>
      <c r="H120" s="7"/>
      <c r="I120" s="7"/>
      <c r="J120" s="7"/>
      <c r="K120" s="7"/>
      <c r="L120" s="7"/>
      <c r="M120" s="7"/>
      <c r="N120" s="7"/>
      <c r="O120" s="7"/>
      <c r="P120" s="7"/>
      <c r="Q120" s="7"/>
      <c r="R120" s="7"/>
      <c r="S120" s="7"/>
      <c r="T120" s="7"/>
      <c r="U120" s="7"/>
      <c r="V120" s="7"/>
      <c r="W120" s="7"/>
      <c r="X120" s="7"/>
      <c r="Y120" s="7"/>
      <c r="Z120" s="7"/>
      <c r="AA120" s="7"/>
      <c r="AB120" s="7"/>
      <c r="AC120" s="7"/>
      <c r="AD120" s="7"/>
      <c r="AE120" s="7"/>
      <c r="AF120" s="7"/>
      <c r="AG120" s="7"/>
      <c r="AH120" s="7"/>
      <c r="AI120" s="7"/>
      <c r="AJ120" s="7"/>
      <c r="AK120" s="7"/>
      <c r="AL120" s="7"/>
      <c r="AM120" s="7"/>
      <c r="AN120" s="7"/>
      <c r="AO120" s="7"/>
      <c r="AP120" s="7"/>
      <c r="AQ120" s="7"/>
      <c r="AR120" s="7"/>
      <c r="AS120" s="7"/>
      <c r="AT120" s="7"/>
      <c r="AU120" s="7"/>
      <c r="AV120" s="7"/>
      <c r="AW120" s="7"/>
      <c r="AX120" s="7"/>
      <c r="AY120" s="7"/>
      <c r="AZ120" s="7"/>
      <c r="BA120" s="7"/>
      <c r="BB120" s="7"/>
      <c r="BC120" s="7"/>
      <c r="BD120" s="7"/>
      <c r="BE120" s="7"/>
      <c r="BF120" s="7"/>
      <c r="BG120" s="7"/>
      <c r="BH120" s="7"/>
      <c r="BI120" s="7"/>
      <c r="BJ120" s="7"/>
      <c r="BK120" s="7"/>
      <c r="BL120" s="7"/>
      <c r="BM120" s="7"/>
      <c r="BN120" s="7"/>
      <c r="BO120" s="7"/>
      <c r="BP120" s="7"/>
      <c r="BQ120" s="7"/>
      <c r="BR120" s="7"/>
      <c r="BS120" s="7"/>
      <c r="BT120" s="7"/>
      <c r="BU120" s="7"/>
      <c r="BV120" s="7"/>
      <c r="BW120" s="7"/>
      <c r="BX120" s="7"/>
      <c r="BY120" s="7"/>
      <c r="BZ120" s="7"/>
      <c r="CA120" s="7"/>
      <c r="CB120" s="7"/>
      <c r="CC120" s="7"/>
      <c r="CD120" s="7"/>
      <c r="CE120" s="7"/>
      <c r="CF120" s="7"/>
      <c r="CG120" s="7"/>
      <c r="CH120" s="7"/>
      <c r="CI120" s="7"/>
      <c r="CJ120" s="7"/>
      <c r="CK120" s="7"/>
      <c r="CL120" s="7"/>
      <c r="CM120" s="7"/>
      <c r="CN120" s="7"/>
      <c r="CO120" s="7"/>
      <c r="CP120" s="7"/>
      <c r="CQ120" s="7"/>
    </row>
    <row r="121" spans="1:95">
      <c r="A121" s="7"/>
      <c r="B121" s="7"/>
      <c r="C121" s="7"/>
      <c r="D121" s="7"/>
      <c r="E121" s="7"/>
      <c r="F121" s="7"/>
      <c r="G121" s="7"/>
      <c r="H121" s="7"/>
      <c r="I121" s="7"/>
      <c r="J121" s="7"/>
      <c r="K121" s="7"/>
      <c r="L121" s="7"/>
      <c r="M121" s="7"/>
      <c r="N121" s="7"/>
      <c r="O121" s="7"/>
      <c r="P121" s="7"/>
      <c r="Q121" s="7"/>
      <c r="R121" s="7"/>
      <c r="S121" s="7"/>
      <c r="T121" s="7"/>
      <c r="U121" s="7"/>
      <c r="V121" s="7"/>
      <c r="W121" s="7"/>
      <c r="X121" s="7"/>
      <c r="Y121" s="7"/>
      <c r="Z121" s="7"/>
      <c r="AA121" s="7"/>
      <c r="AB121" s="7"/>
      <c r="AC121" s="7"/>
      <c r="AD121" s="7"/>
      <c r="AE121" s="7"/>
      <c r="AF121" s="7"/>
      <c r="AG121" s="7"/>
      <c r="AH121" s="7"/>
      <c r="AI121" s="7"/>
      <c r="AJ121" s="7"/>
      <c r="AK121" s="7"/>
      <c r="AL121" s="7"/>
      <c r="AM121" s="7"/>
      <c r="AN121" s="7"/>
      <c r="AO121" s="7"/>
      <c r="AP121" s="7"/>
      <c r="AQ121" s="7"/>
      <c r="AR121" s="7"/>
      <c r="AS121" s="7"/>
      <c r="AT121" s="7"/>
      <c r="AU121" s="7"/>
      <c r="AV121" s="7"/>
      <c r="AW121" s="7"/>
      <c r="AX121" s="7"/>
      <c r="AY121" s="7"/>
      <c r="AZ121" s="7"/>
      <c r="BA121" s="7"/>
      <c r="BB121" s="7"/>
      <c r="BC121" s="7"/>
      <c r="BD121" s="7"/>
      <c r="BE121" s="7"/>
      <c r="BF121" s="7"/>
      <c r="BG121" s="7"/>
      <c r="BH121" s="7"/>
      <c r="BI121" s="7"/>
      <c r="BJ121" s="7"/>
      <c r="BK121" s="7"/>
      <c r="BL121" s="7"/>
      <c r="BM121" s="7"/>
      <c r="BN121" s="7"/>
      <c r="BO121" s="7"/>
      <c r="BP121" s="7"/>
      <c r="BQ121" s="7"/>
      <c r="BR121" s="7"/>
      <c r="BS121" s="7"/>
      <c r="BT121" s="7"/>
      <c r="BU121" s="7"/>
      <c r="BV121" s="7"/>
      <c r="BW121" s="7"/>
      <c r="BX121" s="7"/>
      <c r="BY121" s="7"/>
      <c r="BZ121" s="7"/>
      <c r="CA121" s="7"/>
      <c r="CB121" s="7"/>
      <c r="CC121" s="7"/>
      <c r="CD121" s="7"/>
      <c r="CE121" s="7"/>
      <c r="CF121" s="7"/>
      <c r="CG121" s="7"/>
      <c r="CH121" s="7"/>
      <c r="CI121" s="7"/>
      <c r="CJ121" s="7"/>
      <c r="CK121" s="7"/>
      <c r="CL121" s="7"/>
      <c r="CM121" s="7"/>
      <c r="CN121" s="7"/>
      <c r="CO121" s="7"/>
      <c r="CP121" s="7"/>
      <c r="CQ121" s="7"/>
    </row>
    <row r="122" spans="1:95">
      <c r="A122" s="7"/>
      <c r="B122" s="7"/>
      <c r="C122" s="7"/>
      <c r="D122" s="7"/>
      <c r="E122" s="7"/>
      <c r="F122" s="7"/>
      <c r="G122" s="7"/>
      <c r="H122" s="7"/>
      <c r="I122" s="7"/>
      <c r="J122" s="7"/>
      <c r="K122" s="7"/>
      <c r="L122" s="7"/>
      <c r="M122" s="7"/>
      <c r="N122" s="7"/>
      <c r="O122" s="7"/>
      <c r="P122" s="7"/>
      <c r="Q122" s="7"/>
      <c r="R122" s="7"/>
      <c r="S122" s="7"/>
      <c r="T122" s="7"/>
      <c r="U122" s="7"/>
      <c r="V122" s="7"/>
      <c r="W122" s="7"/>
      <c r="X122" s="7"/>
      <c r="Y122" s="7"/>
      <c r="Z122" s="7"/>
      <c r="AA122" s="7"/>
      <c r="AB122" s="7"/>
      <c r="AC122" s="7"/>
      <c r="AD122" s="7"/>
      <c r="AE122" s="7"/>
      <c r="AF122" s="7"/>
      <c r="AG122" s="7"/>
      <c r="AH122" s="7"/>
      <c r="AI122" s="7"/>
      <c r="AJ122" s="7"/>
      <c r="AK122" s="7"/>
      <c r="AL122" s="7"/>
      <c r="AM122" s="7"/>
      <c r="AN122" s="7"/>
      <c r="AO122" s="7"/>
      <c r="AP122" s="7"/>
      <c r="AQ122" s="7"/>
      <c r="AR122" s="7"/>
      <c r="AS122" s="7"/>
      <c r="AT122" s="7"/>
      <c r="AU122" s="7"/>
      <c r="AV122" s="7"/>
      <c r="AW122" s="7"/>
      <c r="AX122" s="7"/>
      <c r="AY122" s="7"/>
      <c r="AZ122" s="7"/>
      <c r="BA122" s="7"/>
      <c r="BB122" s="7"/>
      <c r="BC122" s="7"/>
      <c r="BD122" s="7"/>
      <c r="BE122" s="7"/>
      <c r="BF122" s="7"/>
      <c r="BG122" s="7"/>
      <c r="BH122" s="7"/>
      <c r="BI122" s="7"/>
      <c r="BJ122" s="7"/>
      <c r="BK122" s="7"/>
      <c r="BL122" s="7"/>
      <c r="BM122" s="7"/>
      <c r="BN122" s="7"/>
      <c r="BO122" s="7"/>
      <c r="BP122" s="7"/>
      <c r="BQ122" s="7"/>
      <c r="BR122" s="7"/>
      <c r="BS122" s="7"/>
      <c r="BT122" s="7"/>
      <c r="BU122" s="7"/>
      <c r="BV122" s="7"/>
      <c r="BW122" s="7"/>
      <c r="BX122" s="7"/>
      <c r="BY122" s="7"/>
      <c r="BZ122" s="7"/>
      <c r="CA122" s="7"/>
      <c r="CB122" s="7"/>
      <c r="CC122" s="7"/>
      <c r="CD122" s="7"/>
      <c r="CE122" s="7"/>
      <c r="CF122" s="7"/>
      <c r="CG122" s="7"/>
      <c r="CH122" s="7"/>
      <c r="CI122" s="7"/>
      <c r="CJ122" s="7"/>
      <c r="CK122" s="7"/>
      <c r="CL122" s="7"/>
      <c r="CM122" s="7"/>
      <c r="CN122" s="7"/>
      <c r="CO122" s="7"/>
      <c r="CP122" s="7"/>
      <c r="CQ122" s="7"/>
    </row>
    <row r="123" spans="1:95">
      <c r="A123" s="7"/>
      <c r="B123" s="7"/>
      <c r="C123" s="7"/>
      <c r="D123" s="7"/>
      <c r="E123" s="7"/>
      <c r="F123" s="7"/>
      <c r="G123" s="7"/>
      <c r="H123" s="7"/>
      <c r="I123" s="7"/>
      <c r="J123" s="7"/>
      <c r="K123" s="7"/>
      <c r="L123" s="7"/>
      <c r="M123" s="7"/>
      <c r="N123" s="7"/>
      <c r="O123" s="7"/>
      <c r="P123" s="7"/>
      <c r="Q123" s="7"/>
      <c r="R123" s="7"/>
      <c r="S123" s="7"/>
      <c r="T123" s="7"/>
      <c r="U123" s="7"/>
      <c r="V123" s="7"/>
      <c r="W123" s="7"/>
      <c r="X123" s="7"/>
      <c r="Y123" s="7"/>
      <c r="Z123" s="7"/>
      <c r="AA123" s="7"/>
      <c r="AB123" s="7"/>
      <c r="AC123" s="7"/>
      <c r="AD123" s="7"/>
      <c r="AE123" s="7"/>
      <c r="AF123" s="7"/>
      <c r="AG123" s="7"/>
      <c r="AH123" s="7"/>
      <c r="AI123" s="7"/>
      <c r="AJ123" s="7"/>
      <c r="AK123" s="7"/>
      <c r="AL123" s="7"/>
      <c r="AM123" s="7"/>
      <c r="AN123" s="7"/>
      <c r="AO123" s="7"/>
      <c r="AP123" s="7"/>
      <c r="AQ123" s="7"/>
      <c r="AR123" s="7"/>
      <c r="AS123" s="7"/>
      <c r="AT123" s="7"/>
      <c r="AU123" s="7"/>
      <c r="AV123" s="7"/>
      <c r="AW123" s="7"/>
      <c r="AX123" s="7"/>
      <c r="AY123" s="7"/>
      <c r="AZ123" s="7"/>
      <c r="BA123" s="7"/>
      <c r="BB123" s="7"/>
      <c r="BC123" s="7"/>
      <c r="BD123" s="7"/>
      <c r="BE123" s="7"/>
      <c r="BF123" s="7"/>
      <c r="BG123" s="7"/>
      <c r="BH123" s="7"/>
      <c r="BI123" s="7"/>
      <c r="BJ123" s="7"/>
      <c r="BK123" s="7"/>
      <c r="BL123" s="7"/>
      <c r="BM123" s="7"/>
      <c r="BN123" s="7"/>
      <c r="BO123" s="7"/>
      <c r="BP123" s="7"/>
      <c r="BQ123" s="7"/>
      <c r="BR123" s="7"/>
      <c r="BS123" s="7"/>
      <c r="BT123" s="7"/>
      <c r="BU123" s="7"/>
      <c r="BV123" s="7"/>
      <c r="BW123" s="7"/>
      <c r="BX123" s="7"/>
      <c r="BY123" s="7"/>
      <c r="BZ123" s="7"/>
      <c r="CA123" s="7"/>
      <c r="CB123" s="7"/>
      <c r="CC123" s="7"/>
      <c r="CD123" s="7"/>
      <c r="CE123" s="7"/>
      <c r="CF123" s="7"/>
      <c r="CG123" s="7"/>
      <c r="CH123" s="7"/>
      <c r="CI123" s="7"/>
      <c r="CJ123" s="7"/>
      <c r="CK123" s="7"/>
      <c r="CL123" s="7"/>
      <c r="CM123" s="7"/>
      <c r="CN123" s="7"/>
      <c r="CO123" s="7"/>
      <c r="CP123" s="7"/>
      <c r="CQ123" s="7"/>
    </row>
    <row r="124" spans="1:95">
      <c r="A124" s="7"/>
      <c r="B124" s="7"/>
      <c r="C124" s="7"/>
      <c r="D124" s="7"/>
      <c r="E124" s="7"/>
      <c r="F124" s="7"/>
      <c r="G124" s="7"/>
      <c r="H124" s="7"/>
      <c r="I124" s="7"/>
      <c r="J124" s="7"/>
      <c r="K124" s="7"/>
      <c r="L124" s="7"/>
      <c r="M124" s="7"/>
      <c r="N124" s="7"/>
      <c r="O124" s="7"/>
      <c r="P124" s="7"/>
      <c r="Q124" s="7"/>
      <c r="R124" s="7"/>
      <c r="S124" s="7"/>
      <c r="T124" s="7"/>
      <c r="U124" s="7"/>
      <c r="V124" s="7"/>
      <c r="W124" s="7"/>
      <c r="X124" s="7"/>
      <c r="Y124" s="7"/>
      <c r="Z124" s="7"/>
      <c r="AA124" s="7"/>
      <c r="AB124" s="7"/>
      <c r="AC124" s="7"/>
      <c r="AD124" s="7"/>
      <c r="AE124" s="7"/>
      <c r="AF124" s="7"/>
      <c r="AG124" s="7"/>
      <c r="AH124" s="7"/>
      <c r="AI124" s="7"/>
      <c r="AJ124" s="7"/>
      <c r="AK124" s="7"/>
      <c r="AL124" s="7"/>
      <c r="AM124" s="7"/>
      <c r="AN124" s="7"/>
      <c r="AO124" s="7"/>
      <c r="AP124" s="7"/>
      <c r="AQ124" s="7"/>
      <c r="AR124" s="7"/>
      <c r="AS124" s="7"/>
      <c r="AT124" s="7"/>
      <c r="AU124" s="7"/>
      <c r="AV124" s="7"/>
      <c r="AW124" s="7"/>
      <c r="AX124" s="7"/>
      <c r="AY124" s="7"/>
      <c r="AZ124" s="7"/>
      <c r="BA124" s="7"/>
      <c r="BB124" s="7"/>
      <c r="BC124" s="7"/>
      <c r="BD124" s="7"/>
      <c r="BE124" s="7"/>
      <c r="BF124" s="7"/>
      <c r="BG124" s="7"/>
      <c r="BH124" s="7"/>
      <c r="BI124" s="7"/>
      <c r="BJ124" s="7"/>
      <c r="BK124" s="7"/>
      <c r="BL124" s="7"/>
      <c r="BM124" s="7"/>
      <c r="BN124" s="7"/>
      <c r="BO124" s="7"/>
      <c r="BP124" s="7"/>
      <c r="BQ124" s="7"/>
      <c r="BR124" s="7"/>
      <c r="BS124" s="7"/>
      <c r="BT124" s="7"/>
      <c r="BU124" s="7"/>
      <c r="BV124" s="7"/>
      <c r="BW124" s="7"/>
      <c r="BX124" s="7"/>
      <c r="BY124" s="7"/>
      <c r="BZ124" s="7"/>
      <c r="CA124" s="7"/>
      <c r="CB124" s="7"/>
      <c r="CC124" s="7"/>
      <c r="CD124" s="7"/>
      <c r="CE124" s="7"/>
      <c r="CF124" s="7"/>
      <c r="CG124" s="7"/>
      <c r="CH124" s="7"/>
      <c r="CI124" s="7"/>
      <c r="CJ124" s="7"/>
      <c r="CK124" s="7"/>
      <c r="CL124" s="7"/>
      <c r="CM124" s="7"/>
      <c r="CN124" s="7"/>
      <c r="CO124" s="7"/>
      <c r="CP124" s="7"/>
      <c r="CQ124" s="7"/>
    </row>
    <row r="125" spans="1:95">
      <c r="A125" s="7"/>
      <c r="B125" s="7"/>
      <c r="C125" s="7"/>
      <c r="D125" s="7"/>
      <c r="E125" s="7"/>
      <c r="F125" s="7"/>
      <c r="G125" s="7"/>
      <c r="H125" s="7"/>
      <c r="I125" s="7"/>
      <c r="J125" s="7"/>
      <c r="K125" s="7"/>
      <c r="L125" s="7"/>
      <c r="M125" s="7"/>
      <c r="N125" s="7"/>
      <c r="O125" s="7"/>
      <c r="P125" s="7"/>
      <c r="Q125" s="7"/>
      <c r="R125" s="7"/>
      <c r="S125" s="7"/>
      <c r="T125" s="7"/>
      <c r="U125" s="7"/>
      <c r="V125" s="7"/>
      <c r="W125" s="7"/>
      <c r="X125" s="7"/>
      <c r="Y125" s="7"/>
      <c r="Z125" s="7"/>
      <c r="AA125" s="7"/>
      <c r="AB125" s="7"/>
      <c r="AC125" s="7"/>
      <c r="AD125" s="7"/>
      <c r="AE125" s="7"/>
      <c r="AF125" s="7"/>
      <c r="AG125" s="7"/>
      <c r="AH125" s="7"/>
      <c r="AI125" s="7"/>
      <c r="AJ125" s="7"/>
      <c r="AK125" s="7"/>
      <c r="AL125" s="7"/>
      <c r="AM125" s="7"/>
      <c r="AN125" s="7"/>
      <c r="AO125" s="7"/>
      <c r="AP125" s="7"/>
      <c r="AQ125" s="7"/>
      <c r="AR125" s="7"/>
      <c r="AS125" s="7"/>
      <c r="AT125" s="7"/>
      <c r="AU125" s="7"/>
      <c r="AV125" s="7"/>
      <c r="AW125" s="7"/>
      <c r="AX125" s="7"/>
      <c r="AY125" s="7"/>
      <c r="AZ125" s="7"/>
      <c r="BA125" s="7"/>
      <c r="BB125" s="7"/>
      <c r="BC125" s="7"/>
      <c r="BD125" s="7"/>
      <c r="BE125" s="7"/>
      <c r="BF125" s="7"/>
      <c r="BG125" s="7"/>
      <c r="BH125" s="7"/>
      <c r="BI125" s="7"/>
      <c r="BJ125" s="7"/>
      <c r="BK125" s="7"/>
      <c r="BL125" s="7"/>
      <c r="BM125" s="7"/>
      <c r="BN125" s="7"/>
      <c r="BO125" s="7"/>
      <c r="BP125" s="7"/>
      <c r="BQ125" s="7"/>
      <c r="BR125" s="7"/>
      <c r="BS125" s="7"/>
      <c r="BT125" s="7"/>
      <c r="BU125" s="7"/>
      <c r="BV125" s="7"/>
      <c r="BW125" s="7"/>
      <c r="BX125" s="7"/>
      <c r="BY125" s="7"/>
      <c r="BZ125" s="7"/>
      <c r="CA125" s="7"/>
      <c r="CB125" s="7"/>
      <c r="CC125" s="7"/>
      <c r="CD125" s="7"/>
      <c r="CE125" s="7"/>
      <c r="CF125" s="7"/>
      <c r="CG125" s="7"/>
      <c r="CH125" s="7"/>
      <c r="CI125" s="7"/>
      <c r="CJ125" s="7"/>
      <c r="CK125" s="7"/>
      <c r="CL125" s="7"/>
      <c r="CM125" s="7"/>
      <c r="CN125" s="7"/>
      <c r="CO125" s="7"/>
      <c r="CP125" s="7"/>
      <c r="CQ125" s="7"/>
    </row>
    <row r="126" spans="1:95">
      <c r="A126" s="7"/>
      <c r="B126" s="7"/>
      <c r="C126" s="7"/>
      <c r="D126" s="7"/>
      <c r="E126" s="7"/>
      <c r="F126" s="7"/>
      <c r="G126" s="7"/>
      <c r="H126" s="7"/>
      <c r="I126" s="7"/>
      <c r="J126" s="7"/>
      <c r="K126" s="7"/>
      <c r="L126" s="7"/>
      <c r="M126" s="7"/>
      <c r="N126" s="7"/>
      <c r="O126" s="7"/>
      <c r="P126" s="7"/>
      <c r="Q126" s="7"/>
      <c r="R126" s="7"/>
      <c r="S126" s="7"/>
      <c r="T126" s="7"/>
      <c r="U126" s="7"/>
      <c r="V126" s="7"/>
      <c r="W126" s="7"/>
      <c r="X126" s="7"/>
      <c r="Y126" s="7"/>
      <c r="Z126" s="7"/>
      <c r="AA126" s="7"/>
      <c r="AB126" s="7"/>
      <c r="AC126" s="7"/>
      <c r="AD126" s="7"/>
      <c r="AE126" s="7"/>
      <c r="AF126" s="7"/>
      <c r="AG126" s="7"/>
      <c r="AH126" s="7"/>
      <c r="AI126" s="7"/>
      <c r="AJ126" s="7"/>
      <c r="AK126" s="7"/>
      <c r="AL126" s="7"/>
      <c r="AM126" s="7"/>
      <c r="AN126" s="7"/>
      <c r="AO126" s="7"/>
      <c r="AP126" s="7"/>
      <c r="AQ126" s="7"/>
      <c r="AR126" s="7"/>
      <c r="AS126" s="7"/>
      <c r="AT126" s="7"/>
      <c r="AU126" s="7"/>
      <c r="AV126" s="7"/>
      <c r="AW126" s="7"/>
      <c r="AX126" s="7"/>
      <c r="AY126" s="7"/>
      <c r="AZ126" s="7"/>
      <c r="BA126" s="7"/>
      <c r="BB126" s="7"/>
      <c r="BC126" s="7"/>
      <c r="BD126" s="7"/>
      <c r="BE126" s="7"/>
      <c r="BF126" s="7"/>
      <c r="BG126" s="7"/>
      <c r="BH126" s="7"/>
      <c r="BI126" s="7"/>
      <c r="BJ126" s="7"/>
      <c r="BK126" s="7"/>
      <c r="BL126" s="7"/>
      <c r="BM126" s="7"/>
      <c r="BN126" s="7"/>
      <c r="BO126" s="7"/>
      <c r="BP126" s="7"/>
      <c r="BQ126" s="7"/>
      <c r="BR126" s="7"/>
      <c r="BS126" s="7"/>
      <c r="BT126" s="7"/>
      <c r="BU126" s="7"/>
      <c r="BV126" s="7"/>
      <c r="BW126" s="7"/>
      <c r="BX126" s="7"/>
      <c r="BY126" s="7"/>
      <c r="BZ126" s="7"/>
      <c r="CA126" s="7"/>
      <c r="CB126" s="7"/>
      <c r="CC126" s="7"/>
      <c r="CD126" s="7"/>
      <c r="CE126" s="7"/>
      <c r="CF126" s="7"/>
      <c r="CG126" s="7"/>
      <c r="CH126" s="7"/>
      <c r="CI126" s="7"/>
      <c r="CJ126" s="7"/>
      <c r="CK126" s="7"/>
      <c r="CL126" s="7"/>
      <c r="CM126" s="7"/>
      <c r="CN126" s="7"/>
      <c r="CO126" s="7"/>
      <c r="CP126" s="7"/>
      <c r="CQ126" s="7"/>
    </row>
    <row r="127" spans="1:95">
      <c r="A127" s="7"/>
      <c r="B127" s="7"/>
      <c r="C127" s="7"/>
      <c r="D127" s="7"/>
      <c r="E127" s="7"/>
      <c r="F127" s="7"/>
      <c r="G127" s="7"/>
      <c r="H127" s="7"/>
      <c r="I127" s="7"/>
      <c r="J127" s="7"/>
      <c r="K127" s="7"/>
      <c r="L127" s="7"/>
      <c r="M127" s="7"/>
      <c r="N127" s="7"/>
      <c r="O127" s="7"/>
      <c r="P127" s="7"/>
      <c r="Q127" s="7"/>
      <c r="R127" s="7"/>
      <c r="S127" s="7"/>
      <c r="T127" s="7"/>
      <c r="U127" s="7"/>
      <c r="V127" s="7"/>
      <c r="W127" s="7"/>
      <c r="X127" s="7"/>
      <c r="Y127" s="7"/>
      <c r="Z127" s="7"/>
      <c r="AA127" s="7"/>
      <c r="AB127" s="7"/>
      <c r="AC127" s="7"/>
      <c r="AD127" s="7"/>
      <c r="AE127" s="7"/>
      <c r="AF127" s="7"/>
      <c r="AG127" s="7"/>
      <c r="AH127" s="7"/>
      <c r="AI127" s="7"/>
      <c r="AJ127" s="7"/>
      <c r="AK127" s="7"/>
      <c r="AL127" s="7"/>
      <c r="AM127" s="7"/>
      <c r="AN127" s="7"/>
      <c r="AO127" s="7"/>
      <c r="AP127" s="7"/>
      <c r="AQ127" s="7"/>
      <c r="AR127" s="7"/>
      <c r="AS127" s="7"/>
      <c r="AT127" s="7"/>
      <c r="AU127" s="7"/>
      <c r="AV127" s="7"/>
      <c r="AW127" s="7"/>
      <c r="AX127" s="7"/>
      <c r="AY127" s="7"/>
      <c r="AZ127" s="7"/>
      <c r="BA127" s="7"/>
      <c r="BB127" s="7"/>
      <c r="BC127" s="7"/>
      <c r="BD127" s="7"/>
      <c r="BE127" s="7"/>
      <c r="BF127" s="7"/>
      <c r="BG127" s="7"/>
      <c r="BH127" s="7"/>
      <c r="BI127" s="7"/>
      <c r="BJ127" s="7"/>
      <c r="BK127" s="7"/>
      <c r="BL127" s="7"/>
      <c r="BM127" s="7"/>
      <c r="BN127" s="7"/>
      <c r="BO127" s="7"/>
      <c r="BP127" s="7"/>
      <c r="BQ127" s="7"/>
      <c r="BR127" s="7"/>
      <c r="BS127" s="7"/>
      <c r="BT127" s="7"/>
      <c r="BU127" s="7"/>
      <c r="BV127" s="7"/>
      <c r="BW127" s="7"/>
      <c r="BX127" s="7"/>
      <c r="BY127" s="7"/>
      <c r="BZ127" s="7"/>
      <c r="CA127" s="7"/>
      <c r="CB127" s="7"/>
      <c r="CC127" s="7"/>
      <c r="CD127" s="7"/>
      <c r="CE127" s="7"/>
      <c r="CF127" s="7"/>
      <c r="CG127" s="7"/>
      <c r="CH127" s="7"/>
      <c r="CI127" s="7"/>
      <c r="CJ127" s="7"/>
      <c r="CK127" s="7"/>
      <c r="CL127" s="7"/>
      <c r="CM127" s="7"/>
      <c r="CN127" s="7"/>
      <c r="CO127" s="7"/>
      <c r="CP127" s="7"/>
      <c r="CQ127" s="7"/>
    </row>
    <row r="128" spans="1:95">
      <c r="A128" s="7"/>
      <c r="B128" s="7"/>
      <c r="C128" s="7"/>
      <c r="D128" s="7"/>
      <c r="E128" s="7"/>
      <c r="F128" s="7"/>
      <c r="G128" s="7"/>
      <c r="H128" s="7"/>
      <c r="I128" s="7"/>
      <c r="J128" s="7"/>
      <c r="K128" s="7"/>
      <c r="L128" s="7"/>
      <c r="M128" s="7"/>
      <c r="N128" s="7"/>
      <c r="O128" s="7"/>
      <c r="P128" s="7"/>
      <c r="Q128" s="7"/>
      <c r="R128" s="7"/>
      <c r="S128" s="7"/>
      <c r="T128" s="7"/>
      <c r="U128" s="7"/>
      <c r="V128" s="7"/>
      <c r="W128" s="7"/>
      <c r="X128" s="7"/>
      <c r="Y128" s="7"/>
      <c r="Z128" s="7"/>
      <c r="AA128" s="7"/>
      <c r="AB128" s="7"/>
      <c r="AC128" s="7"/>
      <c r="AD128" s="7"/>
      <c r="AE128" s="7"/>
      <c r="AF128" s="7"/>
      <c r="AG128" s="7"/>
      <c r="AH128" s="7"/>
      <c r="AI128" s="7"/>
      <c r="AJ128" s="7"/>
      <c r="AK128" s="7"/>
      <c r="AL128" s="7"/>
      <c r="AM128" s="7"/>
      <c r="AN128" s="7"/>
      <c r="AO128" s="7"/>
      <c r="AP128" s="7"/>
      <c r="AQ128" s="7"/>
      <c r="AR128" s="7"/>
      <c r="AS128" s="7"/>
      <c r="AT128" s="7"/>
      <c r="AU128" s="7"/>
      <c r="AV128" s="7"/>
      <c r="AW128" s="7"/>
      <c r="AX128" s="7"/>
      <c r="AY128" s="7"/>
      <c r="AZ128" s="7"/>
      <c r="BA128" s="7"/>
      <c r="BB128" s="7"/>
      <c r="BC128" s="7"/>
      <c r="BD128" s="7"/>
      <c r="BE128" s="7"/>
      <c r="BF128" s="7"/>
      <c r="BG128" s="7"/>
      <c r="BH128" s="7"/>
      <c r="BI128" s="7"/>
      <c r="BJ128" s="7"/>
      <c r="BK128" s="7"/>
      <c r="BL128" s="7"/>
      <c r="BM128" s="7"/>
      <c r="BN128" s="7"/>
      <c r="BO128" s="7"/>
      <c r="BP128" s="7"/>
      <c r="BQ128" s="7"/>
      <c r="BR128" s="7"/>
      <c r="BS128" s="7"/>
      <c r="BT128" s="7"/>
      <c r="BU128" s="7"/>
      <c r="BV128" s="7"/>
      <c r="BW128" s="7"/>
      <c r="BX128" s="7"/>
      <c r="BY128" s="7"/>
      <c r="BZ128" s="7"/>
      <c r="CA128" s="7"/>
      <c r="CB128" s="7"/>
      <c r="CC128" s="7"/>
      <c r="CD128" s="7"/>
      <c r="CE128" s="7"/>
      <c r="CF128" s="7"/>
      <c r="CG128" s="7"/>
      <c r="CH128" s="7"/>
      <c r="CI128" s="7"/>
      <c r="CJ128" s="7"/>
      <c r="CK128" s="7"/>
      <c r="CL128" s="7"/>
      <c r="CM128" s="7"/>
      <c r="CN128" s="7"/>
      <c r="CO128" s="7"/>
      <c r="CP128" s="7"/>
      <c r="CQ128" s="7"/>
    </row>
    <row r="129" spans="1:95">
      <c r="A129" s="7"/>
      <c r="B129" s="7"/>
      <c r="C129" s="7"/>
      <c r="D129" s="7"/>
      <c r="E129" s="7"/>
      <c r="F129" s="7"/>
      <c r="G129" s="7"/>
      <c r="H129" s="7"/>
      <c r="I129" s="7"/>
      <c r="J129" s="7"/>
      <c r="K129" s="7"/>
      <c r="L129" s="7"/>
      <c r="M129" s="7"/>
      <c r="N129" s="7"/>
      <c r="O129" s="7"/>
      <c r="P129" s="7"/>
      <c r="Q129" s="7"/>
      <c r="R129" s="7"/>
      <c r="S129" s="7"/>
      <c r="T129" s="7"/>
      <c r="U129" s="7"/>
      <c r="V129" s="7"/>
      <c r="W129" s="7"/>
      <c r="X129" s="7"/>
      <c r="Y129" s="7"/>
      <c r="Z129" s="7"/>
      <c r="AA129" s="7"/>
      <c r="AB129" s="7"/>
      <c r="AC129" s="7"/>
      <c r="AD129" s="7"/>
      <c r="AE129" s="7"/>
      <c r="AF129" s="7"/>
      <c r="AG129" s="7"/>
      <c r="AH129" s="7"/>
      <c r="AI129" s="7"/>
      <c r="AJ129" s="7"/>
      <c r="AK129" s="7"/>
      <c r="AL129" s="7"/>
      <c r="AM129" s="7"/>
      <c r="AN129" s="7"/>
      <c r="AO129" s="7"/>
      <c r="AP129" s="7"/>
      <c r="AQ129" s="7"/>
      <c r="AR129" s="7"/>
      <c r="AS129" s="7"/>
      <c r="AT129" s="7"/>
      <c r="AU129" s="7"/>
      <c r="AV129" s="7"/>
      <c r="AW129" s="7"/>
      <c r="AX129" s="7"/>
      <c r="AY129" s="7"/>
      <c r="AZ129" s="7"/>
      <c r="BA129" s="7"/>
      <c r="BB129" s="7"/>
      <c r="BC129" s="7"/>
      <c r="BD129" s="7"/>
      <c r="BE129" s="7"/>
      <c r="BF129" s="7"/>
      <c r="BG129" s="7"/>
      <c r="BH129" s="7"/>
      <c r="BI129" s="7"/>
      <c r="BJ129" s="7"/>
      <c r="BK129" s="7"/>
      <c r="BL129" s="7"/>
      <c r="BM129" s="7"/>
      <c r="BN129" s="7"/>
      <c r="BO129" s="7"/>
      <c r="BP129" s="7"/>
      <c r="BQ129" s="7"/>
      <c r="BR129" s="7"/>
      <c r="BS129" s="7"/>
      <c r="BT129" s="7"/>
      <c r="BU129" s="7"/>
      <c r="BV129" s="7"/>
      <c r="BW129" s="7"/>
      <c r="BX129" s="7"/>
      <c r="BY129" s="7"/>
      <c r="BZ129" s="7"/>
      <c r="CA129" s="7"/>
      <c r="CB129" s="7"/>
      <c r="CC129" s="7"/>
      <c r="CD129" s="7"/>
      <c r="CE129" s="7"/>
      <c r="CF129" s="7"/>
      <c r="CG129" s="7"/>
      <c r="CH129" s="7"/>
      <c r="CI129" s="7"/>
      <c r="CJ129" s="7"/>
      <c r="CK129" s="7"/>
      <c r="CL129" s="7"/>
      <c r="CM129" s="7"/>
      <c r="CN129" s="7"/>
      <c r="CO129" s="7"/>
      <c r="CP129" s="7"/>
      <c r="CQ129" s="7"/>
    </row>
    <row r="130" spans="1:95">
      <c r="A130" s="7"/>
      <c r="B130" s="7"/>
      <c r="C130" s="7"/>
      <c r="D130" s="7"/>
      <c r="E130" s="7"/>
      <c r="F130" s="7"/>
      <c r="G130" s="7"/>
      <c r="H130" s="7"/>
      <c r="I130" s="7"/>
      <c r="J130" s="7"/>
      <c r="K130" s="7"/>
      <c r="L130" s="7"/>
      <c r="M130" s="7"/>
      <c r="N130" s="7"/>
      <c r="O130" s="7"/>
      <c r="P130" s="7"/>
      <c r="Q130" s="7"/>
      <c r="R130" s="7"/>
      <c r="S130" s="7"/>
      <c r="T130" s="7"/>
      <c r="U130" s="7"/>
      <c r="V130" s="7"/>
      <c r="W130" s="7"/>
      <c r="X130" s="7"/>
      <c r="Y130" s="7"/>
      <c r="Z130" s="7"/>
      <c r="AA130" s="7"/>
      <c r="AB130" s="7"/>
      <c r="AC130" s="7"/>
      <c r="AD130" s="7"/>
      <c r="AE130" s="7"/>
      <c r="AF130" s="7"/>
      <c r="AG130" s="7"/>
      <c r="AH130" s="7"/>
      <c r="AI130" s="7"/>
      <c r="AJ130" s="7"/>
      <c r="AK130" s="7"/>
      <c r="AL130" s="7"/>
      <c r="AM130" s="7"/>
      <c r="AN130" s="7"/>
      <c r="AO130" s="7"/>
      <c r="AP130" s="7"/>
      <c r="AQ130" s="7"/>
      <c r="AR130" s="7"/>
      <c r="AS130" s="7"/>
      <c r="AT130" s="7"/>
      <c r="AU130" s="7"/>
      <c r="AV130" s="7"/>
      <c r="AW130" s="7"/>
      <c r="AX130" s="7"/>
      <c r="AY130" s="7"/>
      <c r="AZ130" s="7"/>
      <c r="BA130" s="7"/>
      <c r="BB130" s="7"/>
      <c r="BC130" s="7"/>
      <c r="BD130" s="7"/>
      <c r="BE130" s="7"/>
      <c r="BF130" s="7"/>
      <c r="BG130" s="7"/>
      <c r="BH130" s="7"/>
      <c r="BI130" s="7"/>
      <c r="BJ130" s="7"/>
      <c r="BK130" s="7"/>
      <c r="BL130" s="7"/>
      <c r="BM130" s="7"/>
      <c r="BN130" s="7"/>
      <c r="BO130" s="7"/>
      <c r="BP130" s="7"/>
      <c r="BQ130" s="7"/>
      <c r="BR130" s="7"/>
      <c r="BS130" s="7"/>
      <c r="BT130" s="7"/>
      <c r="BU130" s="7"/>
      <c r="BV130" s="7"/>
      <c r="BW130" s="7"/>
      <c r="BX130" s="7"/>
      <c r="BY130" s="7"/>
      <c r="BZ130" s="7"/>
      <c r="CA130" s="7"/>
      <c r="CB130" s="7"/>
      <c r="CC130" s="7"/>
      <c r="CD130" s="7"/>
      <c r="CE130" s="7"/>
      <c r="CF130" s="7"/>
      <c r="CG130" s="7"/>
      <c r="CH130" s="7"/>
      <c r="CI130" s="7"/>
      <c r="CJ130" s="7"/>
      <c r="CK130" s="7"/>
      <c r="CL130" s="7"/>
      <c r="CM130" s="7"/>
      <c r="CN130" s="7"/>
      <c r="CO130" s="7"/>
      <c r="CP130" s="7"/>
      <c r="CQ130" s="7"/>
    </row>
    <row r="131" spans="1:95">
      <c r="A131" s="7"/>
      <c r="B131" s="7"/>
      <c r="C131" s="7"/>
      <c r="D131" s="7"/>
      <c r="E131" s="7"/>
      <c r="F131" s="7"/>
      <c r="G131" s="7"/>
      <c r="H131" s="7"/>
      <c r="I131" s="7"/>
      <c r="J131" s="7"/>
      <c r="K131" s="7"/>
      <c r="L131" s="7"/>
      <c r="M131" s="7"/>
      <c r="N131" s="7"/>
      <c r="O131" s="7"/>
      <c r="P131" s="7"/>
      <c r="Q131" s="7"/>
      <c r="R131" s="7"/>
      <c r="S131" s="7"/>
      <c r="T131" s="7"/>
      <c r="U131" s="7"/>
      <c r="V131" s="7"/>
      <c r="W131" s="7"/>
      <c r="X131" s="7"/>
      <c r="Y131" s="7"/>
      <c r="Z131" s="7"/>
      <c r="AA131" s="7"/>
      <c r="AB131" s="7"/>
      <c r="AC131" s="7"/>
      <c r="AD131" s="7"/>
      <c r="AE131" s="7"/>
      <c r="AF131" s="7"/>
      <c r="AG131" s="7"/>
      <c r="AH131" s="7"/>
      <c r="AI131" s="7"/>
      <c r="AJ131" s="7"/>
      <c r="AK131" s="7"/>
      <c r="AL131" s="7"/>
      <c r="AM131" s="7"/>
      <c r="AN131" s="7"/>
      <c r="AO131" s="7"/>
      <c r="AP131" s="7"/>
      <c r="AQ131" s="7"/>
      <c r="AR131" s="7"/>
      <c r="AS131" s="7"/>
      <c r="AT131" s="7"/>
      <c r="AU131" s="7"/>
      <c r="AV131" s="7"/>
      <c r="AW131" s="7"/>
      <c r="AX131" s="7"/>
      <c r="AY131" s="7"/>
      <c r="AZ131" s="7"/>
      <c r="BA131" s="7"/>
      <c r="BB131" s="7"/>
      <c r="BC131" s="7"/>
      <c r="BD131" s="7"/>
      <c r="BE131" s="7"/>
      <c r="BF131" s="7"/>
      <c r="BG131" s="7"/>
      <c r="BH131" s="7"/>
      <c r="BI131" s="7"/>
      <c r="BJ131" s="7"/>
      <c r="BK131" s="7"/>
      <c r="BL131" s="7"/>
      <c r="BM131" s="7"/>
      <c r="BN131" s="7"/>
      <c r="BO131" s="7"/>
      <c r="BP131" s="7"/>
      <c r="BQ131" s="7"/>
      <c r="BR131" s="7"/>
      <c r="BS131" s="7"/>
      <c r="BT131" s="7"/>
      <c r="BU131" s="7"/>
      <c r="BV131" s="7"/>
      <c r="BW131" s="7"/>
      <c r="BX131" s="7"/>
      <c r="BY131" s="7"/>
      <c r="BZ131" s="7"/>
      <c r="CA131" s="7"/>
      <c r="CB131" s="7"/>
      <c r="CC131" s="7"/>
      <c r="CD131" s="7"/>
      <c r="CE131" s="7"/>
      <c r="CF131" s="7"/>
      <c r="CG131" s="7"/>
      <c r="CH131" s="7"/>
      <c r="CI131" s="7"/>
      <c r="CJ131" s="7"/>
      <c r="CK131" s="7"/>
      <c r="CL131" s="7"/>
      <c r="CM131" s="7"/>
      <c r="CN131" s="7"/>
      <c r="CO131" s="7"/>
      <c r="CP131" s="7"/>
      <c r="CQ131" s="7"/>
    </row>
    <row r="132" spans="1:95">
      <c r="A132" s="7"/>
      <c r="B132" s="7"/>
      <c r="C132" s="7"/>
      <c r="D132" s="7"/>
      <c r="E132" s="7"/>
      <c r="F132" s="7"/>
      <c r="G132" s="7"/>
      <c r="H132" s="7"/>
      <c r="I132" s="7"/>
      <c r="J132" s="7"/>
      <c r="K132" s="7"/>
      <c r="L132" s="7"/>
      <c r="M132" s="7"/>
      <c r="N132" s="7"/>
      <c r="O132" s="7"/>
      <c r="P132" s="7"/>
      <c r="Q132" s="7"/>
      <c r="R132" s="7"/>
      <c r="S132" s="7"/>
      <c r="T132" s="7"/>
      <c r="U132" s="7"/>
      <c r="V132" s="7"/>
      <c r="W132" s="7"/>
      <c r="X132" s="7"/>
      <c r="Y132" s="7"/>
      <c r="Z132" s="7"/>
      <c r="AA132" s="7"/>
      <c r="AB132" s="7"/>
      <c r="AC132" s="7"/>
      <c r="AD132" s="7"/>
      <c r="AE132" s="7"/>
      <c r="AF132" s="7"/>
      <c r="AG132" s="7"/>
      <c r="AH132" s="7"/>
      <c r="AI132" s="7"/>
      <c r="AJ132" s="7"/>
      <c r="AK132" s="7"/>
      <c r="AL132" s="7"/>
      <c r="AM132" s="7"/>
      <c r="AN132" s="7"/>
      <c r="AO132" s="7"/>
      <c r="AP132" s="7"/>
      <c r="AQ132" s="7"/>
      <c r="AR132" s="7"/>
      <c r="AS132" s="7"/>
      <c r="AT132" s="7"/>
      <c r="AU132" s="7"/>
      <c r="AV132" s="7"/>
      <c r="AW132" s="7"/>
      <c r="AX132" s="7"/>
      <c r="AY132" s="7"/>
      <c r="AZ132" s="7"/>
      <c r="BA132" s="7"/>
      <c r="BB132" s="7"/>
      <c r="BC132" s="7"/>
      <c r="BD132" s="7"/>
      <c r="BE132" s="7"/>
      <c r="BF132" s="7"/>
      <c r="BG132" s="7"/>
      <c r="BH132" s="7"/>
      <c r="BI132" s="7"/>
      <c r="BJ132" s="7"/>
      <c r="BK132" s="7"/>
      <c r="BL132" s="7"/>
      <c r="BM132" s="7"/>
      <c r="BN132" s="7"/>
      <c r="BO132" s="7"/>
      <c r="BP132" s="7"/>
      <c r="BQ132" s="7"/>
      <c r="BR132" s="7"/>
      <c r="BS132" s="7"/>
      <c r="BT132" s="7"/>
      <c r="BU132" s="7"/>
      <c r="BV132" s="7"/>
      <c r="BW132" s="7"/>
      <c r="BX132" s="7"/>
      <c r="BY132" s="7"/>
      <c r="BZ132" s="7"/>
      <c r="CA132" s="7"/>
      <c r="CB132" s="7"/>
      <c r="CC132" s="7"/>
      <c r="CD132" s="7"/>
      <c r="CE132" s="7"/>
      <c r="CF132" s="7"/>
      <c r="CG132" s="7"/>
      <c r="CH132" s="7"/>
      <c r="CI132" s="7"/>
      <c r="CJ132" s="7"/>
      <c r="CK132" s="7"/>
      <c r="CL132" s="7"/>
      <c r="CM132" s="7"/>
      <c r="CN132" s="7"/>
      <c r="CO132" s="7"/>
      <c r="CP132" s="7"/>
      <c r="CQ132" s="7"/>
    </row>
    <row r="133" spans="1:95">
      <c r="A133" s="7"/>
      <c r="B133" s="7"/>
      <c r="C133" s="7"/>
      <c r="D133" s="7"/>
      <c r="E133" s="7"/>
      <c r="F133" s="7"/>
      <c r="G133" s="7"/>
      <c r="H133" s="7"/>
      <c r="I133" s="7"/>
      <c r="J133" s="7"/>
      <c r="K133" s="7"/>
      <c r="L133" s="7"/>
      <c r="M133" s="7"/>
      <c r="N133" s="7"/>
      <c r="O133" s="7"/>
      <c r="P133" s="7"/>
      <c r="Q133" s="7"/>
      <c r="R133" s="7"/>
      <c r="S133" s="7"/>
      <c r="T133" s="7"/>
      <c r="U133" s="7"/>
      <c r="V133" s="7"/>
      <c r="W133" s="7"/>
      <c r="X133" s="7"/>
      <c r="Y133" s="7"/>
      <c r="Z133" s="7"/>
      <c r="AA133" s="7"/>
      <c r="AB133" s="7"/>
      <c r="AC133" s="7"/>
      <c r="AD133" s="7"/>
      <c r="AE133" s="7"/>
      <c r="AF133" s="7"/>
      <c r="AG133" s="7"/>
      <c r="AH133" s="7"/>
      <c r="AI133" s="7"/>
      <c r="AJ133" s="7"/>
      <c r="AK133" s="7"/>
      <c r="AL133" s="7"/>
      <c r="AM133" s="7"/>
      <c r="AN133" s="7"/>
      <c r="AO133" s="7"/>
      <c r="AP133" s="7"/>
      <c r="AQ133" s="7"/>
      <c r="AR133" s="7"/>
      <c r="AS133" s="7"/>
      <c r="AT133" s="7"/>
      <c r="AU133" s="7"/>
      <c r="AV133" s="7"/>
      <c r="AW133" s="7"/>
      <c r="AX133" s="7"/>
      <c r="AY133" s="7"/>
      <c r="AZ133" s="7"/>
      <c r="BA133" s="7"/>
      <c r="BB133" s="7"/>
      <c r="BC133" s="7"/>
      <c r="BD133" s="7"/>
      <c r="BE133" s="7"/>
      <c r="BF133" s="7"/>
      <c r="BG133" s="7"/>
      <c r="BH133" s="7"/>
      <c r="BI133" s="7"/>
      <c r="BJ133" s="7"/>
      <c r="BK133" s="7"/>
      <c r="BL133" s="7"/>
      <c r="BM133" s="7"/>
      <c r="BN133" s="7"/>
      <c r="BO133" s="7"/>
      <c r="BP133" s="7"/>
      <c r="BQ133" s="7"/>
      <c r="BR133" s="7"/>
      <c r="BS133" s="7"/>
      <c r="BT133" s="7"/>
      <c r="BU133" s="7"/>
      <c r="BV133" s="7"/>
      <c r="BW133" s="7"/>
      <c r="BX133" s="7"/>
      <c r="BY133" s="7"/>
      <c r="BZ133" s="7"/>
      <c r="CA133" s="7"/>
      <c r="CB133" s="7"/>
      <c r="CC133" s="7"/>
      <c r="CD133" s="7"/>
      <c r="CE133" s="7"/>
      <c r="CF133" s="7"/>
      <c r="CG133" s="7"/>
      <c r="CH133" s="7"/>
      <c r="CI133" s="7"/>
      <c r="CJ133" s="7"/>
      <c r="CK133" s="7"/>
      <c r="CL133" s="7"/>
      <c r="CM133" s="7"/>
      <c r="CN133" s="7"/>
      <c r="CO133" s="7"/>
      <c r="CP133" s="7"/>
      <c r="CQ133" s="7"/>
    </row>
    <row r="134" spans="1:95">
      <c r="A134" s="7"/>
      <c r="B134" s="7"/>
      <c r="C134" s="7"/>
      <c r="D134" s="7"/>
      <c r="E134" s="7"/>
      <c r="F134" s="7"/>
      <c r="G134" s="7"/>
      <c r="H134" s="7"/>
      <c r="I134" s="7"/>
      <c r="J134" s="7"/>
      <c r="K134" s="7"/>
      <c r="L134" s="7"/>
      <c r="M134" s="7"/>
      <c r="N134" s="7"/>
      <c r="O134" s="7"/>
      <c r="P134" s="7"/>
      <c r="Q134" s="7"/>
      <c r="R134" s="7"/>
      <c r="S134" s="7"/>
      <c r="T134" s="7"/>
      <c r="U134" s="7"/>
      <c r="V134" s="7"/>
      <c r="W134" s="7"/>
      <c r="X134" s="7"/>
      <c r="Y134" s="7"/>
      <c r="Z134" s="7"/>
      <c r="AA134" s="7"/>
      <c r="AB134" s="7"/>
      <c r="AC134" s="7"/>
      <c r="AD134" s="7"/>
      <c r="AE134" s="7"/>
      <c r="AF134" s="7"/>
      <c r="AG134" s="7"/>
      <c r="AH134" s="7"/>
      <c r="AI134" s="7"/>
      <c r="AJ134" s="7"/>
      <c r="AK134" s="7"/>
      <c r="AL134" s="7"/>
      <c r="AM134" s="7"/>
      <c r="AN134" s="7"/>
      <c r="AO134" s="7"/>
      <c r="AP134" s="7"/>
      <c r="AQ134" s="7"/>
      <c r="AR134" s="7"/>
      <c r="AS134" s="7"/>
      <c r="AT134" s="7"/>
      <c r="AU134" s="7"/>
      <c r="AV134" s="7"/>
      <c r="AW134" s="7"/>
      <c r="AX134" s="7"/>
      <c r="AY134" s="7"/>
      <c r="AZ134" s="7"/>
      <c r="BA134" s="7"/>
      <c r="BB134" s="7"/>
      <c r="BC134" s="7"/>
      <c r="BD134" s="7"/>
      <c r="BE134" s="7"/>
      <c r="BF134" s="7"/>
      <c r="BG134" s="7"/>
      <c r="BH134" s="7"/>
      <c r="BI134" s="7"/>
      <c r="BJ134" s="7"/>
      <c r="BK134" s="7"/>
      <c r="BL134" s="7"/>
      <c r="BM134" s="7"/>
      <c r="BN134" s="7"/>
      <c r="BO134" s="7"/>
      <c r="BP134" s="7"/>
      <c r="BQ134" s="7"/>
      <c r="BR134" s="7"/>
      <c r="BS134" s="7"/>
      <c r="BT134" s="7"/>
      <c r="BU134" s="7"/>
      <c r="BV134" s="7"/>
      <c r="BW134" s="7"/>
      <c r="BX134" s="7"/>
      <c r="BY134" s="7"/>
      <c r="BZ134" s="7"/>
      <c r="CA134" s="7"/>
      <c r="CB134" s="7"/>
      <c r="CC134" s="7"/>
      <c r="CD134" s="7"/>
      <c r="CE134" s="7"/>
      <c r="CF134" s="7"/>
      <c r="CG134" s="7"/>
      <c r="CH134" s="7"/>
      <c r="CI134" s="7"/>
      <c r="CJ134" s="7"/>
      <c r="CK134" s="7"/>
      <c r="CL134" s="7"/>
      <c r="CM134" s="7"/>
      <c r="CN134" s="7"/>
      <c r="CO134" s="7"/>
      <c r="CP134" s="7"/>
      <c r="CQ134" s="7"/>
    </row>
    <row r="135" spans="1:95">
      <c r="A135" s="7"/>
      <c r="B135" s="7"/>
      <c r="C135" s="7"/>
      <c r="D135" s="7"/>
      <c r="E135" s="7"/>
      <c r="F135" s="7"/>
      <c r="G135" s="7"/>
      <c r="H135" s="7"/>
      <c r="I135" s="7"/>
      <c r="J135" s="7"/>
      <c r="K135" s="7"/>
      <c r="L135" s="7"/>
      <c r="M135" s="7"/>
      <c r="N135" s="7"/>
      <c r="O135" s="7"/>
      <c r="P135" s="7"/>
      <c r="Q135" s="7"/>
      <c r="R135" s="7"/>
      <c r="S135" s="7"/>
      <c r="T135" s="7"/>
      <c r="U135" s="7"/>
      <c r="V135" s="7"/>
      <c r="W135" s="7"/>
      <c r="X135" s="7"/>
      <c r="Y135" s="7"/>
      <c r="Z135" s="7"/>
      <c r="AA135" s="7"/>
      <c r="AB135" s="7"/>
      <c r="AC135" s="7"/>
      <c r="AD135" s="7"/>
      <c r="AE135" s="7"/>
      <c r="AF135" s="7"/>
      <c r="AG135" s="7"/>
      <c r="AH135" s="7"/>
      <c r="AI135" s="7"/>
      <c r="AJ135" s="7"/>
      <c r="AK135" s="7"/>
      <c r="AL135" s="7"/>
      <c r="AM135" s="7"/>
      <c r="AN135" s="7"/>
      <c r="AO135" s="7"/>
      <c r="AP135" s="7"/>
      <c r="AQ135" s="7"/>
      <c r="AR135" s="7"/>
      <c r="AS135" s="7"/>
      <c r="AT135" s="7"/>
      <c r="AU135" s="7"/>
      <c r="AV135" s="7"/>
      <c r="AW135" s="7"/>
      <c r="AX135" s="7"/>
      <c r="AY135" s="7"/>
      <c r="AZ135" s="7"/>
      <c r="BA135" s="7"/>
      <c r="BB135" s="7"/>
      <c r="BC135" s="7"/>
      <c r="BD135" s="7"/>
      <c r="BE135" s="7"/>
      <c r="BF135" s="7"/>
      <c r="BG135" s="7"/>
      <c r="BH135" s="7"/>
      <c r="BI135" s="7"/>
      <c r="BJ135" s="7"/>
      <c r="BK135" s="7"/>
      <c r="BL135" s="7"/>
      <c r="BM135" s="7"/>
      <c r="BN135" s="7"/>
      <c r="BO135" s="7"/>
      <c r="BP135" s="7"/>
      <c r="BQ135" s="7"/>
      <c r="BR135" s="7"/>
      <c r="BS135" s="7"/>
      <c r="BT135" s="7"/>
      <c r="BU135" s="7"/>
      <c r="BV135" s="7"/>
      <c r="BW135" s="7"/>
      <c r="BX135" s="7"/>
      <c r="BY135" s="7"/>
      <c r="BZ135" s="7"/>
      <c r="CA135" s="7"/>
      <c r="CB135" s="7"/>
      <c r="CC135" s="7"/>
      <c r="CD135" s="7"/>
      <c r="CE135" s="7"/>
      <c r="CF135" s="7"/>
      <c r="CG135" s="7"/>
      <c r="CH135" s="7"/>
      <c r="CI135" s="7"/>
      <c r="CJ135" s="7"/>
      <c r="CK135" s="7"/>
      <c r="CL135" s="7"/>
      <c r="CM135" s="7"/>
      <c r="CN135" s="7"/>
      <c r="CO135" s="7"/>
      <c r="CP135" s="7"/>
      <c r="CQ135" s="7"/>
    </row>
    <row r="136" spans="1:95">
      <c r="A136" s="7"/>
      <c r="B136" s="7"/>
      <c r="C136" s="7"/>
      <c r="D136" s="7"/>
      <c r="E136" s="7"/>
      <c r="F136" s="7"/>
      <c r="G136" s="7"/>
      <c r="H136" s="7"/>
      <c r="I136" s="7"/>
      <c r="J136" s="7"/>
      <c r="K136" s="7"/>
      <c r="L136" s="7"/>
      <c r="M136" s="7"/>
      <c r="N136" s="7"/>
      <c r="O136" s="7"/>
      <c r="P136" s="7"/>
      <c r="Q136" s="7"/>
      <c r="R136" s="7"/>
      <c r="S136" s="7"/>
      <c r="T136" s="7"/>
      <c r="U136" s="7"/>
      <c r="V136" s="7"/>
      <c r="W136" s="7"/>
      <c r="X136" s="7"/>
      <c r="Y136" s="7"/>
      <c r="Z136" s="7"/>
      <c r="AA136" s="7"/>
      <c r="AB136" s="7"/>
      <c r="AC136" s="7"/>
      <c r="AD136" s="7"/>
      <c r="AE136" s="7"/>
      <c r="AF136" s="7"/>
      <c r="AG136" s="7"/>
      <c r="AH136" s="7"/>
      <c r="AI136" s="7"/>
      <c r="AJ136" s="7"/>
      <c r="AK136" s="7"/>
      <c r="AL136" s="7"/>
      <c r="AM136" s="7"/>
      <c r="AN136" s="7"/>
      <c r="AO136" s="7"/>
      <c r="AP136" s="7"/>
      <c r="AQ136" s="7"/>
      <c r="AR136" s="7"/>
      <c r="AS136" s="7"/>
      <c r="AT136" s="7"/>
      <c r="AU136" s="7"/>
      <c r="AV136" s="7"/>
      <c r="AW136" s="7"/>
      <c r="AX136" s="7"/>
      <c r="AY136" s="7"/>
      <c r="AZ136" s="7"/>
      <c r="BA136" s="7"/>
      <c r="BB136" s="7"/>
      <c r="BC136" s="7"/>
      <c r="BD136" s="7"/>
      <c r="BE136" s="7"/>
      <c r="BF136" s="7"/>
      <c r="BG136" s="7"/>
      <c r="BH136" s="7"/>
      <c r="BI136" s="7"/>
      <c r="BJ136" s="7"/>
      <c r="BK136" s="7"/>
      <c r="BL136" s="7"/>
      <c r="BM136" s="7"/>
      <c r="BN136" s="7"/>
      <c r="BO136" s="7"/>
      <c r="BP136" s="7"/>
      <c r="BQ136" s="7"/>
      <c r="BR136" s="7"/>
      <c r="BS136" s="7"/>
      <c r="BT136" s="7"/>
      <c r="BU136" s="7"/>
      <c r="BV136" s="7"/>
      <c r="BW136" s="7"/>
      <c r="BX136" s="7"/>
      <c r="BY136" s="7"/>
      <c r="BZ136" s="7"/>
      <c r="CA136" s="7"/>
      <c r="CB136" s="7"/>
      <c r="CC136" s="7"/>
      <c r="CD136" s="7"/>
      <c r="CE136" s="7"/>
      <c r="CF136" s="7"/>
      <c r="CG136" s="7"/>
      <c r="CH136" s="7"/>
      <c r="CI136" s="7"/>
      <c r="CJ136" s="7"/>
      <c r="CK136" s="7"/>
      <c r="CL136" s="7"/>
      <c r="CM136" s="7"/>
      <c r="CN136" s="7"/>
      <c r="CO136" s="7"/>
      <c r="CP136" s="7"/>
      <c r="CQ136" s="7"/>
    </row>
    <row r="137" spans="1:95">
      <c r="A137" s="7"/>
      <c r="B137" s="7"/>
      <c r="C137" s="7"/>
      <c r="D137" s="7"/>
      <c r="E137" s="7"/>
      <c r="F137" s="7"/>
      <c r="G137" s="7"/>
      <c r="H137" s="7"/>
      <c r="I137" s="7"/>
      <c r="J137" s="7"/>
      <c r="K137" s="7"/>
      <c r="L137" s="7"/>
      <c r="M137" s="7"/>
      <c r="N137" s="7"/>
      <c r="O137" s="7"/>
      <c r="P137" s="7"/>
      <c r="Q137" s="7"/>
      <c r="R137" s="7"/>
      <c r="S137" s="7"/>
      <c r="T137" s="7"/>
      <c r="U137" s="7"/>
      <c r="V137" s="7"/>
      <c r="W137" s="7"/>
      <c r="X137" s="7"/>
      <c r="Y137" s="7"/>
      <c r="Z137" s="7"/>
      <c r="AA137" s="7"/>
      <c r="AB137" s="7"/>
      <c r="AC137" s="7"/>
      <c r="AD137" s="7"/>
      <c r="AE137" s="7"/>
      <c r="AF137" s="7"/>
      <c r="AG137" s="7"/>
      <c r="AH137" s="7"/>
      <c r="AI137" s="7"/>
      <c r="AJ137" s="7"/>
      <c r="AK137" s="7"/>
      <c r="AL137" s="7"/>
      <c r="AM137" s="7"/>
      <c r="AN137" s="7"/>
      <c r="AO137" s="7"/>
      <c r="AP137" s="7"/>
      <c r="AQ137" s="7"/>
      <c r="AR137" s="7"/>
      <c r="AS137" s="7"/>
      <c r="AT137" s="7"/>
      <c r="AU137" s="7"/>
      <c r="AV137" s="7"/>
      <c r="AW137" s="7"/>
      <c r="AX137" s="7"/>
      <c r="AY137" s="7"/>
      <c r="AZ137" s="7"/>
      <c r="BA137" s="7"/>
      <c r="BB137" s="7"/>
      <c r="BC137" s="7"/>
      <c r="BD137" s="7"/>
      <c r="BE137" s="7"/>
      <c r="BF137" s="7"/>
      <c r="BG137" s="7"/>
      <c r="BH137" s="7"/>
      <c r="BI137" s="7"/>
      <c r="BJ137" s="7"/>
      <c r="BK137" s="7"/>
      <c r="BL137" s="7"/>
      <c r="BM137" s="7"/>
      <c r="BN137" s="7"/>
      <c r="BO137" s="7"/>
      <c r="BP137" s="7"/>
      <c r="BQ137" s="7"/>
      <c r="BR137" s="7"/>
      <c r="BS137" s="7"/>
      <c r="BT137" s="7"/>
      <c r="BU137" s="7"/>
      <c r="BV137" s="7"/>
      <c r="BW137" s="7"/>
      <c r="BX137" s="7"/>
      <c r="BY137" s="7"/>
      <c r="BZ137" s="7"/>
      <c r="CA137" s="7"/>
      <c r="CB137" s="7"/>
      <c r="CC137" s="7"/>
      <c r="CD137" s="7"/>
      <c r="CE137" s="7"/>
      <c r="CF137" s="7"/>
      <c r="CG137" s="7"/>
      <c r="CH137" s="7"/>
      <c r="CI137" s="7"/>
      <c r="CJ137" s="7"/>
      <c r="CK137" s="7"/>
      <c r="CL137" s="7"/>
      <c r="CM137" s="7"/>
      <c r="CN137" s="7"/>
      <c r="CO137" s="7"/>
      <c r="CP137" s="7"/>
      <c r="CQ137" s="7"/>
    </row>
    <row r="138" spans="1:95">
      <c r="A138" s="7"/>
      <c r="B138" s="7"/>
      <c r="C138" s="7"/>
      <c r="D138" s="7"/>
      <c r="E138" s="7"/>
      <c r="F138" s="7"/>
      <c r="G138" s="7"/>
      <c r="H138" s="7"/>
      <c r="I138" s="7"/>
      <c r="J138" s="7"/>
      <c r="K138" s="7"/>
      <c r="L138" s="7"/>
      <c r="M138" s="7"/>
      <c r="N138" s="7"/>
      <c r="O138" s="7"/>
      <c r="P138" s="7"/>
      <c r="Q138" s="7"/>
      <c r="R138" s="7"/>
      <c r="S138" s="7"/>
      <c r="T138" s="7"/>
      <c r="U138" s="7"/>
      <c r="V138" s="7"/>
      <c r="W138" s="7"/>
      <c r="X138" s="7"/>
      <c r="Y138" s="7"/>
      <c r="Z138" s="7"/>
      <c r="AA138" s="7"/>
      <c r="AB138" s="7"/>
      <c r="AC138" s="7"/>
      <c r="AD138" s="7"/>
      <c r="AE138" s="7"/>
      <c r="AF138" s="7"/>
      <c r="AG138" s="7"/>
      <c r="AH138" s="7"/>
      <c r="AI138" s="7"/>
      <c r="AJ138" s="7"/>
      <c r="AK138" s="7"/>
      <c r="AL138" s="7"/>
      <c r="AM138" s="7"/>
      <c r="AN138" s="7"/>
      <c r="AO138" s="7"/>
      <c r="AP138" s="7"/>
      <c r="AQ138" s="7"/>
      <c r="AR138" s="7"/>
      <c r="AS138" s="7"/>
      <c r="AT138" s="7"/>
      <c r="AU138" s="7"/>
      <c r="AV138" s="7"/>
      <c r="AW138" s="7"/>
      <c r="AX138" s="7"/>
      <c r="AY138" s="7"/>
      <c r="AZ138" s="7"/>
      <c r="BA138" s="7"/>
      <c r="BB138" s="7"/>
      <c r="BC138" s="7"/>
      <c r="BD138" s="7"/>
      <c r="BE138" s="7"/>
      <c r="BF138" s="7"/>
      <c r="BG138" s="7"/>
      <c r="BH138" s="7"/>
      <c r="BI138" s="7"/>
      <c r="BJ138" s="7"/>
      <c r="BK138" s="7"/>
      <c r="BL138" s="7"/>
      <c r="BM138" s="7"/>
      <c r="BN138" s="7"/>
      <c r="BO138" s="7"/>
      <c r="BP138" s="7"/>
      <c r="BQ138" s="7"/>
      <c r="BR138" s="7"/>
      <c r="BS138" s="7"/>
      <c r="BT138" s="7"/>
      <c r="BU138" s="7"/>
      <c r="BV138" s="7"/>
      <c r="BW138" s="7"/>
      <c r="BX138" s="7"/>
      <c r="BY138" s="7"/>
      <c r="BZ138" s="7"/>
      <c r="CA138" s="7"/>
      <c r="CB138" s="7"/>
      <c r="CC138" s="7"/>
      <c r="CD138" s="7"/>
      <c r="CE138" s="7"/>
      <c r="CF138" s="7"/>
      <c r="CG138" s="7"/>
      <c r="CH138" s="7"/>
      <c r="CI138" s="7"/>
      <c r="CJ138" s="7"/>
      <c r="CK138" s="7"/>
      <c r="CL138" s="7"/>
      <c r="CM138" s="7"/>
      <c r="CN138" s="7"/>
      <c r="CO138" s="7"/>
      <c r="CP138" s="7"/>
      <c r="CQ138" s="7"/>
    </row>
    <row r="139" spans="1:95">
      <c r="A139" s="7"/>
      <c r="B139" s="7"/>
      <c r="C139" s="7"/>
      <c r="D139" s="7"/>
      <c r="E139" s="7"/>
      <c r="F139" s="7"/>
      <c r="G139" s="7"/>
      <c r="H139" s="7"/>
      <c r="I139" s="7"/>
      <c r="J139" s="7"/>
      <c r="K139" s="7"/>
      <c r="L139" s="7"/>
      <c r="M139" s="7"/>
      <c r="N139" s="7"/>
      <c r="O139" s="7"/>
      <c r="P139" s="7"/>
      <c r="Q139" s="7"/>
      <c r="R139" s="7"/>
      <c r="S139" s="7"/>
      <c r="T139" s="7"/>
      <c r="U139" s="7"/>
      <c r="V139" s="7"/>
      <c r="W139" s="7"/>
      <c r="X139" s="7"/>
      <c r="Y139" s="7"/>
      <c r="Z139" s="7"/>
      <c r="AA139" s="7"/>
      <c r="AB139" s="7"/>
      <c r="AC139" s="7"/>
      <c r="AD139" s="7"/>
      <c r="AE139" s="7"/>
      <c r="AF139" s="7"/>
      <c r="AG139" s="7"/>
      <c r="AH139" s="7"/>
      <c r="AI139" s="7"/>
      <c r="AJ139" s="7"/>
      <c r="AK139" s="7"/>
      <c r="AL139" s="7"/>
      <c r="AM139" s="7"/>
      <c r="AN139" s="7"/>
      <c r="AO139" s="7"/>
      <c r="AP139" s="7"/>
      <c r="AQ139" s="7"/>
      <c r="AR139" s="7"/>
      <c r="AS139" s="7"/>
      <c r="AT139" s="7"/>
      <c r="AU139" s="7"/>
      <c r="AV139" s="7"/>
      <c r="AW139" s="7"/>
      <c r="AX139" s="7"/>
      <c r="AY139" s="7"/>
      <c r="AZ139" s="7"/>
      <c r="BA139" s="7"/>
      <c r="BB139" s="7"/>
      <c r="BC139" s="7"/>
      <c r="BD139" s="7"/>
      <c r="BE139" s="7"/>
      <c r="BF139" s="7"/>
      <c r="BG139" s="7"/>
      <c r="BH139" s="7"/>
      <c r="BI139" s="7"/>
      <c r="BJ139" s="7"/>
      <c r="BK139" s="7"/>
      <c r="BL139" s="7"/>
      <c r="BM139" s="7"/>
      <c r="BN139" s="7"/>
      <c r="BO139" s="7"/>
      <c r="BP139" s="7"/>
      <c r="BQ139" s="7"/>
      <c r="BR139" s="7"/>
      <c r="BS139" s="7"/>
      <c r="BT139" s="7"/>
      <c r="BU139" s="7"/>
      <c r="BV139" s="7"/>
      <c r="BW139" s="7"/>
      <c r="BX139" s="7"/>
      <c r="BY139" s="7"/>
      <c r="BZ139" s="7"/>
      <c r="CA139" s="7"/>
      <c r="CB139" s="7"/>
      <c r="CC139" s="7"/>
      <c r="CD139" s="7"/>
      <c r="CE139" s="7"/>
      <c r="CF139" s="7"/>
      <c r="CG139" s="7"/>
      <c r="CH139" s="7"/>
      <c r="CI139" s="7"/>
      <c r="CJ139" s="7"/>
      <c r="CK139" s="7"/>
      <c r="CL139" s="7"/>
      <c r="CM139" s="7"/>
      <c r="CN139" s="7"/>
      <c r="CO139" s="7"/>
      <c r="CP139" s="7"/>
      <c r="CQ139" s="7"/>
    </row>
    <row r="140" spans="1:95">
      <c r="A140" s="7"/>
      <c r="B140" s="7"/>
      <c r="C140" s="7"/>
      <c r="D140" s="7"/>
      <c r="E140" s="7"/>
      <c r="F140" s="7"/>
      <c r="G140" s="7"/>
      <c r="H140" s="7"/>
      <c r="I140" s="7"/>
      <c r="J140" s="7"/>
      <c r="K140" s="7"/>
      <c r="L140" s="7"/>
      <c r="M140" s="7"/>
      <c r="N140" s="7"/>
      <c r="O140" s="7"/>
      <c r="P140" s="7"/>
      <c r="Q140" s="7"/>
      <c r="R140" s="7"/>
      <c r="S140" s="7"/>
      <c r="T140" s="7"/>
      <c r="U140" s="7"/>
      <c r="V140" s="7"/>
      <c r="W140" s="7"/>
      <c r="X140" s="7"/>
      <c r="Y140" s="7"/>
      <c r="Z140" s="7"/>
      <c r="AA140" s="7"/>
      <c r="AB140" s="7"/>
      <c r="AC140" s="7"/>
      <c r="AD140" s="7"/>
      <c r="AE140" s="7"/>
      <c r="AF140" s="7"/>
      <c r="AG140" s="7"/>
      <c r="AH140" s="7"/>
      <c r="AI140" s="7"/>
      <c r="AJ140" s="7"/>
      <c r="AK140" s="7"/>
      <c r="AL140" s="7"/>
      <c r="AM140" s="7"/>
      <c r="AN140" s="7"/>
      <c r="AO140" s="7"/>
      <c r="AP140" s="7"/>
      <c r="AQ140" s="7"/>
      <c r="AR140" s="7"/>
      <c r="AS140" s="7"/>
      <c r="AT140" s="7"/>
      <c r="AU140" s="7"/>
      <c r="AV140" s="7"/>
      <c r="AW140" s="7"/>
      <c r="AX140" s="7"/>
      <c r="AY140" s="7"/>
      <c r="AZ140" s="7"/>
      <c r="BA140" s="7"/>
      <c r="BB140" s="7"/>
      <c r="BC140" s="7"/>
      <c r="BD140" s="7"/>
      <c r="BE140" s="7"/>
      <c r="BF140" s="7"/>
      <c r="BG140" s="7"/>
      <c r="BH140" s="7"/>
      <c r="BI140" s="7"/>
      <c r="BJ140" s="7"/>
      <c r="BK140" s="7"/>
      <c r="BL140" s="7"/>
      <c r="BM140" s="7"/>
      <c r="BN140" s="7"/>
      <c r="BO140" s="7"/>
      <c r="BP140" s="7"/>
      <c r="BQ140" s="7"/>
      <c r="BR140" s="7"/>
      <c r="BS140" s="7"/>
      <c r="BT140" s="7"/>
      <c r="BU140" s="7"/>
      <c r="BV140" s="7"/>
      <c r="BW140" s="7"/>
      <c r="BX140" s="7"/>
      <c r="BY140" s="7"/>
      <c r="BZ140" s="7"/>
      <c r="CA140" s="7"/>
      <c r="CB140" s="7"/>
      <c r="CC140" s="7"/>
      <c r="CD140" s="7"/>
      <c r="CE140" s="7"/>
      <c r="CF140" s="7"/>
      <c r="CG140" s="7"/>
      <c r="CH140" s="7"/>
      <c r="CI140" s="7"/>
      <c r="CJ140" s="7"/>
      <c r="CK140" s="7"/>
      <c r="CL140" s="7"/>
      <c r="CM140" s="7"/>
      <c r="CN140" s="7"/>
      <c r="CO140" s="7"/>
      <c r="CP140" s="7"/>
      <c r="CQ140" s="7"/>
    </row>
    <row r="141" spans="1:95">
      <c r="A141" s="7"/>
      <c r="B141" s="7"/>
      <c r="C141" s="7"/>
      <c r="D141" s="7"/>
      <c r="E141" s="7"/>
      <c r="F141" s="7"/>
      <c r="G141" s="7"/>
      <c r="H141" s="7"/>
      <c r="I141" s="7"/>
      <c r="J141" s="7"/>
      <c r="K141" s="7"/>
      <c r="L141" s="7"/>
      <c r="M141" s="7"/>
      <c r="N141" s="7"/>
      <c r="O141" s="7"/>
      <c r="P141" s="7"/>
      <c r="Q141" s="7"/>
      <c r="R141" s="7"/>
      <c r="S141" s="7"/>
      <c r="T141" s="7"/>
      <c r="U141" s="7"/>
      <c r="V141" s="7"/>
      <c r="W141" s="7"/>
      <c r="X141" s="7"/>
      <c r="Y141" s="7"/>
      <c r="Z141" s="7"/>
      <c r="AA141" s="7"/>
      <c r="AB141" s="7"/>
      <c r="AC141" s="7"/>
      <c r="AD141" s="7"/>
      <c r="AE141" s="7"/>
      <c r="AF141" s="7"/>
      <c r="AG141" s="7"/>
      <c r="AH141" s="7"/>
      <c r="AI141" s="7"/>
      <c r="AJ141" s="7"/>
      <c r="AK141" s="7"/>
      <c r="AL141" s="7"/>
      <c r="AM141" s="7"/>
      <c r="AN141" s="7"/>
      <c r="AO141" s="7"/>
      <c r="AP141" s="7"/>
      <c r="AQ141" s="7"/>
      <c r="AR141" s="7"/>
      <c r="AS141" s="7"/>
      <c r="AT141" s="7"/>
      <c r="AU141" s="7"/>
      <c r="AV141" s="7"/>
      <c r="AW141" s="7"/>
      <c r="AX141" s="7"/>
      <c r="AY141" s="7"/>
      <c r="AZ141" s="7"/>
      <c r="BA141" s="7"/>
      <c r="BB141" s="7"/>
      <c r="BC141" s="7"/>
      <c r="BD141" s="7"/>
      <c r="BE141" s="7"/>
      <c r="BF141" s="7"/>
      <c r="BG141" s="7"/>
      <c r="BH141" s="7"/>
      <c r="BI141" s="7"/>
      <c r="BJ141" s="7"/>
      <c r="BK141" s="7"/>
      <c r="BL141" s="7"/>
      <c r="BM141" s="7"/>
      <c r="BN141" s="7"/>
      <c r="BO141" s="7"/>
      <c r="BP141" s="7"/>
      <c r="BQ141" s="7"/>
      <c r="BR141" s="7"/>
      <c r="BS141" s="7"/>
      <c r="BT141" s="7"/>
      <c r="BU141" s="7"/>
      <c r="BV141" s="7"/>
      <c r="BW141" s="7"/>
      <c r="BX141" s="7"/>
      <c r="BY141" s="7"/>
      <c r="BZ141" s="7"/>
      <c r="CA141" s="7"/>
      <c r="CB141" s="7"/>
      <c r="CC141" s="7"/>
      <c r="CD141" s="7"/>
      <c r="CE141" s="7"/>
      <c r="CF141" s="7"/>
      <c r="CG141" s="7"/>
      <c r="CH141" s="7"/>
      <c r="CI141" s="7"/>
      <c r="CJ141" s="7"/>
      <c r="CK141" s="7"/>
      <c r="CL141" s="7"/>
      <c r="CM141" s="7"/>
      <c r="CN141" s="7"/>
      <c r="CO141" s="7"/>
      <c r="CP141" s="7"/>
      <c r="CQ141" s="7"/>
    </row>
    <row r="142" spans="1:95">
      <c r="A142" s="7"/>
      <c r="B142" s="7"/>
      <c r="C142" s="7"/>
      <c r="D142" s="7"/>
      <c r="E142" s="7"/>
      <c r="F142" s="7"/>
      <c r="G142" s="7"/>
      <c r="H142" s="7"/>
      <c r="I142" s="7"/>
      <c r="J142" s="7"/>
      <c r="K142" s="7"/>
      <c r="L142" s="7"/>
      <c r="M142" s="7"/>
      <c r="N142" s="7"/>
      <c r="O142" s="7"/>
      <c r="P142" s="7"/>
      <c r="Q142" s="7"/>
      <c r="R142" s="7"/>
      <c r="S142" s="7"/>
      <c r="T142" s="7"/>
      <c r="U142" s="7"/>
      <c r="V142" s="7"/>
      <c r="W142" s="7"/>
      <c r="X142" s="7"/>
      <c r="Y142" s="7"/>
      <c r="Z142" s="7"/>
      <c r="AA142" s="7"/>
      <c r="AB142" s="7"/>
      <c r="AC142" s="7"/>
      <c r="AD142" s="7"/>
      <c r="AE142" s="7"/>
      <c r="AF142" s="7"/>
      <c r="AG142" s="7"/>
      <c r="AH142" s="7"/>
      <c r="AI142" s="7"/>
      <c r="AJ142" s="7"/>
      <c r="AK142" s="7"/>
      <c r="AL142" s="7"/>
      <c r="AM142" s="7"/>
      <c r="AN142" s="7"/>
      <c r="AO142" s="7"/>
      <c r="AP142" s="7"/>
      <c r="AQ142" s="7"/>
      <c r="AR142" s="7"/>
      <c r="AS142" s="7"/>
      <c r="AT142" s="7"/>
      <c r="AU142" s="7"/>
      <c r="AV142" s="7"/>
      <c r="AW142" s="7"/>
      <c r="AX142" s="7"/>
      <c r="AY142" s="7"/>
      <c r="AZ142" s="7"/>
      <c r="BA142" s="7"/>
      <c r="BB142" s="7"/>
      <c r="BC142" s="7"/>
      <c r="BD142" s="7"/>
      <c r="BE142" s="7"/>
      <c r="BF142" s="7"/>
      <c r="BG142" s="7"/>
      <c r="BH142" s="7"/>
      <c r="BI142" s="7"/>
      <c r="BJ142" s="7"/>
      <c r="BK142" s="7"/>
      <c r="BL142" s="7"/>
      <c r="BM142" s="7"/>
      <c r="BN142" s="7"/>
      <c r="BO142" s="7"/>
      <c r="BP142" s="7"/>
      <c r="BQ142" s="7"/>
      <c r="BR142" s="7"/>
      <c r="BS142" s="7"/>
      <c r="BT142" s="7"/>
      <c r="BU142" s="7"/>
      <c r="BV142" s="7"/>
      <c r="BW142" s="7"/>
      <c r="BX142" s="7"/>
      <c r="BY142" s="7"/>
      <c r="BZ142" s="7"/>
      <c r="CA142" s="7"/>
      <c r="CB142" s="7"/>
      <c r="CC142" s="7"/>
      <c r="CD142" s="7"/>
      <c r="CE142" s="7"/>
      <c r="CF142" s="7"/>
      <c r="CG142" s="7"/>
      <c r="CH142" s="7"/>
      <c r="CI142" s="7"/>
      <c r="CJ142" s="7"/>
      <c r="CK142" s="7"/>
      <c r="CL142" s="7"/>
      <c r="CM142" s="7"/>
      <c r="CN142" s="7"/>
      <c r="CO142" s="7"/>
      <c r="CP142" s="7"/>
      <c r="CQ142" s="7"/>
    </row>
    <row r="143" spans="1:95">
      <c r="A143" s="7"/>
      <c r="B143" s="7"/>
      <c r="C143" s="7"/>
      <c r="D143" s="7"/>
      <c r="E143" s="7"/>
      <c r="F143" s="7"/>
      <c r="G143" s="7"/>
      <c r="H143" s="7"/>
      <c r="I143" s="7"/>
      <c r="J143" s="7"/>
      <c r="K143" s="7"/>
      <c r="L143" s="7"/>
      <c r="M143" s="7"/>
      <c r="N143" s="7"/>
      <c r="O143" s="7"/>
      <c r="P143" s="7"/>
      <c r="Q143" s="7"/>
      <c r="R143" s="7"/>
      <c r="S143" s="7"/>
      <c r="T143" s="7"/>
      <c r="U143" s="7"/>
      <c r="V143" s="7"/>
      <c r="W143" s="7"/>
      <c r="X143" s="7"/>
      <c r="Y143" s="7"/>
      <c r="Z143" s="7"/>
      <c r="AA143" s="7"/>
      <c r="AB143" s="7"/>
      <c r="AC143" s="7"/>
      <c r="AD143" s="7"/>
      <c r="AE143" s="7"/>
      <c r="AF143" s="7"/>
      <c r="AG143" s="7"/>
      <c r="AH143" s="7"/>
      <c r="AI143" s="7"/>
      <c r="AJ143" s="7"/>
      <c r="AK143" s="7"/>
      <c r="AL143" s="7"/>
      <c r="AM143" s="7"/>
      <c r="AN143" s="7"/>
      <c r="AO143" s="7"/>
      <c r="AP143" s="7"/>
      <c r="AQ143" s="7"/>
      <c r="AR143" s="7"/>
      <c r="AS143" s="7"/>
      <c r="AT143" s="7"/>
      <c r="AU143" s="7"/>
      <c r="AV143" s="7"/>
      <c r="AW143" s="7"/>
      <c r="AX143" s="7"/>
      <c r="AY143" s="7"/>
      <c r="AZ143" s="7"/>
      <c r="BA143" s="7"/>
      <c r="BB143" s="7"/>
      <c r="BC143" s="7"/>
      <c r="BD143" s="7"/>
      <c r="BE143" s="7"/>
      <c r="BF143" s="7"/>
      <c r="BG143" s="7"/>
      <c r="BH143" s="7"/>
      <c r="BI143" s="7"/>
      <c r="BJ143" s="7"/>
      <c r="BK143" s="7"/>
      <c r="BL143" s="7"/>
      <c r="BM143" s="7"/>
      <c r="BN143" s="7"/>
      <c r="BO143" s="7"/>
      <c r="BP143" s="7"/>
      <c r="BQ143" s="7"/>
      <c r="BR143" s="7"/>
      <c r="BS143" s="7"/>
      <c r="BT143" s="7"/>
      <c r="BU143" s="7"/>
      <c r="BV143" s="7"/>
      <c r="BW143" s="7"/>
      <c r="BX143" s="7"/>
      <c r="BY143" s="7"/>
      <c r="BZ143" s="7"/>
      <c r="CA143" s="7"/>
      <c r="CB143" s="7"/>
      <c r="CC143" s="7"/>
      <c r="CD143" s="7"/>
      <c r="CE143" s="7"/>
      <c r="CF143" s="7"/>
      <c r="CG143" s="7"/>
      <c r="CH143" s="7"/>
      <c r="CI143" s="7"/>
      <c r="CJ143" s="7"/>
      <c r="CK143" s="7"/>
      <c r="CL143" s="7"/>
      <c r="CM143" s="7"/>
      <c r="CN143" s="7"/>
      <c r="CO143" s="7"/>
      <c r="CP143" s="7"/>
      <c r="CQ143" s="7"/>
    </row>
    <row r="144" spans="1:95">
      <c r="A144" s="7"/>
      <c r="B144" s="7"/>
      <c r="C144" s="7"/>
      <c r="D144" s="7"/>
      <c r="E144" s="7"/>
      <c r="F144" s="7"/>
      <c r="G144" s="7"/>
      <c r="H144" s="7"/>
      <c r="I144" s="7"/>
      <c r="J144" s="7"/>
      <c r="K144" s="7"/>
      <c r="L144" s="7"/>
      <c r="M144" s="7"/>
      <c r="N144" s="7"/>
      <c r="O144" s="7"/>
      <c r="P144" s="7"/>
      <c r="Q144" s="7"/>
      <c r="R144" s="7"/>
      <c r="S144" s="7"/>
      <c r="T144" s="7"/>
      <c r="U144" s="7"/>
      <c r="V144" s="7"/>
      <c r="W144" s="7"/>
      <c r="X144" s="7"/>
      <c r="Y144" s="7"/>
      <c r="Z144" s="7"/>
      <c r="AA144" s="7"/>
      <c r="AB144" s="7"/>
      <c r="AC144" s="7"/>
      <c r="AD144" s="7"/>
      <c r="AE144" s="7"/>
      <c r="AF144" s="7"/>
      <c r="AG144" s="7"/>
      <c r="AH144" s="7"/>
      <c r="AI144" s="7"/>
      <c r="AJ144" s="7"/>
      <c r="AK144" s="7"/>
      <c r="AL144" s="7"/>
      <c r="AM144" s="7"/>
      <c r="AN144" s="7"/>
      <c r="AO144" s="7"/>
      <c r="AP144" s="7"/>
      <c r="AQ144" s="7"/>
      <c r="AR144" s="7"/>
      <c r="AS144" s="7"/>
      <c r="AT144" s="7"/>
      <c r="AU144" s="7"/>
      <c r="AV144" s="7"/>
      <c r="AW144" s="7"/>
      <c r="AX144" s="7"/>
      <c r="AY144" s="7"/>
      <c r="AZ144" s="7"/>
      <c r="BA144" s="7"/>
      <c r="BB144" s="7"/>
      <c r="BC144" s="7"/>
      <c r="BD144" s="7"/>
      <c r="BE144" s="7"/>
      <c r="BF144" s="7"/>
      <c r="BG144" s="7"/>
      <c r="BH144" s="7"/>
      <c r="BI144" s="7"/>
      <c r="BJ144" s="7"/>
      <c r="BK144" s="7"/>
      <c r="BL144" s="7"/>
      <c r="BM144" s="7"/>
      <c r="BN144" s="7"/>
      <c r="BO144" s="7"/>
      <c r="BP144" s="7"/>
      <c r="BQ144" s="7"/>
      <c r="BR144" s="7"/>
      <c r="BS144" s="7"/>
      <c r="BT144" s="7"/>
      <c r="BU144" s="7"/>
      <c r="BV144" s="7"/>
      <c r="BW144" s="7"/>
      <c r="BX144" s="7"/>
      <c r="BY144" s="7"/>
      <c r="BZ144" s="7"/>
      <c r="CA144" s="7"/>
      <c r="CB144" s="7"/>
      <c r="CC144" s="7"/>
      <c r="CD144" s="7"/>
      <c r="CE144" s="7"/>
      <c r="CF144" s="7"/>
      <c r="CG144" s="7"/>
      <c r="CH144" s="7"/>
      <c r="CI144" s="7"/>
      <c r="CJ144" s="7"/>
      <c r="CK144" s="7"/>
      <c r="CL144" s="7"/>
      <c r="CM144" s="7"/>
      <c r="CN144" s="7"/>
      <c r="CO144" s="7"/>
      <c r="CP144" s="7"/>
      <c r="CQ144" s="7"/>
    </row>
    <row r="145" spans="1:95">
      <c r="A145" s="7"/>
      <c r="B145" s="7"/>
      <c r="C145" s="7"/>
      <c r="D145" s="7"/>
      <c r="E145" s="7"/>
      <c r="F145" s="7"/>
      <c r="G145" s="7"/>
      <c r="H145" s="7"/>
      <c r="I145" s="7"/>
      <c r="J145" s="7"/>
      <c r="K145" s="7"/>
      <c r="L145" s="7"/>
      <c r="M145" s="7"/>
      <c r="N145" s="7"/>
      <c r="O145" s="7"/>
      <c r="P145" s="7"/>
      <c r="Q145" s="7"/>
      <c r="R145" s="7"/>
      <c r="S145" s="7"/>
      <c r="T145" s="7"/>
      <c r="U145" s="7"/>
      <c r="V145" s="7"/>
      <c r="W145" s="7"/>
      <c r="X145" s="7"/>
      <c r="Y145" s="7"/>
      <c r="Z145" s="7"/>
      <c r="AA145" s="7"/>
      <c r="AB145" s="7"/>
      <c r="AC145" s="7"/>
      <c r="AD145" s="7"/>
      <c r="AE145" s="7"/>
      <c r="AF145" s="7"/>
      <c r="AG145" s="7"/>
      <c r="AH145" s="7"/>
      <c r="AI145" s="7"/>
      <c r="AJ145" s="7"/>
      <c r="AK145" s="7"/>
      <c r="AL145" s="7"/>
      <c r="AM145" s="7"/>
      <c r="AN145" s="7"/>
      <c r="AO145" s="7"/>
      <c r="AP145" s="7"/>
      <c r="AQ145" s="7"/>
      <c r="AR145" s="7"/>
      <c r="AS145" s="7"/>
      <c r="AT145" s="7"/>
      <c r="AU145" s="7"/>
      <c r="AV145" s="7"/>
      <c r="AW145" s="7"/>
      <c r="AX145" s="7"/>
      <c r="AY145" s="7"/>
      <c r="AZ145" s="7"/>
      <c r="BA145" s="7"/>
      <c r="BB145" s="7"/>
      <c r="BC145" s="7"/>
      <c r="BD145" s="7"/>
      <c r="BE145" s="7"/>
      <c r="BF145" s="7"/>
      <c r="BG145" s="7"/>
      <c r="BH145" s="7"/>
      <c r="BI145" s="7"/>
      <c r="BJ145" s="7"/>
      <c r="BK145" s="7"/>
      <c r="BL145" s="7"/>
      <c r="BM145" s="7"/>
      <c r="BN145" s="7"/>
      <c r="BO145" s="7"/>
      <c r="BP145" s="7"/>
      <c r="BQ145" s="7"/>
      <c r="BR145" s="7"/>
      <c r="BS145" s="7"/>
      <c r="BT145" s="7"/>
      <c r="BU145" s="7"/>
      <c r="BV145" s="7"/>
      <c r="BW145" s="7"/>
      <c r="BX145" s="7"/>
      <c r="BY145" s="7"/>
      <c r="BZ145" s="7"/>
      <c r="CA145" s="7"/>
      <c r="CB145" s="7"/>
      <c r="CC145" s="7"/>
      <c r="CD145" s="7"/>
      <c r="CE145" s="7"/>
      <c r="CF145" s="7"/>
      <c r="CG145" s="7"/>
      <c r="CH145" s="7"/>
      <c r="CI145" s="7"/>
      <c r="CJ145" s="7"/>
      <c r="CK145" s="7"/>
      <c r="CL145" s="7"/>
      <c r="CM145" s="7"/>
      <c r="CN145" s="7"/>
      <c r="CO145" s="7"/>
      <c r="CP145" s="7"/>
      <c r="CQ145" s="7"/>
    </row>
    <row r="146" spans="1:95">
      <c r="A146" s="7"/>
      <c r="B146" s="7"/>
      <c r="C146" s="7"/>
      <c r="D146" s="7"/>
      <c r="E146" s="7"/>
      <c r="F146" s="7"/>
      <c r="G146" s="7"/>
      <c r="H146" s="7"/>
      <c r="I146" s="7"/>
      <c r="J146" s="7"/>
      <c r="K146" s="7"/>
      <c r="L146" s="7"/>
      <c r="M146" s="7"/>
      <c r="N146" s="7"/>
      <c r="O146" s="7"/>
      <c r="P146" s="7"/>
      <c r="Q146" s="7"/>
      <c r="R146" s="7"/>
      <c r="S146" s="7"/>
      <c r="T146" s="7"/>
      <c r="U146" s="7"/>
      <c r="V146" s="7"/>
      <c r="W146" s="7"/>
      <c r="X146" s="7"/>
      <c r="Y146" s="7"/>
      <c r="Z146" s="7"/>
      <c r="AA146" s="7"/>
      <c r="AB146" s="7"/>
      <c r="AC146" s="7"/>
      <c r="AD146" s="7"/>
      <c r="AE146" s="7"/>
      <c r="AF146" s="7"/>
      <c r="AG146" s="7"/>
      <c r="AH146" s="7"/>
      <c r="AI146" s="7"/>
      <c r="AJ146" s="7"/>
      <c r="AK146" s="7"/>
      <c r="AL146" s="7"/>
      <c r="AM146" s="7"/>
      <c r="AN146" s="7"/>
      <c r="AO146" s="7"/>
      <c r="AP146" s="7"/>
      <c r="AQ146" s="7"/>
      <c r="AR146" s="7"/>
      <c r="AS146" s="7"/>
      <c r="AT146" s="7"/>
      <c r="AU146" s="7"/>
      <c r="AV146" s="7"/>
      <c r="AW146" s="7"/>
      <c r="AX146" s="7"/>
      <c r="AY146" s="7"/>
      <c r="AZ146" s="7"/>
      <c r="BA146" s="7"/>
      <c r="BB146" s="7"/>
      <c r="BC146" s="7"/>
      <c r="BD146" s="7"/>
      <c r="BE146" s="7"/>
      <c r="BF146" s="7"/>
      <c r="BG146" s="7"/>
      <c r="BH146" s="7"/>
      <c r="BI146" s="7"/>
      <c r="BJ146" s="7"/>
      <c r="BK146" s="7"/>
      <c r="BL146" s="7"/>
      <c r="BM146" s="7"/>
      <c r="BN146" s="7"/>
      <c r="BO146" s="7"/>
      <c r="BP146" s="7"/>
      <c r="BQ146" s="7"/>
      <c r="BR146" s="7"/>
      <c r="BS146" s="7"/>
      <c r="BT146" s="7"/>
      <c r="BU146" s="7"/>
      <c r="BV146" s="7"/>
      <c r="BW146" s="7"/>
      <c r="BX146" s="7"/>
      <c r="BY146" s="7"/>
      <c r="BZ146" s="7"/>
      <c r="CA146" s="7"/>
      <c r="CB146" s="7"/>
      <c r="CC146" s="7"/>
      <c r="CD146" s="7"/>
      <c r="CE146" s="7"/>
      <c r="CF146" s="7"/>
      <c r="CG146" s="7"/>
      <c r="CH146" s="7"/>
      <c r="CI146" s="7"/>
      <c r="CJ146" s="7"/>
      <c r="CK146" s="7"/>
      <c r="CL146" s="7"/>
      <c r="CM146" s="7"/>
      <c r="CN146" s="7"/>
      <c r="CO146" s="7"/>
      <c r="CP146" s="7"/>
      <c r="CQ146" s="7"/>
    </row>
    <row r="147" spans="1:95">
      <c r="A147" s="7"/>
      <c r="B147" s="7"/>
      <c r="C147" s="7"/>
      <c r="D147" s="7"/>
      <c r="E147" s="7"/>
      <c r="F147" s="7"/>
      <c r="G147" s="7"/>
      <c r="H147" s="7"/>
      <c r="I147" s="7"/>
      <c r="J147" s="7"/>
      <c r="K147" s="7"/>
      <c r="L147" s="7"/>
      <c r="M147" s="7"/>
      <c r="N147" s="7"/>
      <c r="O147" s="7"/>
      <c r="P147" s="7"/>
      <c r="Q147" s="7"/>
      <c r="R147" s="7"/>
      <c r="S147" s="7"/>
      <c r="T147" s="7"/>
      <c r="U147" s="7"/>
      <c r="V147" s="7"/>
      <c r="W147" s="7"/>
      <c r="X147" s="7"/>
      <c r="Y147" s="7"/>
      <c r="Z147" s="7"/>
      <c r="AA147" s="7"/>
      <c r="AB147" s="7"/>
      <c r="AC147" s="7"/>
      <c r="AD147" s="7"/>
      <c r="AE147" s="7"/>
      <c r="AF147" s="7"/>
      <c r="AG147" s="7"/>
      <c r="AH147" s="7"/>
      <c r="AI147" s="7"/>
      <c r="AJ147" s="7"/>
      <c r="AK147" s="7"/>
      <c r="AL147" s="7"/>
      <c r="AM147" s="7"/>
      <c r="AN147" s="7"/>
      <c r="AO147" s="7"/>
      <c r="AP147" s="7"/>
      <c r="AQ147" s="7"/>
      <c r="AR147" s="7"/>
      <c r="AS147" s="7"/>
      <c r="AT147" s="7"/>
      <c r="AU147" s="7"/>
      <c r="AV147" s="7"/>
      <c r="AW147" s="7"/>
      <c r="AX147" s="7"/>
      <c r="AY147" s="7"/>
      <c r="AZ147" s="7"/>
      <c r="BA147" s="7"/>
      <c r="BB147" s="7"/>
      <c r="BC147" s="7"/>
      <c r="BD147" s="7"/>
      <c r="BE147" s="7"/>
      <c r="BF147" s="7"/>
      <c r="BG147" s="7"/>
      <c r="BH147" s="7"/>
      <c r="BI147" s="7"/>
      <c r="BJ147" s="7"/>
      <c r="BK147" s="7"/>
      <c r="BL147" s="7"/>
      <c r="BM147" s="7"/>
      <c r="BN147" s="7"/>
      <c r="BO147" s="7"/>
      <c r="BP147" s="7"/>
      <c r="BQ147" s="7"/>
      <c r="BR147" s="7"/>
      <c r="BS147" s="7"/>
      <c r="BT147" s="7"/>
      <c r="BU147" s="7"/>
      <c r="BV147" s="7"/>
      <c r="BW147" s="7"/>
      <c r="BX147" s="7"/>
      <c r="BY147" s="7"/>
      <c r="BZ147" s="7"/>
      <c r="CA147" s="7"/>
      <c r="CB147" s="7"/>
      <c r="CC147" s="7"/>
      <c r="CD147" s="7"/>
      <c r="CE147" s="7"/>
      <c r="CF147" s="7"/>
      <c r="CG147" s="7"/>
      <c r="CH147" s="7"/>
      <c r="CI147" s="7"/>
      <c r="CJ147" s="7"/>
      <c r="CK147" s="7"/>
      <c r="CL147" s="7"/>
      <c r="CM147" s="7"/>
      <c r="CN147" s="7"/>
      <c r="CO147" s="7"/>
      <c r="CP147" s="7"/>
      <c r="CQ147" s="7"/>
    </row>
    <row r="148" spans="1:95">
      <c r="A148" s="7"/>
      <c r="B148" s="7"/>
      <c r="C148" s="7"/>
      <c r="D148" s="7"/>
      <c r="E148" s="7"/>
      <c r="F148" s="7"/>
      <c r="G148" s="7"/>
      <c r="H148" s="7"/>
      <c r="I148" s="7"/>
      <c r="J148" s="7"/>
      <c r="K148" s="7"/>
      <c r="L148" s="7"/>
      <c r="M148" s="7"/>
      <c r="N148" s="7"/>
      <c r="O148" s="7"/>
      <c r="P148" s="7"/>
      <c r="Q148" s="7"/>
      <c r="R148" s="7"/>
      <c r="S148" s="7"/>
      <c r="T148" s="7"/>
      <c r="U148" s="7"/>
      <c r="V148" s="7"/>
      <c r="W148" s="7"/>
      <c r="X148" s="7"/>
      <c r="Y148" s="7"/>
      <c r="Z148" s="7"/>
      <c r="AA148" s="7"/>
      <c r="AB148" s="7"/>
      <c r="AC148" s="7"/>
      <c r="AD148" s="7"/>
      <c r="AE148" s="7"/>
      <c r="AF148" s="7"/>
      <c r="AG148" s="7"/>
      <c r="AH148" s="7"/>
      <c r="AI148" s="7"/>
      <c r="AJ148" s="7"/>
      <c r="AK148" s="7"/>
      <c r="AL148" s="7"/>
      <c r="AM148" s="7"/>
      <c r="AN148" s="7"/>
      <c r="AO148" s="7"/>
      <c r="AP148" s="7"/>
      <c r="AQ148" s="7"/>
      <c r="AR148" s="7"/>
      <c r="AS148" s="7"/>
      <c r="AT148" s="7"/>
      <c r="AU148" s="7"/>
      <c r="AV148" s="7"/>
      <c r="AW148" s="7"/>
      <c r="AX148" s="7"/>
      <c r="AY148" s="7"/>
      <c r="AZ148" s="7"/>
      <c r="BA148" s="7"/>
      <c r="BB148" s="7"/>
      <c r="BC148" s="7"/>
      <c r="BD148" s="7"/>
      <c r="BE148" s="7"/>
      <c r="BF148" s="7"/>
      <c r="BG148" s="7"/>
      <c r="BH148" s="7"/>
      <c r="BI148" s="7"/>
      <c r="BJ148" s="7"/>
      <c r="BK148" s="7"/>
      <c r="BL148" s="7"/>
      <c r="BM148" s="7"/>
      <c r="BN148" s="7"/>
      <c r="BO148" s="7"/>
      <c r="BP148" s="7"/>
      <c r="BQ148" s="7"/>
      <c r="BR148" s="7"/>
      <c r="BS148" s="7"/>
      <c r="BT148" s="7"/>
      <c r="BU148" s="7"/>
      <c r="BV148" s="7"/>
      <c r="BW148" s="7"/>
      <c r="BX148" s="7"/>
      <c r="BY148" s="7"/>
      <c r="BZ148" s="7"/>
      <c r="CA148" s="7"/>
      <c r="CB148" s="7"/>
      <c r="CC148" s="7"/>
      <c r="CD148" s="7"/>
      <c r="CE148" s="7"/>
      <c r="CF148" s="7"/>
      <c r="CG148" s="7"/>
      <c r="CH148" s="7"/>
      <c r="CI148" s="7"/>
      <c r="CJ148" s="7"/>
      <c r="CK148" s="7"/>
      <c r="CL148" s="7"/>
      <c r="CM148" s="7"/>
      <c r="CN148" s="7"/>
      <c r="CO148" s="7"/>
      <c r="CP148" s="7"/>
      <c r="CQ148" s="7"/>
    </row>
    <row r="149" spans="1:95">
      <c r="A149" s="7"/>
      <c r="B149" s="7"/>
      <c r="C149" s="7"/>
      <c r="D149" s="7"/>
      <c r="E149" s="7"/>
      <c r="F149" s="7"/>
      <c r="G149" s="7"/>
      <c r="H149" s="7"/>
      <c r="I149" s="7"/>
      <c r="J149" s="7"/>
      <c r="K149" s="7"/>
      <c r="L149" s="7"/>
      <c r="M149" s="7"/>
      <c r="N149" s="7"/>
      <c r="O149" s="7"/>
      <c r="P149" s="7"/>
      <c r="Q149" s="7"/>
      <c r="R149" s="7"/>
      <c r="S149" s="7"/>
      <c r="T149" s="7"/>
      <c r="U149" s="7"/>
      <c r="V149" s="7"/>
      <c r="W149" s="7"/>
      <c r="X149" s="7"/>
      <c r="Y149" s="7"/>
      <c r="Z149" s="7"/>
      <c r="AA149" s="7"/>
      <c r="AB149" s="7"/>
      <c r="AC149" s="7"/>
      <c r="AD149" s="7"/>
      <c r="AE149" s="7"/>
      <c r="AF149" s="7"/>
      <c r="AG149" s="7"/>
      <c r="AH149" s="7"/>
      <c r="AI149" s="7"/>
      <c r="AJ149" s="7"/>
      <c r="AK149" s="7"/>
      <c r="AL149" s="7"/>
      <c r="AM149" s="7"/>
      <c r="AN149" s="7"/>
      <c r="AO149" s="7"/>
      <c r="AP149" s="7"/>
      <c r="AQ149" s="7"/>
      <c r="AR149" s="7"/>
      <c r="AS149" s="7"/>
      <c r="AT149" s="7"/>
      <c r="AU149" s="7"/>
      <c r="AV149" s="7"/>
      <c r="AW149" s="7"/>
      <c r="AX149" s="7"/>
      <c r="AY149" s="7"/>
      <c r="AZ149" s="7"/>
      <c r="BA149" s="7"/>
      <c r="BB149" s="7"/>
      <c r="BC149" s="7"/>
      <c r="BD149" s="7"/>
      <c r="BE149" s="7"/>
      <c r="BF149" s="7"/>
      <c r="BG149" s="7"/>
      <c r="BH149" s="7"/>
      <c r="BI149" s="7"/>
      <c r="BJ149" s="7"/>
      <c r="BK149" s="7"/>
      <c r="BL149" s="7"/>
      <c r="BM149" s="7"/>
      <c r="BN149" s="7"/>
      <c r="BO149" s="7"/>
      <c r="BP149" s="7"/>
      <c r="BQ149" s="7"/>
      <c r="BR149" s="7"/>
      <c r="BS149" s="7"/>
      <c r="BT149" s="7"/>
      <c r="BU149" s="7"/>
      <c r="BV149" s="7"/>
      <c r="BW149" s="7"/>
      <c r="BX149" s="7"/>
      <c r="BY149" s="7"/>
      <c r="BZ149" s="7"/>
      <c r="CA149" s="7"/>
      <c r="CB149" s="7"/>
      <c r="CC149" s="7"/>
      <c r="CD149" s="7"/>
      <c r="CE149" s="7"/>
      <c r="CF149" s="7"/>
      <c r="CG149" s="7"/>
      <c r="CH149" s="7"/>
      <c r="CI149" s="7"/>
      <c r="CJ149" s="7"/>
      <c r="CK149" s="7"/>
      <c r="CL149" s="7"/>
      <c r="CM149" s="7"/>
      <c r="CN149" s="7"/>
      <c r="CO149" s="7"/>
      <c r="CP149" s="7"/>
      <c r="CQ149" s="7"/>
    </row>
    <row r="150" spans="1:95">
      <c r="A150" s="7"/>
      <c r="B150" s="7"/>
      <c r="C150" s="7"/>
      <c r="D150" s="7"/>
      <c r="E150" s="7"/>
      <c r="F150" s="7"/>
      <c r="G150" s="7"/>
      <c r="H150" s="7"/>
      <c r="I150" s="7"/>
      <c r="J150" s="7"/>
      <c r="K150" s="7"/>
      <c r="L150" s="7"/>
      <c r="M150" s="7"/>
      <c r="N150" s="7"/>
      <c r="O150" s="7"/>
      <c r="P150" s="7"/>
      <c r="Q150" s="7"/>
      <c r="R150" s="7"/>
      <c r="S150" s="7"/>
      <c r="T150" s="7"/>
      <c r="U150" s="7"/>
      <c r="V150" s="7"/>
      <c r="W150" s="7"/>
      <c r="X150" s="7"/>
      <c r="Y150" s="7"/>
      <c r="Z150" s="7"/>
      <c r="AA150" s="7"/>
      <c r="AB150" s="7"/>
      <c r="AC150" s="7"/>
      <c r="AD150" s="7"/>
      <c r="AE150" s="7"/>
      <c r="AF150" s="7"/>
      <c r="AG150" s="7"/>
      <c r="AH150" s="7"/>
      <c r="AI150" s="7"/>
      <c r="AJ150" s="7"/>
      <c r="AK150" s="7"/>
      <c r="AL150" s="7"/>
      <c r="AM150" s="7"/>
      <c r="AN150" s="7"/>
      <c r="AO150" s="7"/>
      <c r="AP150" s="7"/>
      <c r="AQ150" s="7"/>
      <c r="AR150" s="7"/>
      <c r="AS150" s="7"/>
      <c r="AT150" s="7"/>
      <c r="AU150" s="7"/>
      <c r="AV150" s="7"/>
      <c r="AW150" s="7"/>
      <c r="AX150" s="7"/>
      <c r="AY150" s="7"/>
      <c r="AZ150" s="7"/>
      <c r="BA150" s="7"/>
      <c r="BB150" s="7"/>
      <c r="BC150" s="7"/>
      <c r="BD150" s="7"/>
      <c r="BE150" s="7"/>
      <c r="BF150" s="7"/>
      <c r="BG150" s="7"/>
      <c r="BH150" s="7"/>
      <c r="BI150" s="7"/>
      <c r="BJ150" s="7"/>
      <c r="BK150" s="7"/>
      <c r="BL150" s="7"/>
      <c r="BM150" s="7"/>
      <c r="BN150" s="7"/>
      <c r="BO150" s="7"/>
      <c r="BP150" s="7"/>
      <c r="BQ150" s="7"/>
      <c r="BR150" s="7"/>
      <c r="BS150" s="7"/>
      <c r="BT150" s="7"/>
      <c r="BU150" s="7"/>
      <c r="BV150" s="7"/>
      <c r="BW150" s="7"/>
      <c r="BX150" s="7"/>
      <c r="BY150" s="7"/>
      <c r="BZ150" s="7"/>
      <c r="CA150" s="7"/>
      <c r="CB150" s="7"/>
      <c r="CC150" s="7"/>
      <c r="CD150" s="7"/>
      <c r="CE150" s="7"/>
      <c r="CF150" s="7"/>
      <c r="CG150" s="7"/>
      <c r="CH150" s="7"/>
      <c r="CI150" s="7"/>
      <c r="CJ150" s="7"/>
      <c r="CK150" s="7"/>
      <c r="CL150" s="7"/>
      <c r="CM150" s="7"/>
      <c r="CN150" s="7"/>
      <c r="CO150" s="7"/>
      <c r="CP150" s="7"/>
      <c r="CQ150" s="7"/>
    </row>
    <row r="151" spans="1:95">
      <c r="A151" s="7"/>
      <c r="B151" s="7"/>
      <c r="C151" s="7"/>
      <c r="D151" s="7"/>
      <c r="E151" s="7"/>
      <c r="F151" s="7"/>
      <c r="G151" s="7"/>
      <c r="H151" s="7"/>
      <c r="I151" s="7"/>
      <c r="J151" s="7"/>
      <c r="K151" s="7"/>
      <c r="L151" s="7"/>
      <c r="M151" s="7"/>
      <c r="N151" s="7"/>
      <c r="O151" s="7"/>
      <c r="P151" s="7"/>
      <c r="Q151" s="7"/>
      <c r="R151" s="7"/>
      <c r="S151" s="7"/>
      <c r="T151" s="7"/>
      <c r="U151" s="7"/>
      <c r="V151" s="7"/>
      <c r="W151" s="7"/>
      <c r="X151" s="7"/>
      <c r="Y151" s="7"/>
      <c r="Z151" s="7"/>
      <c r="AA151" s="7"/>
      <c r="AB151" s="7"/>
      <c r="AC151" s="7"/>
      <c r="AD151" s="7"/>
      <c r="AE151" s="7"/>
      <c r="AF151" s="7"/>
      <c r="AG151" s="7"/>
      <c r="AH151" s="7"/>
      <c r="AI151" s="7"/>
      <c r="AJ151" s="7"/>
      <c r="AK151" s="7"/>
      <c r="AL151" s="7"/>
      <c r="AM151" s="7"/>
      <c r="AN151" s="7"/>
      <c r="AO151" s="7"/>
      <c r="AP151" s="7"/>
      <c r="AQ151" s="7"/>
      <c r="AR151" s="7"/>
      <c r="AS151" s="7"/>
      <c r="AT151" s="7"/>
      <c r="AU151" s="7"/>
      <c r="AV151" s="7"/>
      <c r="AW151" s="7"/>
      <c r="AX151" s="7"/>
      <c r="AY151" s="7"/>
      <c r="AZ151" s="7"/>
      <c r="BA151" s="7"/>
      <c r="BB151" s="7"/>
      <c r="BC151" s="7"/>
      <c r="BD151" s="7"/>
      <c r="BE151" s="7"/>
      <c r="BF151" s="7"/>
      <c r="BG151" s="7"/>
      <c r="BH151" s="7"/>
      <c r="BI151" s="7"/>
      <c r="BJ151" s="7"/>
      <c r="BK151" s="7"/>
      <c r="BL151" s="7"/>
      <c r="BM151" s="7"/>
      <c r="BN151" s="7"/>
      <c r="BO151" s="7"/>
      <c r="BP151" s="7"/>
      <c r="BQ151" s="7"/>
      <c r="BR151" s="7"/>
      <c r="BS151" s="7"/>
      <c r="BT151" s="7"/>
      <c r="BU151" s="7"/>
      <c r="BV151" s="7"/>
      <c r="BW151" s="7"/>
      <c r="BX151" s="7"/>
      <c r="BY151" s="7"/>
      <c r="BZ151" s="7"/>
      <c r="CA151" s="7"/>
      <c r="CB151" s="7"/>
      <c r="CC151" s="7"/>
      <c r="CD151" s="7"/>
      <c r="CE151" s="7"/>
      <c r="CF151" s="7"/>
      <c r="CG151" s="7"/>
      <c r="CH151" s="7"/>
      <c r="CI151" s="7"/>
      <c r="CJ151" s="7"/>
      <c r="CK151" s="7"/>
      <c r="CL151" s="7"/>
      <c r="CM151" s="7"/>
      <c r="CN151" s="7"/>
      <c r="CO151" s="7"/>
      <c r="CP151" s="7"/>
      <c r="CQ151" s="7"/>
    </row>
    <row r="152" spans="1:95">
      <c r="A152" s="7"/>
      <c r="B152" s="7"/>
      <c r="C152" s="7"/>
      <c r="D152" s="7"/>
      <c r="E152" s="7"/>
      <c r="F152" s="7"/>
      <c r="G152" s="7"/>
      <c r="H152" s="7"/>
      <c r="I152" s="7"/>
      <c r="J152" s="7"/>
      <c r="K152" s="7"/>
      <c r="L152" s="7"/>
      <c r="M152" s="7"/>
      <c r="N152" s="7"/>
      <c r="O152" s="7"/>
      <c r="P152" s="7"/>
      <c r="Q152" s="7"/>
      <c r="R152" s="7"/>
      <c r="S152" s="7"/>
      <c r="T152" s="7"/>
      <c r="U152" s="7"/>
      <c r="V152" s="7"/>
      <c r="W152" s="7"/>
      <c r="X152" s="7"/>
      <c r="Y152" s="7"/>
      <c r="Z152" s="7"/>
      <c r="AA152" s="7"/>
      <c r="AB152" s="7"/>
      <c r="AC152" s="7"/>
      <c r="AD152" s="7"/>
      <c r="AE152" s="7"/>
      <c r="AF152" s="7"/>
      <c r="AG152" s="7"/>
      <c r="AH152" s="7"/>
      <c r="AI152" s="7"/>
      <c r="AJ152" s="7"/>
      <c r="AK152" s="7"/>
      <c r="AL152" s="7"/>
      <c r="AM152" s="7"/>
      <c r="AN152" s="7"/>
      <c r="AO152" s="7"/>
      <c r="AP152" s="7"/>
      <c r="AQ152" s="7"/>
      <c r="AR152" s="7"/>
      <c r="AS152" s="7"/>
      <c r="AT152" s="7"/>
      <c r="AU152" s="7"/>
      <c r="AV152" s="7"/>
      <c r="AW152" s="7"/>
      <c r="AX152" s="7"/>
      <c r="AY152" s="7"/>
      <c r="AZ152" s="7"/>
      <c r="BA152" s="7"/>
      <c r="BB152" s="7"/>
      <c r="BC152" s="7"/>
      <c r="BD152" s="7"/>
      <c r="BE152" s="7"/>
      <c r="BF152" s="7"/>
      <c r="BG152" s="7"/>
      <c r="BH152" s="7"/>
      <c r="BI152" s="7"/>
      <c r="BJ152" s="7"/>
      <c r="BK152" s="7"/>
      <c r="BL152" s="7"/>
      <c r="BM152" s="7"/>
      <c r="BN152" s="7"/>
      <c r="BO152" s="7"/>
      <c r="BP152" s="7"/>
      <c r="BQ152" s="7"/>
      <c r="BR152" s="7"/>
      <c r="BS152" s="7"/>
      <c r="BT152" s="7"/>
      <c r="BU152" s="7"/>
      <c r="BV152" s="7"/>
      <c r="BW152" s="7"/>
      <c r="BX152" s="7"/>
      <c r="BY152" s="7"/>
      <c r="BZ152" s="7"/>
      <c r="CA152" s="7"/>
      <c r="CB152" s="7"/>
      <c r="CC152" s="7"/>
      <c r="CD152" s="7"/>
      <c r="CE152" s="7"/>
      <c r="CF152" s="7"/>
      <c r="CG152" s="7"/>
      <c r="CH152" s="7"/>
      <c r="CI152" s="7"/>
      <c r="CJ152" s="7"/>
      <c r="CK152" s="7"/>
      <c r="CL152" s="7"/>
      <c r="CM152" s="7"/>
      <c r="CN152" s="7"/>
      <c r="CO152" s="7"/>
      <c r="CP152" s="7"/>
      <c r="CQ152" s="7"/>
    </row>
    <row r="153" spans="1:95">
      <c r="A153" s="7"/>
      <c r="B153" s="7"/>
      <c r="C153" s="7"/>
      <c r="D153" s="7"/>
      <c r="E153" s="7"/>
      <c r="F153" s="7"/>
      <c r="G153" s="7"/>
      <c r="H153" s="7"/>
      <c r="I153" s="7"/>
      <c r="J153" s="7"/>
      <c r="K153" s="7"/>
      <c r="L153" s="7"/>
      <c r="M153" s="7"/>
      <c r="N153" s="7"/>
      <c r="O153" s="7"/>
      <c r="P153" s="7"/>
      <c r="Q153" s="7"/>
      <c r="R153" s="7"/>
      <c r="S153" s="7"/>
      <c r="T153" s="7"/>
      <c r="U153" s="7"/>
      <c r="V153" s="7"/>
      <c r="W153" s="7"/>
      <c r="X153" s="7"/>
      <c r="Y153" s="7"/>
      <c r="Z153" s="7"/>
      <c r="AA153" s="7"/>
      <c r="AB153" s="7"/>
      <c r="AC153" s="7"/>
      <c r="AD153" s="7"/>
      <c r="AE153" s="7"/>
      <c r="AF153" s="7"/>
      <c r="AG153" s="7"/>
      <c r="AH153" s="7"/>
      <c r="AI153" s="7"/>
      <c r="AJ153" s="7"/>
      <c r="AK153" s="7"/>
      <c r="AL153" s="7"/>
      <c r="AM153" s="7"/>
      <c r="AN153" s="7"/>
      <c r="AO153" s="7"/>
      <c r="AP153" s="7"/>
      <c r="AQ153" s="7"/>
      <c r="AR153" s="7"/>
      <c r="AS153" s="7"/>
      <c r="AT153" s="7"/>
      <c r="AU153" s="7"/>
      <c r="AV153" s="7"/>
      <c r="AW153" s="7"/>
      <c r="AX153" s="7"/>
      <c r="AY153" s="7"/>
      <c r="AZ153" s="7"/>
      <c r="BA153" s="7"/>
      <c r="BB153" s="7"/>
      <c r="BC153" s="7"/>
      <c r="BD153" s="7"/>
      <c r="BE153" s="7"/>
      <c r="BF153" s="7"/>
      <c r="BG153" s="7"/>
      <c r="BH153" s="7"/>
      <c r="BI153" s="7"/>
      <c r="BJ153" s="7"/>
      <c r="BK153" s="7"/>
      <c r="BL153" s="7"/>
      <c r="BM153" s="7"/>
      <c r="BN153" s="7"/>
      <c r="BO153" s="7"/>
      <c r="BP153" s="7"/>
      <c r="BQ153" s="7"/>
      <c r="BR153" s="7"/>
      <c r="BS153" s="7"/>
      <c r="BT153" s="7"/>
      <c r="BU153" s="7"/>
      <c r="BV153" s="7"/>
      <c r="BW153" s="7"/>
      <c r="BX153" s="7"/>
      <c r="BY153" s="7"/>
      <c r="BZ153" s="7"/>
      <c r="CA153" s="7"/>
      <c r="CB153" s="7"/>
      <c r="CC153" s="7"/>
      <c r="CD153" s="7"/>
      <c r="CE153" s="7"/>
      <c r="CF153" s="7"/>
      <c r="CG153" s="7"/>
      <c r="CH153" s="7"/>
      <c r="CI153" s="7"/>
      <c r="CJ153" s="7"/>
      <c r="CK153" s="7"/>
      <c r="CL153" s="7"/>
      <c r="CM153" s="7"/>
      <c r="CN153" s="7"/>
      <c r="CO153" s="7"/>
      <c r="CP153" s="7"/>
      <c r="CQ153" s="7"/>
    </row>
    <row r="154" spans="1:95">
      <c r="A154" s="7"/>
      <c r="B154" s="7"/>
      <c r="C154" s="7"/>
      <c r="D154" s="7"/>
      <c r="E154" s="7"/>
      <c r="F154" s="7"/>
      <c r="G154" s="7"/>
      <c r="H154" s="7"/>
      <c r="I154" s="7"/>
      <c r="J154" s="7"/>
      <c r="K154" s="7"/>
      <c r="L154" s="7"/>
      <c r="M154" s="7"/>
      <c r="N154" s="7"/>
      <c r="O154" s="7"/>
      <c r="P154" s="7"/>
      <c r="Q154" s="7"/>
      <c r="R154" s="7"/>
      <c r="S154" s="7"/>
      <c r="T154" s="7"/>
      <c r="U154" s="7"/>
      <c r="V154" s="7"/>
      <c r="W154" s="7"/>
      <c r="X154" s="7"/>
      <c r="Y154" s="7"/>
      <c r="Z154" s="7"/>
      <c r="AA154" s="7"/>
      <c r="AB154" s="7"/>
      <c r="AC154" s="7"/>
      <c r="AD154" s="7"/>
      <c r="AE154" s="7"/>
      <c r="AF154" s="7"/>
      <c r="AG154" s="7"/>
      <c r="AH154" s="7"/>
      <c r="AI154" s="7"/>
      <c r="AJ154" s="7"/>
      <c r="AK154" s="7"/>
      <c r="AL154" s="7"/>
      <c r="AM154" s="7"/>
      <c r="AN154" s="7"/>
      <c r="AO154" s="7"/>
      <c r="AP154" s="7"/>
      <c r="AQ154" s="7"/>
      <c r="AR154" s="7"/>
      <c r="AS154" s="7"/>
      <c r="AT154" s="7"/>
      <c r="AU154" s="7"/>
      <c r="AV154" s="7"/>
      <c r="AW154" s="7"/>
      <c r="AX154" s="7"/>
      <c r="AY154" s="7"/>
      <c r="AZ154" s="7"/>
      <c r="BA154" s="7"/>
      <c r="BB154" s="7"/>
      <c r="BC154" s="7"/>
      <c r="BD154" s="7"/>
      <c r="BE154" s="7"/>
      <c r="BF154" s="7"/>
      <c r="BG154" s="7"/>
      <c r="BH154" s="7"/>
      <c r="BI154" s="7"/>
      <c r="BJ154" s="7"/>
      <c r="BK154" s="7"/>
      <c r="BL154" s="7"/>
      <c r="BM154" s="7"/>
      <c r="BN154" s="7"/>
      <c r="BO154" s="7"/>
      <c r="BP154" s="7"/>
      <c r="BQ154" s="7"/>
      <c r="BR154" s="7"/>
      <c r="BS154" s="7"/>
      <c r="BT154" s="7"/>
      <c r="BU154" s="7"/>
      <c r="BV154" s="7"/>
      <c r="BW154" s="7"/>
      <c r="BX154" s="7"/>
      <c r="BY154" s="7"/>
      <c r="BZ154" s="7"/>
      <c r="CA154" s="7"/>
      <c r="CB154" s="7"/>
      <c r="CC154" s="7"/>
      <c r="CD154" s="7"/>
      <c r="CE154" s="7"/>
      <c r="CF154" s="7"/>
      <c r="CG154" s="7"/>
      <c r="CH154" s="7"/>
      <c r="CI154" s="7"/>
      <c r="CJ154" s="7"/>
      <c r="CK154" s="7"/>
      <c r="CL154" s="7"/>
      <c r="CM154" s="7"/>
      <c r="CN154" s="7"/>
      <c r="CO154" s="7"/>
      <c r="CP154" s="7"/>
      <c r="CQ154" s="7"/>
    </row>
    <row r="155" spans="1:95">
      <c r="A155" s="7"/>
      <c r="B155" s="7"/>
      <c r="C155" s="7"/>
      <c r="D155" s="7"/>
      <c r="E155" s="7"/>
      <c r="F155" s="7"/>
      <c r="G155" s="7"/>
      <c r="H155" s="7"/>
      <c r="I155" s="7"/>
      <c r="J155" s="7"/>
      <c r="K155" s="7"/>
      <c r="L155" s="7"/>
      <c r="M155" s="7"/>
      <c r="N155" s="7"/>
      <c r="O155" s="7"/>
      <c r="P155" s="7"/>
      <c r="Q155" s="7"/>
      <c r="R155" s="7"/>
      <c r="S155" s="7"/>
      <c r="T155" s="7"/>
      <c r="U155" s="7"/>
      <c r="V155" s="7"/>
      <c r="W155" s="7"/>
      <c r="X155" s="7"/>
      <c r="Y155" s="7"/>
      <c r="Z155" s="7"/>
      <c r="AA155" s="7"/>
      <c r="AB155" s="7"/>
      <c r="AC155" s="7"/>
      <c r="AD155" s="7"/>
      <c r="AE155" s="7"/>
      <c r="AF155" s="7"/>
      <c r="AG155" s="7"/>
      <c r="AH155" s="7"/>
      <c r="AI155" s="7"/>
      <c r="AJ155" s="7"/>
      <c r="AK155" s="7"/>
      <c r="AL155" s="7"/>
      <c r="AM155" s="7"/>
      <c r="AN155" s="7"/>
      <c r="AO155" s="7"/>
      <c r="AP155" s="7"/>
      <c r="AQ155" s="7"/>
      <c r="AR155" s="7"/>
      <c r="AS155" s="7"/>
      <c r="AT155" s="7"/>
      <c r="AU155" s="7"/>
      <c r="AV155" s="7"/>
      <c r="AW155" s="7"/>
      <c r="AX155" s="7"/>
      <c r="AY155" s="7"/>
      <c r="AZ155" s="7"/>
      <c r="BA155" s="7"/>
      <c r="BB155" s="7"/>
      <c r="BC155" s="7"/>
      <c r="BD155" s="7"/>
      <c r="BE155" s="7"/>
      <c r="BF155" s="7"/>
      <c r="BG155" s="7"/>
      <c r="BH155" s="7"/>
      <c r="BI155" s="7"/>
      <c r="BJ155" s="7"/>
      <c r="BK155" s="7"/>
      <c r="BL155" s="7"/>
      <c r="BM155" s="7"/>
      <c r="BN155" s="7"/>
      <c r="BO155" s="7"/>
      <c r="BP155" s="7"/>
      <c r="BQ155" s="7"/>
      <c r="BR155" s="7"/>
      <c r="BS155" s="7"/>
      <c r="BT155" s="7"/>
      <c r="BU155" s="7"/>
      <c r="BV155" s="7"/>
      <c r="BW155" s="7"/>
      <c r="BX155" s="7"/>
      <c r="BY155" s="7"/>
      <c r="BZ155" s="7"/>
      <c r="CA155" s="7"/>
      <c r="CB155" s="7"/>
      <c r="CC155" s="7"/>
      <c r="CD155" s="7"/>
      <c r="CE155" s="7"/>
      <c r="CF155" s="7"/>
      <c r="CG155" s="7"/>
      <c r="CH155" s="7"/>
      <c r="CI155" s="7"/>
      <c r="CJ155" s="7"/>
      <c r="CK155" s="7"/>
      <c r="CL155" s="7"/>
      <c r="CM155" s="7"/>
      <c r="CN155" s="7"/>
      <c r="CO155" s="7"/>
      <c r="CP155" s="7"/>
      <c r="CQ155" s="7"/>
    </row>
    <row r="156" spans="1:95">
      <c r="A156" s="7"/>
      <c r="B156" s="7"/>
      <c r="C156" s="7"/>
      <c r="D156" s="7"/>
      <c r="E156" s="7"/>
      <c r="F156" s="7"/>
      <c r="G156" s="7"/>
      <c r="H156" s="7"/>
      <c r="I156" s="7"/>
      <c r="J156" s="7"/>
      <c r="K156" s="7"/>
      <c r="L156" s="7"/>
      <c r="M156" s="7"/>
      <c r="N156" s="7"/>
      <c r="O156" s="7"/>
      <c r="P156" s="7"/>
      <c r="Q156" s="7"/>
      <c r="R156" s="7"/>
      <c r="S156" s="7"/>
      <c r="T156" s="7"/>
      <c r="U156" s="7"/>
      <c r="V156" s="7"/>
      <c r="W156" s="7"/>
      <c r="X156" s="7"/>
      <c r="Y156" s="7"/>
      <c r="Z156" s="7"/>
      <c r="AA156" s="7"/>
      <c r="AB156" s="7"/>
      <c r="AC156" s="7"/>
      <c r="AD156" s="7"/>
      <c r="AE156" s="7"/>
      <c r="AF156" s="7"/>
      <c r="AG156" s="7"/>
      <c r="AH156" s="7"/>
      <c r="AI156" s="7"/>
      <c r="AJ156" s="7"/>
      <c r="AK156" s="7"/>
      <c r="AL156" s="7"/>
      <c r="AM156" s="7"/>
      <c r="AN156" s="7"/>
      <c r="AO156" s="7"/>
      <c r="AP156" s="7"/>
      <c r="AQ156" s="7"/>
      <c r="AR156" s="7"/>
      <c r="AS156" s="7"/>
      <c r="AT156" s="7"/>
      <c r="AU156" s="7"/>
      <c r="AV156" s="7"/>
      <c r="AW156" s="7"/>
      <c r="AX156" s="7"/>
      <c r="AY156" s="7"/>
      <c r="AZ156" s="7"/>
      <c r="BA156" s="7"/>
      <c r="BB156" s="7"/>
      <c r="BC156" s="7"/>
      <c r="BD156" s="7"/>
      <c r="BE156" s="7"/>
      <c r="BF156" s="7"/>
      <c r="BG156" s="7"/>
      <c r="BH156" s="7"/>
      <c r="BI156" s="7"/>
      <c r="BJ156" s="7"/>
      <c r="BK156" s="7"/>
      <c r="BL156" s="7"/>
      <c r="BM156" s="7"/>
      <c r="BN156" s="7"/>
      <c r="BO156" s="7"/>
      <c r="BP156" s="7"/>
      <c r="BQ156" s="7"/>
      <c r="BR156" s="7"/>
      <c r="BS156" s="7"/>
      <c r="BT156" s="7"/>
      <c r="BU156" s="7"/>
      <c r="BV156" s="7"/>
      <c r="BW156" s="7"/>
      <c r="BX156" s="7"/>
      <c r="BY156" s="7"/>
      <c r="BZ156" s="7"/>
      <c r="CA156" s="7"/>
      <c r="CB156" s="7"/>
      <c r="CC156" s="7"/>
      <c r="CD156" s="7"/>
      <c r="CE156" s="7"/>
      <c r="CF156" s="7"/>
      <c r="CG156" s="7"/>
      <c r="CH156" s="7"/>
      <c r="CI156" s="7"/>
      <c r="CJ156" s="7"/>
      <c r="CK156" s="7"/>
      <c r="CL156" s="7"/>
      <c r="CM156" s="7"/>
      <c r="CN156" s="7"/>
      <c r="CO156" s="7"/>
      <c r="CP156" s="7"/>
      <c r="CQ156" s="7"/>
    </row>
  </sheetData>
  <pageMargins left="0.7" right="0.7" top="0.75" bottom="0.75" header="0.3" footer="0.3"/>
  <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I28"/>
  <sheetViews>
    <sheetView showGridLines="0" topLeftCell="A10" workbookViewId="0">
      <selection activeCell="A21" sqref="A21"/>
    </sheetView>
  </sheetViews>
  <sheetFormatPr defaultRowHeight="15" customHeight="1"/>
  <cols>
    <col min="1" max="1" width="16.28515625" style="46" bestFit="1" customWidth="1"/>
    <col min="2" max="2" width="5" style="46" bestFit="1" customWidth="1"/>
    <col min="3" max="3" width="21.85546875" style="46" bestFit="1" customWidth="1"/>
    <col min="4" max="4" width="13.7109375" style="46" bestFit="1" customWidth="1"/>
    <col min="5" max="5" width="12" style="46" bestFit="1" customWidth="1"/>
    <col min="6" max="6" width="18.85546875" style="46" bestFit="1" customWidth="1"/>
    <col min="7" max="7" width="13.7109375" style="46" bestFit="1" customWidth="1"/>
    <col min="8" max="8" width="34.28515625" style="46" bestFit="1" customWidth="1"/>
    <col min="9" max="9" width="13.7109375" style="46" bestFit="1" customWidth="1"/>
    <col min="10" max="16384" width="9.140625" style="46"/>
  </cols>
  <sheetData>
    <row r="1" spans="1:9" ht="15" customHeight="1">
      <c r="A1" s="47"/>
      <c r="B1" s="47"/>
      <c r="C1" s="103"/>
      <c r="D1" s="103"/>
      <c r="E1" s="47"/>
      <c r="F1" s="100" t="s">
        <v>124</v>
      </c>
      <c r="G1" s="100"/>
      <c r="H1" s="103" t="s">
        <v>125</v>
      </c>
      <c r="I1" s="103"/>
    </row>
    <row r="2" spans="1:9" ht="15" customHeight="1">
      <c r="A2" s="47" t="s">
        <v>126</v>
      </c>
      <c r="B2" s="104"/>
      <c r="C2" s="103" t="s">
        <v>130</v>
      </c>
      <c r="D2" s="103" t="s">
        <v>127</v>
      </c>
      <c r="E2" s="47"/>
      <c r="F2" s="100" t="s">
        <v>128</v>
      </c>
      <c r="G2" s="100" t="s">
        <v>129</v>
      </c>
      <c r="H2" s="103" t="s">
        <v>128</v>
      </c>
      <c r="I2" s="103" t="s">
        <v>129</v>
      </c>
    </row>
    <row r="3" spans="1:9" ht="15" customHeight="1">
      <c r="A3" s="47" t="s">
        <v>14</v>
      </c>
      <c r="B3" s="101" t="s">
        <v>25</v>
      </c>
      <c r="C3" s="48">
        <v>5.997036712946521</v>
      </c>
      <c r="D3" s="48">
        <v>5.96</v>
      </c>
      <c r="E3" s="105">
        <v>5.997036712946521</v>
      </c>
      <c r="F3" s="106">
        <v>1.3979898425357244E-3</v>
      </c>
      <c r="G3" s="106">
        <v>4.2396455371790945E-4</v>
      </c>
      <c r="H3" s="48">
        <v>21.00975745206058</v>
      </c>
      <c r="I3" s="48">
        <v>4.2837810951502364</v>
      </c>
    </row>
    <row r="4" spans="1:9" ht="15" customHeight="1">
      <c r="A4" s="47" t="s">
        <v>146</v>
      </c>
      <c r="B4" s="101" t="s">
        <v>38</v>
      </c>
      <c r="C4" s="48">
        <v>3.2600066936491361</v>
      </c>
      <c r="D4" s="48">
        <v>5.53</v>
      </c>
      <c r="E4" s="105">
        <v>3.2600066936491361</v>
      </c>
      <c r="F4" s="106">
        <v>5.6868252467468907E-3</v>
      </c>
      <c r="G4" s="106">
        <v>1.2282799349922293E-3</v>
      </c>
      <c r="H4" s="48">
        <v>31.420750177296721</v>
      </c>
      <c r="I4" s="48">
        <v>4.0658583822109522</v>
      </c>
    </row>
    <row r="5" spans="1:9" ht="15" customHeight="1">
      <c r="A5" s="47" t="s">
        <v>23</v>
      </c>
      <c r="B5" s="101" t="s">
        <v>24</v>
      </c>
      <c r="C5" s="48">
        <v>8.4186541047443075</v>
      </c>
      <c r="D5" s="48">
        <v>5.34</v>
      </c>
      <c r="E5" s="105">
        <v>8.4186541047443075</v>
      </c>
      <c r="F5" s="106">
        <v>6.3134703486015067E-4</v>
      </c>
      <c r="G5" s="106">
        <v>7.9959714678582154E-5</v>
      </c>
      <c r="H5" s="48">
        <v>48.570356981795193</v>
      </c>
      <c r="I5" s="48">
        <v>3.7176093932000995</v>
      </c>
    </row>
    <row r="6" spans="1:9" ht="15" customHeight="1">
      <c r="A6" s="47" t="s">
        <v>1</v>
      </c>
      <c r="B6" s="101" t="s">
        <v>27</v>
      </c>
      <c r="C6" s="48">
        <v>3.0491553045791542</v>
      </c>
      <c r="D6" s="48">
        <v>3.93</v>
      </c>
      <c r="E6" s="105">
        <v>3.0491553045791542</v>
      </c>
      <c r="F6" s="106">
        <v>1.880110263300165E-3</v>
      </c>
      <c r="G6" s="106">
        <v>7.6204658955065423E-4</v>
      </c>
      <c r="H6" s="48">
        <v>12.043239942926327</v>
      </c>
      <c r="I6" s="48">
        <v>3.035288719674472</v>
      </c>
    </row>
    <row r="7" spans="1:9" ht="15" customHeight="1">
      <c r="A7" s="47" t="s">
        <v>21</v>
      </c>
      <c r="B7" s="101" t="s">
        <v>22</v>
      </c>
      <c r="C7" s="48">
        <v>3.52475574560783</v>
      </c>
      <c r="D7" s="48">
        <v>3</v>
      </c>
      <c r="E7" s="105">
        <v>3.52475574560783</v>
      </c>
      <c r="F7" s="106">
        <v>1.3091214186020401E-3</v>
      </c>
      <c r="G7" s="106">
        <v>1.8318007572297969E-4</v>
      </c>
      <c r="H7" s="48">
        <v>18.200250344720558</v>
      </c>
      <c r="I7" s="48">
        <v>1.9271798749576166</v>
      </c>
    </row>
    <row r="8" spans="1:9" ht="15" customHeight="1">
      <c r="A8" s="47" t="s">
        <v>42</v>
      </c>
      <c r="B8" s="101" t="s">
        <v>50</v>
      </c>
      <c r="C8" s="48">
        <v>4.3699856840227689</v>
      </c>
      <c r="D8" s="48">
        <v>5.86</v>
      </c>
      <c r="E8" s="105">
        <v>4.3699856840227689</v>
      </c>
      <c r="F8" s="106">
        <v>1.2685156530185454E-2</v>
      </c>
      <c r="G8" s="106">
        <v>3.8201977636849135E-3</v>
      </c>
      <c r="H8" s="48">
        <v>21.334898379831778</v>
      </c>
      <c r="I8" s="48">
        <v>3.4949346654914888</v>
      </c>
    </row>
    <row r="9" spans="1:9" ht="15" customHeight="1">
      <c r="A9" s="47" t="s">
        <v>32</v>
      </c>
      <c r="B9" s="101" t="s">
        <v>33</v>
      </c>
      <c r="C9" s="48">
        <v>2.3712971273769812</v>
      </c>
      <c r="D9" s="48">
        <v>3.09</v>
      </c>
      <c r="E9" s="105">
        <v>2.3712971273769812</v>
      </c>
      <c r="F9" s="106">
        <v>2.6013900799484184E-3</v>
      </c>
      <c r="G9" s="106">
        <v>5.1108289036726185E-4</v>
      </c>
      <c r="H9" s="48">
        <v>18.451441320307413</v>
      </c>
      <c r="I9" s="48">
        <v>2.4063377057108633</v>
      </c>
    </row>
    <row r="10" spans="1:9" ht="15" customHeight="1">
      <c r="A10" s="47" t="s">
        <v>2</v>
      </c>
      <c r="B10" s="101" t="s">
        <v>39</v>
      </c>
      <c r="C10" s="48">
        <v>1.3281510443459916</v>
      </c>
      <c r="D10" s="48">
        <v>3.3</v>
      </c>
      <c r="E10" s="105">
        <v>1.3281510443459916</v>
      </c>
      <c r="F10" s="106">
        <v>3.0726029120382173E-3</v>
      </c>
      <c r="G10" s="106">
        <v>1.2557823067122706E-3</v>
      </c>
      <c r="H10" s="48">
        <v>6.6282988895245554</v>
      </c>
      <c r="I10" s="48">
        <v>1.6366874517665431</v>
      </c>
    </row>
    <row r="11" spans="1:9" ht="15" customHeight="1">
      <c r="A11" s="47" t="s">
        <v>35</v>
      </c>
      <c r="B11" s="101" t="s">
        <v>36</v>
      </c>
      <c r="C11" s="48">
        <v>0.71237075861493404</v>
      </c>
      <c r="D11" s="48">
        <v>2.89</v>
      </c>
      <c r="E11" s="105">
        <v>0.71237075861493404</v>
      </c>
      <c r="F11" s="106">
        <v>1.0815454993698328E-3</v>
      </c>
      <c r="G11" s="106">
        <v>3.8942305424905692E-4</v>
      </c>
      <c r="H11" s="48">
        <v>8.2468331022424461</v>
      </c>
      <c r="I11" s="48">
        <v>2.3033723322331121</v>
      </c>
    </row>
    <row r="12" spans="1:9" ht="15" customHeight="1">
      <c r="A12" s="47" t="s">
        <v>94</v>
      </c>
      <c r="B12" s="101" t="s">
        <v>46</v>
      </c>
      <c r="C12" s="48">
        <v>1.3262002172145424</v>
      </c>
      <c r="D12" s="48">
        <v>7.15</v>
      </c>
      <c r="E12" s="105">
        <v>1.3262002172145424</v>
      </c>
      <c r="F12" s="106">
        <v>4.0048685846906127E-3</v>
      </c>
      <c r="G12" s="106">
        <v>2.0132916671125006E-3</v>
      </c>
      <c r="H12" s="48">
        <v>12.150450896464546</v>
      </c>
      <c r="I12" s="48">
        <v>4.7334842645065418</v>
      </c>
    </row>
    <row r="13" spans="1:9" ht="15" customHeight="1">
      <c r="A13" s="47" t="s">
        <v>3</v>
      </c>
      <c r="B13" s="101" t="s">
        <v>28</v>
      </c>
      <c r="C13" s="48">
        <v>2.140282735623201</v>
      </c>
      <c r="D13" s="48">
        <v>3.55</v>
      </c>
      <c r="E13" s="105">
        <v>2.140282735623201</v>
      </c>
      <c r="F13" s="106">
        <v>3.111027098732992E-4</v>
      </c>
      <c r="G13" s="106">
        <v>7.6697471684049622E-5</v>
      </c>
      <c r="H13" s="48">
        <v>14.998921802942105</v>
      </c>
      <c r="I13" s="48">
        <v>2.9762678610587487</v>
      </c>
    </row>
    <row r="14" spans="1:9" ht="15" customHeight="1">
      <c r="A14" s="47" t="s">
        <v>96</v>
      </c>
      <c r="B14" s="101" t="s">
        <v>49</v>
      </c>
      <c r="C14" s="48">
        <v>3.5007432817873796</v>
      </c>
      <c r="D14" s="48">
        <v>3.93</v>
      </c>
      <c r="E14" s="105">
        <v>3.5007432817873796</v>
      </c>
      <c r="F14" s="106">
        <v>1.4215177293791233E-2</v>
      </c>
      <c r="G14" s="106">
        <v>2.8883445376113172E-3</v>
      </c>
      <c r="H14" s="48">
        <v>25.261620986668877</v>
      </c>
      <c r="I14" s="48">
        <v>3.9363919064617341</v>
      </c>
    </row>
    <row r="15" spans="1:9" ht="15" customHeight="1">
      <c r="A15" s="47" t="s">
        <v>30</v>
      </c>
      <c r="B15" s="101" t="s">
        <v>31</v>
      </c>
      <c r="C15" s="48">
        <v>2.3377765682048821</v>
      </c>
      <c r="D15" s="48">
        <v>4.33</v>
      </c>
      <c r="E15" s="105">
        <v>2.3377765682048821</v>
      </c>
      <c r="F15" s="106">
        <v>7.0536483586325889E-3</v>
      </c>
      <c r="G15" s="106">
        <v>1.6061247881065163E-3</v>
      </c>
      <c r="H15" s="48">
        <v>15.808756613389452</v>
      </c>
      <c r="I15" s="48">
        <v>2.7010072071604236</v>
      </c>
    </row>
    <row r="16" spans="1:9" ht="15" customHeight="1">
      <c r="A16" s="47" t="s">
        <v>4</v>
      </c>
      <c r="B16" s="101" t="s">
        <v>29</v>
      </c>
      <c r="C16" s="48">
        <v>1.7423466297723758</v>
      </c>
      <c r="D16" s="48">
        <v>2.81</v>
      </c>
      <c r="E16" s="105">
        <v>1.7423466297723758</v>
      </c>
      <c r="F16" s="106">
        <v>9.5676135901855131E-4</v>
      </c>
      <c r="G16" s="106">
        <v>2.4480868375605525E-4</v>
      </c>
      <c r="H16" s="48">
        <v>10.70208284726681</v>
      </c>
      <c r="I16" s="48">
        <v>2.0643051602098597</v>
      </c>
    </row>
    <row r="17" spans="1:9" ht="15" customHeight="1">
      <c r="A17" s="47" t="s">
        <v>90</v>
      </c>
      <c r="B17" s="101" t="s">
        <v>47</v>
      </c>
      <c r="C17" s="48">
        <v>1.1215588348046648</v>
      </c>
      <c r="D17" s="48">
        <v>2.54</v>
      </c>
      <c r="E17" s="105">
        <v>1.1215588348046648</v>
      </c>
      <c r="F17" s="106">
        <v>1.8604678127000576E-3</v>
      </c>
      <c r="G17" s="106">
        <v>6.2095568992210921E-4</v>
      </c>
      <c r="H17" s="48">
        <v>6.8186405800950896</v>
      </c>
      <c r="I17" s="48">
        <v>1.6775633356468413</v>
      </c>
    </row>
    <row r="18" spans="1:9" ht="15" customHeight="1">
      <c r="A18" s="47" t="s">
        <v>18</v>
      </c>
      <c r="B18" s="101" t="s">
        <v>26</v>
      </c>
      <c r="C18" s="48">
        <v>8.4850903998383806</v>
      </c>
      <c r="D18" s="48">
        <v>3.84</v>
      </c>
      <c r="E18" s="105">
        <v>8.4850903998383806</v>
      </c>
      <c r="F18" s="106">
        <v>1.8025923061545348E-2</v>
      </c>
      <c r="G18" s="106">
        <v>3.7465936731350693E-3</v>
      </c>
      <c r="H18" s="48">
        <v>17.217694749234841</v>
      </c>
      <c r="I18" s="48">
        <v>2.3148965930389456</v>
      </c>
    </row>
    <row r="19" spans="1:9" ht="15" customHeight="1">
      <c r="A19" s="47" t="s">
        <v>100</v>
      </c>
      <c r="B19" s="101" t="s">
        <v>48</v>
      </c>
      <c r="C19" s="48">
        <v>3.322523183788173</v>
      </c>
      <c r="D19" s="48">
        <v>6.88</v>
      </c>
      <c r="E19" s="105">
        <v>3.322523183788173</v>
      </c>
      <c r="F19" s="106">
        <v>2.0880718252656956E-3</v>
      </c>
      <c r="G19" s="106">
        <v>6.230134090053147E-4</v>
      </c>
      <c r="H19" s="48">
        <v>22.506689342632225</v>
      </c>
      <c r="I19" s="48">
        <v>4.734922467882889</v>
      </c>
    </row>
    <row r="20" spans="1:9" ht="15" customHeight="1">
      <c r="A20" s="47"/>
      <c r="B20" s="101"/>
      <c r="C20" s="48">
        <v>3.353407942760072</v>
      </c>
      <c r="D20" s="48">
        <v>4.3488235294117636</v>
      </c>
      <c r="E20" s="101"/>
      <c r="F20" s="102"/>
      <c r="G20" s="102"/>
      <c r="H20" s="48">
        <v>18.315922612317621</v>
      </c>
      <c r="I20" s="48"/>
    </row>
    <row r="26" spans="1:9" ht="15" customHeight="1">
      <c r="C26" s="49"/>
    </row>
    <row r="27" spans="1:9" ht="15" customHeight="1">
      <c r="C27" s="49"/>
    </row>
    <row r="28" spans="1:9" ht="15" customHeight="1">
      <c r="C28" s="49"/>
    </row>
  </sheetData>
  <pageMargins left="0.7" right="0.7" top="0.75" bottom="0.75" header="0.3" footer="0.3"/>
  <pageSetup orientation="portrait" verticalDpi="0" r:id="rId1"/>
  <drawing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3:H26"/>
  <sheetViews>
    <sheetView showGridLines="0" topLeftCell="B1" zoomScale="90" zoomScaleNormal="90" workbookViewId="0">
      <selection activeCell="H1" sqref="H1"/>
    </sheetView>
  </sheetViews>
  <sheetFormatPr defaultRowHeight="12.75"/>
  <cols>
    <col min="1" max="1" width="9.140625" style="19"/>
    <col min="2" max="2" width="2.5703125" style="19" customWidth="1"/>
    <col min="3" max="5" width="9.28515625" style="19" bestFit="1" customWidth="1"/>
    <col min="6" max="6" width="9.28515625" style="19" customWidth="1"/>
    <col min="7" max="7" width="9.28515625" style="19" bestFit="1" customWidth="1"/>
    <col min="8" max="16384" width="9.140625" style="19"/>
  </cols>
  <sheetData>
    <row r="3" spans="1:8">
      <c r="A3" s="20" t="s">
        <v>56</v>
      </c>
    </row>
    <row r="4" spans="1:8">
      <c r="A4" s="19" t="s">
        <v>57</v>
      </c>
      <c r="D4" s="93" t="s">
        <v>58</v>
      </c>
      <c r="E4" s="93"/>
      <c r="F4" s="21"/>
    </row>
    <row r="5" spans="1:8">
      <c r="A5" s="22" t="s">
        <v>59</v>
      </c>
      <c r="B5" s="22"/>
      <c r="C5" s="22" t="s">
        <v>60</v>
      </c>
      <c r="D5" s="22" t="s">
        <v>61</v>
      </c>
      <c r="E5" s="22" t="s">
        <v>62</v>
      </c>
      <c r="F5" s="22" t="s">
        <v>131</v>
      </c>
      <c r="G5" s="22" t="s">
        <v>132</v>
      </c>
      <c r="H5" s="22" t="s">
        <v>133</v>
      </c>
    </row>
    <row r="6" spans="1:8">
      <c r="A6" s="23" t="s">
        <v>94</v>
      </c>
      <c r="B6" s="23"/>
      <c r="C6" s="63"/>
      <c r="D6" s="63">
        <v>20.88498306873273</v>
      </c>
      <c r="E6" s="63">
        <v>17.400693240177077</v>
      </c>
      <c r="F6" s="63">
        <v>41.108533007868786</v>
      </c>
      <c r="G6" s="63">
        <v>38.150662341340649</v>
      </c>
      <c r="H6" s="63">
        <v>45.17553477372536</v>
      </c>
    </row>
    <row r="7" spans="1:8">
      <c r="A7" s="24" t="s">
        <v>95</v>
      </c>
      <c r="B7" s="24"/>
      <c r="C7" s="64"/>
      <c r="D7" s="64">
        <v>18.35132012626698</v>
      </c>
      <c r="E7" s="64">
        <v>18.566109812363052</v>
      </c>
      <c r="F7" s="64">
        <v>41.108533007868786</v>
      </c>
      <c r="G7" s="64">
        <v>38.150662341340649</v>
      </c>
      <c r="H7" s="64">
        <v>45.17553477372536</v>
      </c>
    </row>
    <row r="8" spans="1:8">
      <c r="A8" s="24" t="s">
        <v>35</v>
      </c>
      <c r="B8" s="24"/>
      <c r="C8" s="64"/>
      <c r="D8" s="64">
        <v>21.069101043022197</v>
      </c>
      <c r="E8" s="64">
        <v>19.593174282747732</v>
      </c>
      <c r="F8" s="64">
        <v>41.108533007868786</v>
      </c>
      <c r="G8" s="64">
        <v>38.150662341340649</v>
      </c>
      <c r="H8" s="64">
        <v>45.17553477372536</v>
      </c>
    </row>
    <row r="9" spans="1:8">
      <c r="A9" s="24" t="s">
        <v>4</v>
      </c>
      <c r="B9" s="24"/>
      <c r="C9" s="64"/>
      <c r="D9" s="64">
        <v>12.531856715843606</v>
      </c>
      <c r="E9" s="64">
        <v>21.107487068591315</v>
      </c>
      <c r="F9" s="64">
        <v>41.108533007868786</v>
      </c>
      <c r="G9" s="64">
        <v>38.150662341340649</v>
      </c>
      <c r="H9" s="64">
        <v>45.17553477372536</v>
      </c>
    </row>
    <row r="10" spans="1:8">
      <c r="A10" s="24" t="s">
        <v>37</v>
      </c>
      <c r="B10" s="24"/>
      <c r="C10" s="64"/>
      <c r="D10" s="64">
        <v>11.608000550827741</v>
      </c>
      <c r="E10" s="64">
        <v>22.288608200588232</v>
      </c>
      <c r="F10" s="64">
        <v>41.108533007868786</v>
      </c>
      <c r="G10" s="64">
        <v>38.150662341340649</v>
      </c>
      <c r="H10" s="64">
        <v>45.17553477372536</v>
      </c>
    </row>
    <row r="11" spans="1:8">
      <c r="A11" s="24" t="s">
        <v>30</v>
      </c>
      <c r="B11" s="24"/>
      <c r="C11" s="64">
        <v>13.573688312276902</v>
      </c>
      <c r="D11" s="64">
        <v>12.783470325628713</v>
      </c>
      <c r="E11" s="64">
        <v>23.029352158826217</v>
      </c>
      <c r="F11" s="64">
        <v>41.108533007868786</v>
      </c>
      <c r="G11" s="64">
        <v>38.150662341340649</v>
      </c>
      <c r="H11" s="64">
        <v>45.17553477372536</v>
      </c>
    </row>
    <row r="12" spans="1:8">
      <c r="A12" s="24" t="s">
        <v>2</v>
      </c>
      <c r="B12" s="24"/>
      <c r="C12" s="64">
        <v>26.469726250225921</v>
      </c>
      <c r="D12" s="64">
        <v>30.787586541103636</v>
      </c>
      <c r="E12" s="64">
        <v>30.485571102073973</v>
      </c>
      <c r="F12" s="64">
        <v>41.108533007868786</v>
      </c>
      <c r="G12" s="64">
        <v>38.150662341340649</v>
      </c>
      <c r="H12" s="64">
        <v>45.17553477372536</v>
      </c>
    </row>
    <row r="13" spans="1:8">
      <c r="A13" s="24" t="s">
        <v>162</v>
      </c>
      <c r="B13" s="24"/>
      <c r="C13" s="64">
        <v>34.998186166921698</v>
      </c>
      <c r="D13" s="64">
        <v>36.953225043481588</v>
      </c>
      <c r="E13" s="64">
        <v>30.615847143030063</v>
      </c>
      <c r="F13" s="64">
        <v>41.108533007868786</v>
      </c>
      <c r="G13" s="64">
        <v>38.150662341340649</v>
      </c>
      <c r="H13" s="64">
        <v>45.17553477372536</v>
      </c>
    </row>
    <row r="14" spans="1:8">
      <c r="A14" s="24" t="s">
        <v>32</v>
      </c>
      <c r="B14" s="24"/>
      <c r="C14" s="64">
        <v>36.706703582243229</v>
      </c>
      <c r="D14" s="64">
        <v>19.00004568099968</v>
      </c>
      <c r="E14" s="64">
        <v>32.907285777147202</v>
      </c>
      <c r="F14" s="64">
        <v>41.108533007868786</v>
      </c>
      <c r="G14" s="64">
        <v>38.150662341340649</v>
      </c>
      <c r="H14" s="64">
        <v>45.17553477372536</v>
      </c>
    </row>
    <row r="15" spans="1:8">
      <c r="A15" s="24" t="s">
        <v>100</v>
      </c>
      <c r="B15" s="24"/>
      <c r="C15" s="64"/>
      <c r="D15" s="64">
        <v>32.035298345479305</v>
      </c>
      <c r="E15" s="64">
        <v>33.719612184143536</v>
      </c>
      <c r="F15" s="64">
        <v>41.108533007868786</v>
      </c>
      <c r="G15" s="64">
        <v>38.150662341340649</v>
      </c>
      <c r="H15" s="64">
        <v>45.17553477372536</v>
      </c>
    </row>
    <row r="16" spans="1:8">
      <c r="A16" s="24" t="s">
        <v>164</v>
      </c>
      <c r="B16" s="24"/>
      <c r="C16" s="64"/>
      <c r="D16" s="64">
        <v>23.149159707426818</v>
      </c>
      <c r="E16" s="64">
        <v>34.745339165980958</v>
      </c>
      <c r="F16" s="64">
        <v>41.108533007868786</v>
      </c>
      <c r="G16" s="64">
        <v>38.150662341340649</v>
      </c>
      <c r="H16" s="64">
        <v>45.17553477372536</v>
      </c>
    </row>
    <row r="17" spans="1:8">
      <c r="A17" s="24" t="s">
        <v>21</v>
      </c>
      <c r="B17" s="24"/>
      <c r="C17" s="64">
        <v>26.085981799651371</v>
      </c>
      <c r="D17" s="64">
        <v>28.897584563134703</v>
      </c>
      <c r="E17" s="64">
        <v>35.349420322982958</v>
      </c>
      <c r="F17" s="64">
        <v>41.108533007868786</v>
      </c>
      <c r="G17" s="64">
        <v>38.150662341340649</v>
      </c>
      <c r="H17" s="64">
        <v>45.17553477372536</v>
      </c>
    </row>
    <row r="18" spans="1:8">
      <c r="A18" s="24" t="s">
        <v>41</v>
      </c>
      <c r="B18" s="24"/>
      <c r="C18" s="64"/>
      <c r="D18" s="64"/>
      <c r="E18" s="64">
        <v>41.341372041290903</v>
      </c>
      <c r="F18" s="64">
        <v>41.108533007868786</v>
      </c>
      <c r="G18" s="64">
        <v>38.150662341340649</v>
      </c>
      <c r="H18" s="64">
        <v>45.17553477372536</v>
      </c>
    </row>
    <row r="19" spans="1:8">
      <c r="A19" s="24" t="s">
        <v>14</v>
      </c>
      <c r="B19" s="24"/>
      <c r="C19" s="64">
        <v>46.145310193091341</v>
      </c>
      <c r="D19" s="64">
        <v>38.3566104521474</v>
      </c>
      <c r="E19" s="64">
        <v>51.520745688182565</v>
      </c>
      <c r="F19" s="64">
        <v>41.108533007868786</v>
      </c>
      <c r="G19" s="64">
        <v>38.150662341340649</v>
      </c>
      <c r="H19" s="64">
        <v>45.17553477372536</v>
      </c>
    </row>
    <row r="20" spans="1:8">
      <c r="A20" s="24" t="s">
        <v>96</v>
      </c>
      <c r="B20" s="24"/>
      <c r="C20" s="64"/>
      <c r="D20" s="64">
        <v>53.175535779150017</v>
      </c>
      <c r="E20" s="64">
        <v>56.090856548837188</v>
      </c>
      <c r="F20" s="64">
        <v>41.108533007868786</v>
      </c>
      <c r="G20" s="64">
        <v>38.150662341340649</v>
      </c>
      <c r="H20" s="64">
        <v>45.17553477372536</v>
      </c>
    </row>
    <row r="21" spans="1:8">
      <c r="A21" s="24" t="s">
        <v>23</v>
      </c>
      <c r="B21" s="24"/>
      <c r="C21" s="64">
        <v>46.546649906188016</v>
      </c>
      <c r="D21" s="64">
        <v>48.995759354060191</v>
      </c>
      <c r="E21" s="64">
        <v>63.435520706165029</v>
      </c>
      <c r="F21" s="64">
        <v>41.108533007868786</v>
      </c>
      <c r="G21" s="64">
        <v>38.150662341340649</v>
      </c>
      <c r="H21" s="64">
        <v>45.17553477372536</v>
      </c>
    </row>
    <row r="22" spans="1:8">
      <c r="A22" s="24" t="s">
        <v>1</v>
      </c>
      <c r="B22" s="24"/>
      <c r="C22" s="64">
        <v>66.106302715348789</v>
      </c>
      <c r="D22" s="64">
        <v>63.900252607615371</v>
      </c>
      <c r="E22" s="64">
        <v>71.080502020600349</v>
      </c>
      <c r="F22" s="64">
        <v>41.108533007868786</v>
      </c>
      <c r="G22" s="64">
        <v>38.150662341340649</v>
      </c>
      <c r="H22" s="64">
        <v>45.17553477372536</v>
      </c>
    </row>
    <row r="23" spans="1:8">
      <c r="A23" s="24" t="s">
        <v>42</v>
      </c>
      <c r="B23" s="24"/>
      <c r="C23" s="64">
        <v>68.501609657755537</v>
      </c>
      <c r="D23" s="64">
        <v>62.185434972557708</v>
      </c>
      <c r="E23" s="64">
        <v>71.742482593007679</v>
      </c>
      <c r="F23" s="64">
        <v>41.108533007868786</v>
      </c>
      <c r="G23" s="64">
        <v>38.150662341340649</v>
      </c>
      <c r="H23" s="64">
        <v>45.17553477372536</v>
      </c>
    </row>
    <row r="24" spans="1:8">
      <c r="A24" s="25" t="s">
        <v>18</v>
      </c>
      <c r="B24" s="26"/>
      <c r="C24" s="65"/>
      <c r="D24" s="65">
        <v>61.6981354421589</v>
      </c>
      <c r="E24" s="65">
        <v>76.619314614320061</v>
      </c>
      <c r="F24" s="65">
        <v>41.108533007868786</v>
      </c>
      <c r="G24" s="65">
        <v>38.25566408397075</v>
      </c>
      <c r="H24" s="65">
        <v>45.17553477372536</v>
      </c>
    </row>
    <row r="25" spans="1:8">
      <c r="A25" s="19" t="s">
        <v>163</v>
      </c>
      <c r="B25" s="27"/>
      <c r="C25" s="66">
        <v>41.108533007868786</v>
      </c>
      <c r="D25" s="66">
        <v>38.25566408397075</v>
      </c>
      <c r="E25" s="66">
        <v>45.17553477372536</v>
      </c>
      <c r="F25" s="66">
        <v>41.108533007868786</v>
      </c>
      <c r="G25" s="66">
        <v>38.25566408397075</v>
      </c>
      <c r="H25" s="66">
        <v>45.17553477372536</v>
      </c>
    </row>
    <row r="26" spans="1:8">
      <c r="H26" s="27"/>
    </row>
  </sheetData>
  <mergeCells count="1">
    <mergeCell ref="D4:E4"/>
  </mergeCells>
  <pageMargins left="0.7" right="0.7" top="0.75" bottom="0.75" header="0.3" footer="0.3"/>
  <pageSetup orientation="portrait" verticalDpi="0" r:id="rId1"/>
  <drawing r:id="rId2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F46"/>
  <sheetViews>
    <sheetView showGridLines="0" topLeftCell="C1" zoomScale="90" zoomScaleNormal="90" workbookViewId="0">
      <selection activeCell="G1" sqref="G1"/>
    </sheetView>
  </sheetViews>
  <sheetFormatPr defaultRowHeight="15"/>
  <cols>
    <col min="1" max="2" width="9.140625" style="1"/>
    <col min="3" max="6" width="13.7109375" style="1" customWidth="1"/>
    <col min="7" max="16384" width="9.140625" style="1"/>
  </cols>
  <sheetData>
    <row r="1" spans="1:6" s="107" customFormat="1" ht="43.5" customHeight="1">
      <c r="C1" s="108" t="s">
        <v>134</v>
      </c>
      <c r="D1" s="108" t="s">
        <v>141</v>
      </c>
      <c r="E1" s="108" t="s">
        <v>170</v>
      </c>
      <c r="F1" s="108" t="s">
        <v>142</v>
      </c>
    </row>
    <row r="2" spans="1:6">
      <c r="A2" s="109" t="s">
        <v>37</v>
      </c>
      <c r="B2" s="1">
        <v>2013</v>
      </c>
      <c r="C2" s="68">
        <v>2.3668999999999998</v>
      </c>
      <c r="D2" s="68">
        <v>13.287199999999999</v>
      </c>
      <c r="E2" s="68">
        <v>33.581299999999999</v>
      </c>
      <c r="F2" s="68">
        <v>49.578200000000002</v>
      </c>
    </row>
    <row r="3" spans="1:6">
      <c r="A3" s="109" t="s">
        <v>4</v>
      </c>
      <c r="B3" s="1">
        <v>2013</v>
      </c>
      <c r="C3" s="68">
        <v>2.92</v>
      </c>
      <c r="D3" s="68">
        <v>18.315999999999999</v>
      </c>
      <c r="E3" s="68">
        <v>35.494799999999998</v>
      </c>
      <c r="F3" s="68">
        <v>50.840399999999995</v>
      </c>
    </row>
    <row r="4" spans="1:6">
      <c r="A4" s="109" t="s">
        <v>95</v>
      </c>
      <c r="B4" s="1">
        <v>2012</v>
      </c>
      <c r="C4" s="68">
        <v>6.9621000000000004</v>
      </c>
      <c r="D4" s="68">
        <v>21.954999999999998</v>
      </c>
      <c r="E4" s="68">
        <v>36.734899999999996</v>
      </c>
      <c r="F4" s="68">
        <v>34.142000000000003</v>
      </c>
    </row>
    <row r="5" spans="1:6">
      <c r="A5" s="109" t="s">
        <v>30</v>
      </c>
      <c r="B5" s="1">
        <v>2013</v>
      </c>
      <c r="C5" s="68">
        <v>3.4752999999999998</v>
      </c>
      <c r="D5" s="68">
        <v>17.851099999999999</v>
      </c>
      <c r="E5" s="68">
        <v>37.057299999999998</v>
      </c>
      <c r="F5" s="68">
        <v>47.823100000000004</v>
      </c>
    </row>
    <row r="6" spans="1:6">
      <c r="A6" s="109" t="s">
        <v>35</v>
      </c>
      <c r="B6" s="1">
        <v>2013</v>
      </c>
      <c r="C6" s="68">
        <v>6.2096999999999998</v>
      </c>
      <c r="D6" s="68">
        <v>30.518600000000003</v>
      </c>
      <c r="E6" s="68">
        <v>45.003399999999999</v>
      </c>
      <c r="F6" s="68">
        <v>42.5505</v>
      </c>
    </row>
    <row r="7" spans="1:6">
      <c r="A7" s="109" t="s">
        <v>164</v>
      </c>
      <c r="B7" s="1">
        <v>2013</v>
      </c>
      <c r="C7" s="68">
        <v>21.4925</v>
      </c>
      <c r="D7" s="68">
        <v>33.227899999999998</v>
      </c>
      <c r="E7" s="68">
        <v>46.4328</v>
      </c>
      <c r="F7" s="68">
        <v>75.232200000000006</v>
      </c>
    </row>
    <row r="8" spans="1:6">
      <c r="A8" s="109" t="s">
        <v>94</v>
      </c>
      <c r="B8" s="1">
        <v>2013</v>
      </c>
      <c r="C8" s="68">
        <v>4.5271999999999997</v>
      </c>
      <c r="D8" s="68">
        <v>27.881600000000002</v>
      </c>
      <c r="E8" s="68">
        <v>47.561799999999998</v>
      </c>
      <c r="F8" s="68">
        <v>52.814300000000003</v>
      </c>
    </row>
    <row r="9" spans="1:6">
      <c r="A9" s="109" t="s">
        <v>100</v>
      </c>
      <c r="B9" s="1">
        <v>2013</v>
      </c>
      <c r="C9" s="68">
        <v>11.5511</v>
      </c>
      <c r="D9" s="68">
        <v>37.735800000000005</v>
      </c>
      <c r="E9" s="68">
        <v>48.7532</v>
      </c>
      <c r="F9" s="68">
        <v>58.158799999999999</v>
      </c>
    </row>
    <row r="10" spans="1:6">
      <c r="A10" s="109" t="s">
        <v>3</v>
      </c>
      <c r="B10" s="1">
        <v>2012</v>
      </c>
      <c r="C10" s="68">
        <v>7.4808000000000003</v>
      </c>
      <c r="D10" s="68">
        <v>28.0063</v>
      </c>
      <c r="E10" s="68">
        <v>50.802300000000002</v>
      </c>
      <c r="F10" s="68">
        <v>68.486800000000002</v>
      </c>
    </row>
    <row r="11" spans="1:6">
      <c r="A11" s="109" t="s">
        <v>32</v>
      </c>
      <c r="B11" s="1">
        <v>2013</v>
      </c>
      <c r="C11" s="68">
        <v>5.6561000000000003</v>
      </c>
      <c r="D11" s="68">
        <v>25.108200000000004</v>
      </c>
      <c r="E11" s="68">
        <v>52.113100000000003</v>
      </c>
      <c r="F11" s="68">
        <v>59.185099999999998</v>
      </c>
    </row>
    <row r="12" spans="1:6">
      <c r="A12" s="109" t="s">
        <v>21</v>
      </c>
      <c r="B12" s="1">
        <v>2013</v>
      </c>
      <c r="C12" s="68">
        <v>6.6462999999999992</v>
      </c>
      <c r="D12" s="68">
        <v>29.101500000000001</v>
      </c>
      <c r="E12" s="68">
        <v>54.2408</v>
      </c>
      <c r="F12" s="68">
        <v>69.078499999999991</v>
      </c>
    </row>
    <row r="13" spans="1:6">
      <c r="A13" s="109" t="s">
        <v>87</v>
      </c>
      <c r="B13" s="1">
        <v>18</v>
      </c>
      <c r="C13" s="68">
        <v>14.968933333333331</v>
      </c>
      <c r="D13" s="68">
        <v>35.427194444444446</v>
      </c>
      <c r="E13" s="68">
        <v>54.313383333333334</v>
      </c>
      <c r="F13" s="68">
        <v>64.646116666666671</v>
      </c>
    </row>
    <row r="14" spans="1:6">
      <c r="A14" s="109" t="s">
        <v>2</v>
      </c>
      <c r="B14" s="1">
        <v>2013</v>
      </c>
      <c r="C14" s="68">
        <v>10.023300000000001</v>
      </c>
      <c r="D14" s="68">
        <v>31.423499999999997</v>
      </c>
      <c r="E14" s="68">
        <v>54.976999999999997</v>
      </c>
      <c r="F14" s="68">
        <v>76.3279</v>
      </c>
    </row>
    <row r="15" spans="1:6">
      <c r="A15" s="109" t="s">
        <v>14</v>
      </c>
      <c r="B15" s="1">
        <v>2013</v>
      </c>
      <c r="C15" s="68">
        <v>16.430900000000001</v>
      </c>
      <c r="D15" s="68">
        <v>35.7926</v>
      </c>
      <c r="E15" s="68">
        <v>59.043500000000002</v>
      </c>
      <c r="F15" s="68">
        <v>66.015999999999991</v>
      </c>
    </row>
    <row r="16" spans="1:6">
      <c r="A16" s="109" t="s">
        <v>96</v>
      </c>
      <c r="B16" s="1">
        <v>2013</v>
      </c>
      <c r="C16" s="68">
        <v>16.577000000000002</v>
      </c>
      <c r="D16" s="68">
        <v>48.399700000000003</v>
      </c>
      <c r="E16" s="68">
        <v>70.069199999999995</v>
      </c>
      <c r="F16" s="68">
        <v>74.900199999999998</v>
      </c>
    </row>
    <row r="17" spans="1:6">
      <c r="A17" s="109" t="s">
        <v>23</v>
      </c>
      <c r="B17" s="1">
        <v>2013</v>
      </c>
      <c r="C17" s="68">
        <v>29.839700000000001</v>
      </c>
      <c r="D17" s="68">
        <v>52.956299999999999</v>
      </c>
      <c r="E17" s="68">
        <v>71.110799999999998</v>
      </c>
      <c r="F17" s="68">
        <v>82.934100000000001</v>
      </c>
    </row>
    <row r="18" spans="1:6">
      <c r="A18" s="109" t="s">
        <v>1</v>
      </c>
      <c r="B18" s="1">
        <v>2013</v>
      </c>
      <c r="C18" s="68">
        <v>37.275199999999998</v>
      </c>
      <c r="D18" s="68">
        <v>60.767400000000002</v>
      </c>
      <c r="E18" s="68">
        <v>72.964300000000009</v>
      </c>
      <c r="F18" s="68">
        <v>80.870500000000007</v>
      </c>
    </row>
    <row r="19" spans="1:6">
      <c r="A19" s="109" t="s">
        <v>42</v>
      </c>
      <c r="B19" s="1">
        <v>2013</v>
      </c>
      <c r="C19" s="68">
        <v>46.422200000000004</v>
      </c>
      <c r="D19" s="68">
        <v>64.417599999999993</v>
      </c>
      <c r="E19" s="68">
        <v>78.196600000000004</v>
      </c>
      <c r="F19" s="68">
        <v>80.680099999999996</v>
      </c>
    </row>
    <row r="20" spans="1:6">
      <c r="A20" s="109" t="s">
        <v>18</v>
      </c>
      <c r="B20" s="1">
        <v>2013</v>
      </c>
      <c r="C20" s="68">
        <v>33.584499999999998</v>
      </c>
      <c r="D20" s="68">
        <v>60.943199999999997</v>
      </c>
      <c r="E20" s="68">
        <v>83.503799999999998</v>
      </c>
      <c r="F20" s="68">
        <v>94.011399999999995</v>
      </c>
    </row>
    <row r="22" spans="1:6">
      <c r="C22" s="67"/>
      <c r="D22" s="67"/>
      <c r="E22" s="67"/>
      <c r="F22" s="67"/>
    </row>
    <row r="23" spans="1:6">
      <c r="C23" s="67"/>
      <c r="D23" s="67"/>
      <c r="E23" s="67"/>
      <c r="F23" s="67"/>
    </row>
    <row r="24" spans="1:6">
      <c r="C24" s="67"/>
      <c r="D24" s="67"/>
      <c r="E24" s="67"/>
      <c r="F24" s="67"/>
    </row>
    <row r="25" spans="1:6">
      <c r="B25" s="1">
        <v>100</v>
      </c>
      <c r="C25" s="67"/>
      <c r="D25" s="67"/>
      <c r="E25" s="67"/>
      <c r="F25" s="67"/>
    </row>
    <row r="26" spans="1:6">
      <c r="C26" s="67"/>
      <c r="D26" s="67"/>
      <c r="E26" s="67"/>
      <c r="F26" s="67"/>
    </row>
    <row r="27" spans="1:6">
      <c r="C27" s="67"/>
      <c r="D27" s="67"/>
      <c r="E27" s="67"/>
      <c r="F27" s="67"/>
    </row>
    <row r="28" spans="1:6">
      <c r="C28" s="67"/>
      <c r="D28" s="67"/>
      <c r="E28" s="67"/>
      <c r="F28" s="67"/>
    </row>
    <row r="29" spans="1:6">
      <c r="C29" s="67"/>
      <c r="D29" s="67"/>
      <c r="E29" s="67"/>
      <c r="F29" s="67"/>
    </row>
    <row r="30" spans="1:6">
      <c r="C30" s="67"/>
      <c r="D30" s="67"/>
      <c r="E30" s="67"/>
      <c r="F30" s="67"/>
    </row>
    <row r="31" spans="1:6">
      <c r="C31" s="67"/>
      <c r="D31" s="67"/>
      <c r="E31" s="67"/>
      <c r="F31" s="67"/>
    </row>
    <row r="32" spans="1:6">
      <c r="C32" s="67"/>
      <c r="D32" s="67"/>
      <c r="E32" s="67"/>
      <c r="F32" s="67"/>
    </row>
    <row r="33" spans="3:6">
      <c r="C33" s="67"/>
      <c r="D33" s="67"/>
      <c r="E33" s="67"/>
      <c r="F33" s="67"/>
    </row>
    <row r="34" spans="3:6">
      <c r="C34" s="67"/>
      <c r="D34" s="67"/>
      <c r="E34" s="67"/>
      <c r="F34" s="67"/>
    </row>
    <row r="35" spans="3:6">
      <c r="C35" s="67"/>
      <c r="D35" s="67"/>
      <c r="E35" s="67"/>
      <c r="F35" s="67"/>
    </row>
    <row r="36" spans="3:6">
      <c r="C36" s="67"/>
      <c r="D36" s="67"/>
      <c r="E36" s="67"/>
      <c r="F36" s="67"/>
    </row>
    <row r="37" spans="3:6">
      <c r="C37" s="67"/>
      <c r="D37" s="67"/>
      <c r="E37" s="67"/>
      <c r="F37" s="67"/>
    </row>
    <row r="38" spans="3:6">
      <c r="C38" s="67"/>
      <c r="D38" s="67"/>
      <c r="E38" s="67"/>
      <c r="F38" s="67"/>
    </row>
    <row r="39" spans="3:6">
      <c r="C39" s="67"/>
      <c r="D39" s="67"/>
      <c r="E39" s="67"/>
      <c r="F39" s="67"/>
    </row>
    <row r="40" spans="3:6">
      <c r="C40" s="67"/>
      <c r="D40" s="67"/>
      <c r="E40" s="67"/>
      <c r="F40" s="67"/>
    </row>
    <row r="41" spans="3:6">
      <c r="C41" s="67"/>
      <c r="D41" s="67"/>
      <c r="E41" s="67"/>
      <c r="F41" s="67"/>
    </row>
    <row r="42" spans="3:6">
      <c r="C42" s="67"/>
      <c r="D42" s="67"/>
      <c r="E42" s="67"/>
      <c r="F42" s="67"/>
    </row>
    <row r="43" spans="3:6">
      <c r="C43" s="67"/>
      <c r="D43" s="67"/>
      <c r="E43" s="67"/>
      <c r="F43" s="67"/>
    </row>
    <row r="44" spans="3:6">
      <c r="C44" s="67"/>
      <c r="D44" s="67"/>
      <c r="E44" s="67"/>
      <c r="F44" s="67"/>
    </row>
    <row r="45" spans="3:6">
      <c r="C45" s="67"/>
      <c r="D45" s="67"/>
      <c r="E45" s="67"/>
      <c r="F45" s="67"/>
    </row>
    <row r="46" spans="3:6">
      <c r="C46" s="67"/>
      <c r="D46" s="67"/>
      <c r="E46" s="67"/>
      <c r="F46" s="67"/>
    </row>
  </sheetData>
  <sortState ref="A31:E49">
    <sortCondition ref="D31:D49"/>
  </sortState>
  <pageMargins left="0.7" right="0.7" top="0.75" bottom="0.75" header="0.3" footer="0.3"/>
  <pageSetup orientation="portrait" verticalDpi="0" r:id="rId1"/>
  <drawing r:id="rId2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A43"/>
  <sheetViews>
    <sheetView showGridLines="0" topLeftCell="F1" zoomScale="85" zoomScaleNormal="85" workbookViewId="0">
      <selection activeCell="J1" sqref="J1"/>
    </sheetView>
  </sheetViews>
  <sheetFormatPr defaultRowHeight="15"/>
  <cols>
    <col min="1" max="1" width="9.5703125" bestFit="1" customWidth="1"/>
    <col min="2" max="2" width="11.7109375" bestFit="1" customWidth="1"/>
    <col min="3" max="3" width="7.85546875" bestFit="1" customWidth="1"/>
    <col min="5" max="5" width="14.5703125" customWidth="1"/>
    <col min="6" max="6" width="3.140625" bestFit="1" customWidth="1"/>
    <col min="8" max="8" width="15.85546875" customWidth="1"/>
    <col min="9" max="9" width="8.140625" customWidth="1"/>
  </cols>
  <sheetData>
    <row r="1" spans="1:27">
      <c r="A1" s="9"/>
      <c r="B1" s="9"/>
      <c r="C1" s="9"/>
      <c r="D1" s="9"/>
      <c r="E1" s="9"/>
      <c r="F1" s="9"/>
      <c r="G1" s="9"/>
      <c r="H1" s="9" t="s">
        <v>104</v>
      </c>
    </row>
    <row r="2" spans="1:27">
      <c r="A2" s="9"/>
      <c r="B2" s="9"/>
      <c r="C2" s="9"/>
      <c r="D2" s="9"/>
      <c r="E2" s="9"/>
      <c r="F2" s="9"/>
      <c r="G2" s="9"/>
      <c r="H2" s="9" t="s">
        <v>105</v>
      </c>
    </row>
    <row r="3" spans="1:27">
      <c r="A3" s="9"/>
      <c r="B3" s="9"/>
      <c r="C3" s="9"/>
      <c r="D3" s="9"/>
      <c r="E3" s="9"/>
      <c r="F3" s="9"/>
      <c r="G3" s="9"/>
      <c r="H3" s="9" t="s">
        <v>106</v>
      </c>
    </row>
    <row r="4" spans="1:27">
      <c r="A4" s="9" t="s">
        <v>4</v>
      </c>
      <c r="B4" s="9" t="s">
        <v>107</v>
      </c>
      <c r="C4" s="110" t="s">
        <v>58</v>
      </c>
      <c r="D4" s="9"/>
      <c r="E4" s="9" t="s">
        <v>108</v>
      </c>
      <c r="F4" s="110" t="s">
        <v>58</v>
      </c>
      <c r="G4" s="9"/>
      <c r="H4" s="9" t="s">
        <v>109</v>
      </c>
      <c r="I4" s="43" t="s">
        <v>58</v>
      </c>
      <c r="K4" s="79"/>
      <c r="L4" s="79"/>
      <c r="M4" s="79"/>
      <c r="N4" s="79"/>
      <c r="O4" s="79"/>
      <c r="P4" s="79"/>
      <c r="Q4" s="79"/>
      <c r="R4" s="79"/>
      <c r="S4" s="79"/>
      <c r="T4" s="79"/>
      <c r="U4" s="79"/>
      <c r="V4" s="79"/>
      <c r="W4" s="79"/>
      <c r="X4" s="79"/>
      <c r="Y4" s="79"/>
      <c r="Z4" s="79"/>
      <c r="AA4" s="79"/>
    </row>
    <row r="5" spans="1:27">
      <c r="A5" t="s">
        <v>110</v>
      </c>
      <c r="B5">
        <v>1</v>
      </c>
      <c r="C5" s="69">
        <v>27.072804649584754</v>
      </c>
      <c r="D5" s="6"/>
      <c r="E5">
        <v>1</v>
      </c>
      <c r="F5" s="69">
        <v>53.172378021854783</v>
      </c>
      <c r="H5">
        <v>1</v>
      </c>
      <c r="I5" s="69">
        <v>24.003420846556487</v>
      </c>
      <c r="K5" s="78"/>
      <c r="L5" s="78"/>
      <c r="M5" s="78"/>
      <c r="N5" s="78"/>
      <c r="O5" s="78"/>
      <c r="P5" s="78"/>
      <c r="Q5" s="78"/>
      <c r="R5" s="78"/>
      <c r="S5" s="78"/>
      <c r="T5" s="78"/>
      <c r="U5" s="78"/>
      <c r="V5" s="78"/>
      <c r="W5" s="78"/>
      <c r="X5" s="78"/>
      <c r="Y5" s="78"/>
      <c r="Z5" s="78"/>
      <c r="AA5" s="78"/>
    </row>
    <row r="6" spans="1:27" ht="18.75">
      <c r="A6" t="s">
        <v>111</v>
      </c>
      <c r="B6">
        <v>2</v>
      </c>
      <c r="C6" s="69">
        <v>45.839999999999996</v>
      </c>
      <c r="D6" s="6"/>
      <c r="E6">
        <v>2</v>
      </c>
      <c r="F6" s="69">
        <v>66.149623544558892</v>
      </c>
      <c r="H6">
        <v>2</v>
      </c>
      <c r="I6" s="69">
        <v>40.630062602373954</v>
      </c>
      <c r="K6" s="87" t="s">
        <v>143</v>
      </c>
      <c r="L6" s="87"/>
      <c r="M6" s="87"/>
      <c r="N6" s="87"/>
      <c r="O6" s="87"/>
      <c r="P6" s="87"/>
      <c r="Q6" s="87"/>
      <c r="R6" s="87"/>
      <c r="S6" s="87"/>
      <c r="T6" s="87"/>
      <c r="U6" s="87"/>
      <c r="V6" s="87"/>
      <c r="W6" s="87"/>
      <c r="X6" s="87"/>
      <c r="Y6" s="87"/>
      <c r="Z6" s="87"/>
      <c r="AA6" s="87"/>
    </row>
    <row r="7" spans="1:27" ht="15.75">
      <c r="A7" t="s">
        <v>112</v>
      </c>
      <c r="B7">
        <v>3</v>
      </c>
      <c r="C7" s="69">
        <v>41.251565497383588</v>
      </c>
      <c r="D7" s="6"/>
      <c r="E7">
        <v>3</v>
      </c>
      <c r="F7" s="69">
        <v>58.231684496890992</v>
      </c>
      <c r="H7">
        <v>3</v>
      </c>
      <c r="I7" s="69">
        <v>34.712676809232079</v>
      </c>
      <c r="K7" s="78"/>
      <c r="L7" s="88" t="s">
        <v>151</v>
      </c>
      <c r="M7" s="88"/>
      <c r="N7" s="88"/>
      <c r="O7" s="88"/>
      <c r="P7" s="78"/>
      <c r="Q7" s="88" t="s">
        <v>152</v>
      </c>
      <c r="R7" s="88"/>
      <c r="S7" s="88"/>
      <c r="T7" s="88"/>
      <c r="U7" s="88"/>
      <c r="V7" s="78"/>
      <c r="W7" s="88" t="s">
        <v>153</v>
      </c>
      <c r="X7" s="88"/>
      <c r="Y7" s="88"/>
      <c r="Z7" s="88"/>
      <c r="AA7" s="78"/>
    </row>
    <row r="8" spans="1:27">
      <c r="A8" t="s">
        <v>113</v>
      </c>
      <c r="B8">
        <v>4</v>
      </c>
      <c r="C8" s="69">
        <v>49.761622910146428</v>
      </c>
      <c r="D8" s="6"/>
      <c r="E8">
        <v>4</v>
      </c>
      <c r="F8" s="69">
        <v>84.393342981990713</v>
      </c>
      <c r="H8">
        <v>4</v>
      </c>
      <c r="I8" s="69">
        <v>35.487141613996521</v>
      </c>
      <c r="K8" s="78"/>
      <c r="L8" s="78"/>
      <c r="M8" s="78"/>
      <c r="N8" s="78"/>
      <c r="O8" s="78"/>
      <c r="P8" s="78"/>
      <c r="Q8" s="78"/>
      <c r="R8" s="78"/>
      <c r="S8" s="78"/>
      <c r="T8" s="78"/>
      <c r="U8" s="78"/>
      <c r="V8" s="78"/>
      <c r="W8" s="78"/>
      <c r="X8" s="78"/>
      <c r="Y8" s="78"/>
      <c r="Z8" s="78"/>
      <c r="AA8" s="78"/>
    </row>
    <row r="9" spans="1:27">
      <c r="A9" t="s">
        <v>114</v>
      </c>
      <c r="B9">
        <v>5</v>
      </c>
      <c r="C9" s="69">
        <v>57.917921161810092</v>
      </c>
      <c r="D9" s="6"/>
      <c r="E9">
        <v>5</v>
      </c>
      <c r="F9" s="69">
        <v>69.928308075338407</v>
      </c>
      <c r="H9">
        <v>5</v>
      </c>
      <c r="I9" s="69">
        <v>52.352924958506343</v>
      </c>
      <c r="K9" s="80"/>
      <c r="L9" s="78"/>
      <c r="M9" s="78"/>
      <c r="N9" s="78"/>
      <c r="O9" s="78"/>
      <c r="P9" s="78"/>
      <c r="Q9" s="78"/>
      <c r="R9" s="78"/>
      <c r="S9" s="78"/>
      <c r="T9" s="78"/>
      <c r="U9" s="78"/>
      <c r="V9" s="78"/>
      <c r="W9" s="78"/>
      <c r="X9" s="78"/>
      <c r="Y9" s="78"/>
      <c r="Z9" s="78"/>
      <c r="AA9" s="78"/>
    </row>
    <row r="10" spans="1:27">
      <c r="A10" t="s">
        <v>115</v>
      </c>
      <c r="B10">
        <v>6</v>
      </c>
      <c r="C10" s="69">
        <v>59.770883513365746</v>
      </c>
      <c r="D10" s="6"/>
      <c r="E10">
        <v>6</v>
      </c>
      <c r="F10" s="69">
        <v>67.582385555540014</v>
      </c>
      <c r="H10">
        <v>6</v>
      </c>
      <c r="I10" s="69">
        <v>56.147485574297107</v>
      </c>
      <c r="K10" s="78"/>
      <c r="L10" s="78"/>
      <c r="M10" s="78"/>
      <c r="N10" s="78"/>
      <c r="O10" s="78"/>
      <c r="P10" s="78"/>
      <c r="Q10" s="78"/>
      <c r="R10" s="78"/>
      <c r="S10" s="78"/>
      <c r="T10" s="78"/>
      <c r="U10" s="78"/>
      <c r="V10" s="78"/>
      <c r="W10" s="78"/>
      <c r="X10" s="78"/>
      <c r="Y10" s="78"/>
      <c r="Z10" s="78"/>
      <c r="AA10" s="78"/>
    </row>
    <row r="11" spans="1:27">
      <c r="A11" t="s">
        <v>116</v>
      </c>
      <c r="B11">
        <v>7</v>
      </c>
      <c r="C11" s="69">
        <v>63.244320079225247</v>
      </c>
      <c r="D11" s="6"/>
      <c r="E11">
        <v>7</v>
      </c>
      <c r="F11" s="69">
        <v>79.788076824160484</v>
      </c>
      <c r="H11">
        <v>7</v>
      </c>
      <c r="I11" s="69">
        <v>54.935678247080865</v>
      </c>
      <c r="K11" s="78"/>
      <c r="L11" s="78"/>
      <c r="M11" s="78"/>
      <c r="N11" s="78"/>
      <c r="O11" s="78"/>
      <c r="P11" s="78"/>
      <c r="Q11" s="78"/>
      <c r="R11" s="78"/>
      <c r="S11" s="78"/>
      <c r="T11" s="78"/>
      <c r="U11" s="78"/>
      <c r="V11" s="78"/>
      <c r="W11" s="78"/>
      <c r="X11" s="78"/>
      <c r="Y11" s="78"/>
      <c r="Z11" s="78"/>
      <c r="AA11" s="78"/>
    </row>
    <row r="12" spans="1:27">
      <c r="A12" t="s">
        <v>117</v>
      </c>
      <c r="B12">
        <v>8</v>
      </c>
      <c r="C12" s="69">
        <v>63.185107362506344</v>
      </c>
      <c r="D12" s="6"/>
      <c r="E12">
        <v>8</v>
      </c>
      <c r="F12" s="69">
        <v>71.922833558470458</v>
      </c>
      <c r="H12">
        <v>8</v>
      </c>
      <c r="I12" s="69">
        <v>58.374222835073255</v>
      </c>
      <c r="K12" s="78"/>
      <c r="L12" s="78"/>
      <c r="M12" s="78"/>
      <c r="N12" s="78"/>
      <c r="O12" s="78"/>
      <c r="P12" s="78"/>
      <c r="Q12" s="78"/>
      <c r="R12" s="78"/>
      <c r="S12" s="78"/>
      <c r="T12" s="78"/>
      <c r="U12" s="78"/>
      <c r="V12" s="78"/>
      <c r="W12" s="78"/>
      <c r="X12" s="78"/>
      <c r="Y12" s="78"/>
      <c r="Z12" s="78"/>
      <c r="AA12" s="78"/>
    </row>
    <row r="13" spans="1:27">
      <c r="A13" t="s">
        <v>118</v>
      </c>
      <c r="B13">
        <v>9</v>
      </c>
      <c r="C13" s="69">
        <v>60.130517548735284</v>
      </c>
      <c r="D13" s="6"/>
      <c r="E13">
        <v>9</v>
      </c>
      <c r="F13" s="69">
        <v>77.486184883080853</v>
      </c>
      <c r="H13">
        <v>9</v>
      </c>
      <c r="I13" s="69">
        <v>48.421991801302141</v>
      </c>
      <c r="K13" s="78"/>
      <c r="L13" s="78"/>
      <c r="M13" s="78"/>
      <c r="N13" s="78"/>
      <c r="O13" s="78"/>
      <c r="P13" s="78"/>
      <c r="Q13" s="78"/>
      <c r="R13" s="78"/>
      <c r="S13" s="78"/>
      <c r="T13" s="78"/>
      <c r="U13" s="78"/>
      <c r="V13" s="78"/>
      <c r="W13" s="78"/>
      <c r="X13" s="78"/>
      <c r="Y13" s="78"/>
      <c r="Z13" s="78"/>
      <c r="AA13" s="78"/>
    </row>
    <row r="14" spans="1:27">
      <c r="A14" t="s">
        <v>119</v>
      </c>
      <c r="B14">
        <v>10</v>
      </c>
      <c r="C14" s="69">
        <v>72.856948220812384</v>
      </c>
      <c r="D14" s="6"/>
      <c r="E14">
        <v>10</v>
      </c>
      <c r="F14" s="69">
        <v>78.798523429968739</v>
      </c>
      <c r="H14">
        <v>10</v>
      </c>
      <c r="I14" s="69">
        <v>66.823163057936299</v>
      </c>
      <c r="K14" s="78"/>
      <c r="L14" s="78"/>
      <c r="M14" s="78"/>
      <c r="N14" s="78"/>
      <c r="O14" s="78"/>
      <c r="P14" s="78"/>
      <c r="Q14" s="78"/>
      <c r="R14" s="78"/>
      <c r="S14" s="78"/>
      <c r="T14" s="78"/>
      <c r="U14" s="78"/>
      <c r="V14" s="78"/>
      <c r="W14" s="78"/>
      <c r="X14" s="78"/>
      <c r="Y14" s="78"/>
      <c r="Z14" s="78"/>
      <c r="AA14" s="78"/>
    </row>
    <row r="15" spans="1:27">
      <c r="K15" s="78"/>
      <c r="L15" s="78"/>
      <c r="M15" s="78"/>
      <c r="N15" s="78"/>
      <c r="O15" s="78"/>
      <c r="P15" s="78"/>
      <c r="Q15" s="78"/>
      <c r="R15" s="78"/>
      <c r="S15" s="78"/>
      <c r="T15" s="78"/>
      <c r="U15" s="78"/>
      <c r="V15" s="78"/>
      <c r="W15" s="78"/>
      <c r="X15" s="78"/>
      <c r="Y15" s="78"/>
      <c r="Z15" s="78"/>
      <c r="AA15" s="78"/>
    </row>
    <row r="16" spans="1:27">
      <c r="A16" s="9"/>
      <c r="B16" s="9"/>
      <c r="C16" s="9"/>
      <c r="D16" s="9"/>
      <c r="E16" s="9"/>
      <c r="F16" s="9"/>
      <c r="G16" s="9"/>
      <c r="H16" s="9"/>
      <c r="I16" s="9"/>
      <c r="K16" s="78"/>
      <c r="L16" s="78"/>
      <c r="M16" s="78"/>
      <c r="N16" s="78"/>
      <c r="O16" s="78"/>
      <c r="P16" s="78"/>
      <c r="Q16" s="78"/>
      <c r="R16" s="78"/>
      <c r="S16" s="78"/>
      <c r="T16" s="78"/>
      <c r="U16" s="78"/>
      <c r="V16" s="78"/>
      <c r="W16" s="78"/>
      <c r="X16" s="78"/>
      <c r="Y16" s="78"/>
      <c r="Z16" s="78"/>
      <c r="AA16" s="78"/>
    </row>
    <row r="17" spans="1:27">
      <c r="A17" s="9"/>
      <c r="B17" s="9"/>
      <c r="C17" s="9"/>
      <c r="D17" s="9"/>
      <c r="E17" s="9"/>
      <c r="F17" s="9"/>
      <c r="G17" s="9"/>
      <c r="H17" s="9"/>
      <c r="I17" s="9"/>
      <c r="K17" s="81"/>
      <c r="L17" s="78"/>
      <c r="M17" s="78"/>
      <c r="N17" s="78"/>
      <c r="O17" s="78"/>
      <c r="P17" s="78"/>
      <c r="Q17" s="78"/>
      <c r="R17" s="78"/>
      <c r="S17" s="78"/>
      <c r="T17" s="78"/>
      <c r="U17" s="78"/>
      <c r="V17" s="78"/>
      <c r="W17" s="78"/>
      <c r="X17" s="78"/>
      <c r="Y17" s="78"/>
      <c r="Z17" s="78"/>
      <c r="AA17" s="78"/>
    </row>
    <row r="18" spans="1:27">
      <c r="A18" s="9" t="s">
        <v>3</v>
      </c>
      <c r="B18" s="9" t="s">
        <v>107</v>
      </c>
      <c r="C18" s="110" t="s">
        <v>58</v>
      </c>
      <c r="D18" s="9"/>
      <c r="E18" s="9" t="s">
        <v>108</v>
      </c>
      <c r="F18" s="110" t="s">
        <v>58</v>
      </c>
      <c r="G18" s="9"/>
      <c r="H18" s="9" t="s">
        <v>109</v>
      </c>
      <c r="I18" s="110" t="s">
        <v>58</v>
      </c>
      <c r="K18" s="78"/>
      <c r="L18" s="78"/>
      <c r="M18" s="78"/>
      <c r="N18" s="78"/>
      <c r="O18" s="78"/>
      <c r="P18" s="78"/>
      <c r="Q18" s="78"/>
      <c r="R18" s="78"/>
      <c r="S18" s="78"/>
      <c r="T18" s="78"/>
      <c r="U18" s="78"/>
      <c r="V18" s="78"/>
      <c r="W18" s="78"/>
      <c r="X18" s="78"/>
      <c r="Y18" s="78"/>
      <c r="Z18" s="78"/>
      <c r="AA18" s="78"/>
    </row>
    <row r="19" spans="1:27">
      <c r="A19" t="s">
        <v>110</v>
      </c>
      <c r="B19">
        <v>1</v>
      </c>
      <c r="C19" s="69">
        <v>27.129135355571847</v>
      </c>
      <c r="D19" s="6"/>
      <c r="E19">
        <v>1</v>
      </c>
      <c r="F19" s="69">
        <v>47.709469227004199</v>
      </c>
      <c r="H19">
        <v>1</v>
      </c>
      <c r="I19" s="69">
        <v>24.167628968985198</v>
      </c>
      <c r="K19" s="78"/>
      <c r="L19" s="78"/>
      <c r="M19" s="78"/>
      <c r="N19" s="78"/>
      <c r="O19" s="78"/>
      <c r="P19" s="78"/>
      <c r="Q19" s="78"/>
      <c r="R19" s="78"/>
      <c r="S19" s="78"/>
      <c r="T19" s="78"/>
      <c r="U19" s="78"/>
      <c r="V19" s="78"/>
      <c r="W19" s="78"/>
      <c r="X19" s="78"/>
      <c r="Y19" s="78"/>
      <c r="Z19" s="78"/>
      <c r="AA19" s="78"/>
    </row>
    <row r="20" spans="1:27">
      <c r="A20" t="s">
        <v>111</v>
      </c>
      <c r="B20">
        <v>2</v>
      </c>
      <c r="C20" s="69">
        <v>28.488929247373612</v>
      </c>
      <c r="D20" s="6"/>
      <c r="E20">
        <v>2</v>
      </c>
      <c r="F20" s="69">
        <v>42.631304781102074</v>
      </c>
      <c r="H20">
        <v>2</v>
      </c>
      <c r="I20" s="69">
        <v>24.575900065024967</v>
      </c>
      <c r="K20" s="78"/>
      <c r="L20" s="78"/>
      <c r="M20" s="78"/>
      <c r="N20" s="78"/>
      <c r="O20" s="78"/>
      <c r="P20" s="78"/>
      <c r="Q20" s="78"/>
      <c r="R20" s="78"/>
      <c r="S20" s="78"/>
      <c r="T20" s="78"/>
      <c r="U20" s="78"/>
      <c r="V20" s="78"/>
      <c r="W20" s="78"/>
      <c r="X20" s="78"/>
      <c r="Y20" s="78"/>
      <c r="Z20" s="78"/>
      <c r="AA20" s="78"/>
    </row>
    <row r="21" spans="1:27">
      <c r="A21" t="s">
        <v>112</v>
      </c>
      <c r="B21">
        <v>3</v>
      </c>
      <c r="C21" s="69">
        <v>30.475152022005148</v>
      </c>
      <c r="D21" s="6"/>
      <c r="E21">
        <v>3</v>
      </c>
      <c r="F21" s="69">
        <v>49.357026918634773</v>
      </c>
      <c r="H21">
        <v>3</v>
      </c>
      <c r="I21" s="69">
        <v>26.584697728754193</v>
      </c>
      <c r="K21" s="78"/>
      <c r="L21" s="78"/>
      <c r="M21" s="78"/>
      <c r="N21" s="78"/>
      <c r="O21" s="78"/>
      <c r="P21" s="78"/>
      <c r="Q21" s="78"/>
      <c r="R21" s="78"/>
      <c r="S21" s="78"/>
      <c r="T21" s="78"/>
      <c r="U21" s="78"/>
      <c r="V21" s="78"/>
      <c r="W21" s="78"/>
      <c r="X21" s="78"/>
      <c r="Y21" s="78"/>
      <c r="Z21" s="78"/>
      <c r="AA21" s="78"/>
    </row>
    <row r="22" spans="1:27">
      <c r="A22" t="s">
        <v>113</v>
      </c>
      <c r="B22">
        <v>4</v>
      </c>
      <c r="C22" s="69">
        <v>29.043997537918852</v>
      </c>
      <c r="D22" s="6"/>
      <c r="E22">
        <v>4</v>
      </c>
      <c r="F22" s="69">
        <v>50.120904974058121</v>
      </c>
      <c r="H22">
        <v>4</v>
      </c>
      <c r="I22" s="69">
        <v>22.562470886777191</v>
      </c>
      <c r="K22" s="78"/>
      <c r="L22" s="78"/>
      <c r="M22" s="78"/>
      <c r="N22" s="78"/>
      <c r="O22" s="78"/>
      <c r="P22" s="78"/>
      <c r="Q22" s="78"/>
      <c r="R22" s="78"/>
      <c r="S22" s="78"/>
      <c r="T22" s="78"/>
      <c r="U22" s="78"/>
      <c r="V22" s="78"/>
      <c r="W22" s="78"/>
      <c r="X22" s="78"/>
      <c r="Y22" s="78"/>
      <c r="Z22" s="78"/>
      <c r="AA22" s="78"/>
    </row>
    <row r="23" spans="1:27">
      <c r="A23" t="s">
        <v>114</v>
      </c>
      <c r="B23">
        <v>5</v>
      </c>
      <c r="C23" s="69">
        <v>33.174184643272646</v>
      </c>
      <c r="D23" s="6"/>
      <c r="E23">
        <v>5</v>
      </c>
      <c r="F23" s="69">
        <v>40.854532870913843</v>
      </c>
      <c r="H23">
        <v>5</v>
      </c>
      <c r="I23" s="69">
        <v>31.544330503403017</v>
      </c>
      <c r="K23" s="78"/>
      <c r="L23" s="78"/>
      <c r="M23" s="78"/>
      <c r="N23" s="78"/>
      <c r="O23" s="78"/>
      <c r="P23" s="78"/>
      <c r="Q23" s="78"/>
      <c r="R23" s="78"/>
      <c r="S23" s="78"/>
      <c r="T23" s="78"/>
      <c r="U23" s="78"/>
      <c r="V23" s="78"/>
      <c r="W23" s="78"/>
      <c r="X23" s="78"/>
      <c r="Y23" s="78"/>
      <c r="Z23" s="78"/>
      <c r="AA23" s="78"/>
    </row>
    <row r="24" spans="1:27">
      <c r="A24" t="s">
        <v>115</v>
      </c>
      <c r="B24">
        <v>6</v>
      </c>
      <c r="C24" s="69">
        <v>29.717767231474575</v>
      </c>
      <c r="D24" s="6"/>
      <c r="E24">
        <v>6</v>
      </c>
      <c r="F24" s="69">
        <v>47.771328756370714</v>
      </c>
      <c r="H24">
        <v>6</v>
      </c>
      <c r="I24" s="69">
        <v>24.394727938055816</v>
      </c>
      <c r="K24" s="78"/>
      <c r="L24" s="78"/>
      <c r="M24" s="78"/>
      <c r="N24" s="78"/>
      <c r="O24" s="78"/>
      <c r="P24" s="78"/>
      <c r="Q24" s="78"/>
      <c r="R24" s="78"/>
      <c r="S24" s="78"/>
      <c r="T24" s="78"/>
      <c r="U24" s="78"/>
      <c r="V24" s="78"/>
      <c r="W24" s="78"/>
      <c r="X24" s="78"/>
      <c r="Y24" s="78"/>
      <c r="Z24" s="78"/>
      <c r="AA24" s="78"/>
    </row>
    <row r="25" spans="1:27">
      <c r="A25" t="s">
        <v>116</v>
      </c>
      <c r="B25">
        <v>7</v>
      </c>
      <c r="C25" s="69">
        <v>33.677738910165559</v>
      </c>
      <c r="D25" s="6"/>
      <c r="E25">
        <v>7</v>
      </c>
      <c r="F25" s="69">
        <v>47.105569905909341</v>
      </c>
      <c r="H25">
        <v>7</v>
      </c>
      <c r="I25" s="69">
        <v>29.788857879439799</v>
      </c>
      <c r="K25" s="78"/>
      <c r="L25" s="78"/>
      <c r="M25" s="78"/>
      <c r="N25" s="78"/>
      <c r="O25" s="78"/>
      <c r="P25" s="78"/>
      <c r="Q25" s="78"/>
      <c r="R25" s="78"/>
      <c r="S25" s="78"/>
      <c r="T25" s="78"/>
      <c r="U25" s="78"/>
      <c r="V25" s="78"/>
      <c r="W25" s="78"/>
      <c r="X25" s="78"/>
      <c r="Y25" s="78"/>
      <c r="Z25" s="78"/>
      <c r="AA25" s="78"/>
    </row>
    <row r="26" spans="1:27">
      <c r="A26" t="s">
        <v>117</v>
      </c>
      <c r="B26">
        <v>8</v>
      </c>
      <c r="C26" s="69">
        <v>35.071930703564512</v>
      </c>
      <c r="D26" s="6"/>
      <c r="E26">
        <v>8</v>
      </c>
      <c r="F26" s="69">
        <v>50.098583656756915</v>
      </c>
      <c r="H26">
        <v>8</v>
      </c>
      <c r="I26" s="69">
        <v>30.131785439268548</v>
      </c>
      <c r="K26" s="78"/>
      <c r="L26" s="78"/>
      <c r="M26" s="78"/>
      <c r="N26" s="78"/>
      <c r="O26" s="78"/>
      <c r="P26" s="78"/>
      <c r="Q26" s="78"/>
      <c r="R26" s="78"/>
      <c r="S26" s="78"/>
      <c r="T26" s="78"/>
      <c r="U26" s="78"/>
      <c r="V26" s="78"/>
      <c r="W26" s="78"/>
      <c r="X26" s="78"/>
      <c r="Y26" s="78"/>
      <c r="Z26" s="78"/>
      <c r="AA26" s="78"/>
    </row>
    <row r="27" spans="1:27">
      <c r="A27" t="s">
        <v>118</v>
      </c>
      <c r="B27">
        <v>9</v>
      </c>
      <c r="C27" s="69">
        <v>37.979029758662378</v>
      </c>
      <c r="D27" s="6"/>
      <c r="E27">
        <v>9</v>
      </c>
      <c r="F27" s="69">
        <v>68.192223120776887</v>
      </c>
      <c r="H27">
        <v>9</v>
      </c>
      <c r="I27" s="69">
        <v>27.466809136767228</v>
      </c>
      <c r="K27" s="78"/>
      <c r="L27" s="86" t="s">
        <v>147</v>
      </c>
      <c r="M27" s="86"/>
      <c r="N27" s="86"/>
      <c r="O27" s="86"/>
      <c r="P27" s="86"/>
      <c r="Q27" s="86"/>
      <c r="R27" s="86"/>
      <c r="S27" s="86"/>
      <c r="T27" s="86"/>
      <c r="U27" s="86"/>
      <c r="V27" s="86"/>
      <c r="W27" s="86"/>
      <c r="X27" s="86"/>
      <c r="Y27" s="86"/>
      <c r="Z27" s="86"/>
      <c r="AA27" s="78"/>
    </row>
    <row r="28" spans="1:27">
      <c r="A28" t="s">
        <v>119</v>
      </c>
      <c r="B28">
        <v>10</v>
      </c>
      <c r="C28" s="69">
        <v>44.343901032367086</v>
      </c>
      <c r="D28" s="6"/>
      <c r="E28">
        <v>10</v>
      </c>
      <c r="F28" s="69">
        <v>55.361908165163108</v>
      </c>
      <c r="H28">
        <v>10</v>
      </c>
      <c r="I28" s="69">
        <v>40.580615275465</v>
      </c>
      <c r="K28" s="78"/>
      <c r="L28" s="86" t="s">
        <v>166</v>
      </c>
      <c r="M28" s="86"/>
      <c r="N28" s="86"/>
      <c r="O28" s="86"/>
      <c r="P28" s="86"/>
      <c r="Q28" s="86"/>
      <c r="R28" s="86"/>
      <c r="S28" s="86"/>
      <c r="T28" s="86"/>
      <c r="U28" s="86"/>
      <c r="V28" s="86"/>
      <c r="W28" s="86"/>
      <c r="X28" s="86"/>
      <c r="Y28" s="86"/>
      <c r="Z28" s="86"/>
      <c r="AA28" s="78"/>
    </row>
    <row r="29" spans="1:27">
      <c r="K29" s="78"/>
      <c r="L29" s="78"/>
      <c r="M29" s="78"/>
      <c r="N29" s="78"/>
      <c r="O29" s="78"/>
      <c r="P29" s="78"/>
      <c r="Q29" s="78"/>
      <c r="R29" s="78"/>
      <c r="S29" s="78"/>
      <c r="T29" s="78"/>
      <c r="U29" s="78"/>
      <c r="V29" s="78"/>
      <c r="W29" s="78"/>
      <c r="X29" s="78"/>
      <c r="Y29" s="78"/>
      <c r="Z29" s="78"/>
      <c r="AA29" s="78"/>
    </row>
    <row r="30" spans="1:27">
      <c r="A30" s="9"/>
      <c r="B30" s="9"/>
      <c r="C30" s="9"/>
      <c r="D30" s="9"/>
      <c r="E30" s="9"/>
      <c r="F30" s="9"/>
      <c r="G30" s="9"/>
      <c r="H30" s="9"/>
      <c r="I30" s="9"/>
    </row>
    <row r="31" spans="1:27">
      <c r="A31" s="9"/>
      <c r="B31" s="9"/>
      <c r="C31" s="9"/>
      <c r="D31" s="9"/>
      <c r="E31" s="9"/>
      <c r="F31" s="9"/>
      <c r="G31" s="9"/>
      <c r="H31" s="9"/>
      <c r="I31" s="9"/>
    </row>
    <row r="32" spans="1:27">
      <c r="A32" s="9" t="s">
        <v>23</v>
      </c>
      <c r="B32" s="9" t="s">
        <v>107</v>
      </c>
      <c r="C32" s="110" t="s">
        <v>58</v>
      </c>
      <c r="D32" s="9"/>
      <c r="E32" s="9" t="s">
        <v>108</v>
      </c>
      <c r="F32" s="110" t="s">
        <v>58</v>
      </c>
      <c r="G32" s="9"/>
      <c r="H32" s="9" t="s">
        <v>120</v>
      </c>
      <c r="I32" s="110" t="s">
        <v>58</v>
      </c>
    </row>
    <row r="33" spans="1:9">
      <c r="A33" t="s">
        <v>110</v>
      </c>
      <c r="B33">
        <v>1</v>
      </c>
      <c r="C33" s="69">
        <v>14.434680801107467</v>
      </c>
      <c r="D33" s="6"/>
      <c r="E33">
        <v>1</v>
      </c>
      <c r="F33" s="69">
        <v>19.57852029355999</v>
      </c>
      <c r="H33">
        <v>1</v>
      </c>
      <c r="I33" s="69">
        <v>13.047743658571132</v>
      </c>
    </row>
    <row r="34" spans="1:9">
      <c r="A34" t="s">
        <v>111</v>
      </c>
      <c r="B34">
        <v>2</v>
      </c>
      <c r="C34" s="69">
        <v>16.812655409703346</v>
      </c>
      <c r="D34" s="6"/>
      <c r="E34">
        <v>2</v>
      </c>
      <c r="F34" s="69">
        <v>23.872018502904901</v>
      </c>
      <c r="H34">
        <v>2</v>
      </c>
      <c r="I34" s="69">
        <v>13.584720428589787</v>
      </c>
    </row>
    <row r="35" spans="1:9">
      <c r="A35" t="s">
        <v>112</v>
      </c>
      <c r="B35">
        <v>3</v>
      </c>
      <c r="C35" s="69">
        <v>16.747705739108241</v>
      </c>
      <c r="D35" s="6"/>
      <c r="E35">
        <v>3</v>
      </c>
      <c r="F35" s="69">
        <v>20.650807848643019</v>
      </c>
      <c r="H35">
        <v>3</v>
      </c>
      <c r="I35" s="69">
        <v>14.625658409066192</v>
      </c>
    </row>
    <row r="36" spans="1:9">
      <c r="A36" t="s">
        <v>113</v>
      </c>
      <c r="B36">
        <v>4</v>
      </c>
      <c r="C36" s="69">
        <v>24.092590870493822</v>
      </c>
      <c r="D36" s="6"/>
      <c r="E36">
        <v>4</v>
      </c>
      <c r="F36" s="69">
        <v>32.212035791869248</v>
      </c>
      <c r="H36">
        <v>4</v>
      </c>
      <c r="I36" s="69">
        <v>19.649229985399323</v>
      </c>
    </row>
    <row r="37" spans="1:9">
      <c r="A37" t="s">
        <v>114</v>
      </c>
      <c r="B37">
        <v>5</v>
      </c>
      <c r="C37" s="69">
        <v>24.90331113689756</v>
      </c>
      <c r="D37" s="6"/>
      <c r="E37">
        <v>5</v>
      </c>
      <c r="F37" s="69">
        <v>42.482855723041247</v>
      </c>
      <c r="H37">
        <v>5</v>
      </c>
      <c r="I37" s="69">
        <v>14.408868821772161</v>
      </c>
    </row>
    <row r="38" spans="1:9">
      <c r="A38" t="s">
        <v>115</v>
      </c>
      <c r="B38">
        <v>6</v>
      </c>
      <c r="C38" s="69">
        <v>28.522025722371065</v>
      </c>
      <c r="D38" s="6"/>
      <c r="E38">
        <v>6</v>
      </c>
      <c r="F38" s="69">
        <v>32.074613284804364</v>
      </c>
      <c r="H38">
        <v>6</v>
      </c>
      <c r="I38" s="69">
        <v>25.296099552729189</v>
      </c>
    </row>
    <row r="39" spans="1:9">
      <c r="A39" t="s">
        <v>116</v>
      </c>
      <c r="B39">
        <v>7</v>
      </c>
      <c r="C39" s="69">
        <v>22.069529937435554</v>
      </c>
      <c r="D39" s="6"/>
      <c r="E39">
        <v>7</v>
      </c>
      <c r="F39" s="69">
        <v>27.151816849980122</v>
      </c>
      <c r="H39">
        <v>7</v>
      </c>
      <c r="I39" s="69">
        <v>16.731205422980398</v>
      </c>
    </row>
    <row r="40" spans="1:9">
      <c r="A40" t="s">
        <v>117</v>
      </c>
      <c r="B40">
        <v>8</v>
      </c>
      <c r="C40" s="69">
        <v>12.507022019210403</v>
      </c>
      <c r="D40" s="6"/>
      <c r="E40">
        <v>8</v>
      </c>
      <c r="F40" s="69">
        <v>21.333407324861302</v>
      </c>
      <c r="H40">
        <v>8</v>
      </c>
      <c r="I40" s="69">
        <v>7.0104207821611002</v>
      </c>
    </row>
    <row r="41" spans="1:9">
      <c r="A41" t="s">
        <v>118</v>
      </c>
      <c r="B41">
        <v>9</v>
      </c>
      <c r="C41" s="69">
        <v>29.481536611529798</v>
      </c>
      <c r="D41" s="6"/>
      <c r="E41">
        <v>9</v>
      </c>
      <c r="F41" s="69">
        <v>34.78213678610431</v>
      </c>
      <c r="H41">
        <v>9</v>
      </c>
      <c r="I41" s="69">
        <v>24.593179490733256</v>
      </c>
    </row>
    <row r="42" spans="1:9">
      <c r="A42" t="s">
        <v>119</v>
      </c>
      <c r="B42">
        <v>10</v>
      </c>
      <c r="C42" s="69">
        <v>22.733993812656156</v>
      </c>
      <c r="D42" s="6"/>
      <c r="E42">
        <v>10</v>
      </c>
      <c r="F42" s="69">
        <v>34.256161982680631</v>
      </c>
      <c r="H42">
        <v>10</v>
      </c>
      <c r="I42" s="69">
        <v>17.450489034173049</v>
      </c>
    </row>
    <row r="43" spans="1:9">
      <c r="C43" s="69"/>
    </row>
  </sheetData>
  <mergeCells count="6">
    <mergeCell ref="K6:AA6"/>
    <mergeCell ref="L7:O7"/>
    <mergeCell ref="Q7:U7"/>
    <mergeCell ref="W7:Z7"/>
    <mergeCell ref="L27:Z27"/>
    <mergeCell ref="L28:Z28"/>
  </mergeCells>
  <pageMargins left="0.7" right="0.7" top="0.75" bottom="0.75" header="0.3" footer="0.3"/>
  <pageSetup orientation="portrait" verticalDpi="0" r:id="rId1"/>
  <drawing r:id="rId2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3:C12"/>
  <sheetViews>
    <sheetView zoomScale="90" zoomScaleNormal="90" workbookViewId="0">
      <selection activeCell="D1" sqref="D1"/>
    </sheetView>
  </sheetViews>
  <sheetFormatPr defaultRowHeight="12.75"/>
  <cols>
    <col min="1" max="1" width="29.28515625" style="2" customWidth="1"/>
    <col min="2" max="16384" width="9.140625" style="2"/>
  </cols>
  <sheetData>
    <row r="3" spans="1:3">
      <c r="B3" s="111" t="s">
        <v>3</v>
      </c>
      <c r="C3" s="111" t="s">
        <v>4</v>
      </c>
    </row>
    <row r="5" spans="1:3">
      <c r="A5" s="111" t="s">
        <v>5</v>
      </c>
      <c r="B5" s="2">
        <v>18.920000000000002</v>
      </c>
      <c r="C5" s="2">
        <v>13.99</v>
      </c>
    </row>
    <row r="6" spans="1:3">
      <c r="A6" s="111" t="s">
        <v>6</v>
      </c>
      <c r="B6" s="2">
        <v>4.3099999999999996</v>
      </c>
      <c r="C6" s="2">
        <v>5.15</v>
      </c>
    </row>
    <row r="7" spans="1:3">
      <c r="A7" s="111" t="s">
        <v>7</v>
      </c>
      <c r="B7" s="2">
        <v>5.21</v>
      </c>
      <c r="C7" s="2">
        <v>4.32</v>
      </c>
    </row>
    <row r="8" spans="1:3">
      <c r="A8" s="111" t="s">
        <v>8</v>
      </c>
      <c r="B8" s="2">
        <v>5.45</v>
      </c>
      <c r="C8" s="2">
        <v>4.8</v>
      </c>
    </row>
    <row r="9" spans="1:3">
      <c r="A9" s="111" t="s">
        <v>9</v>
      </c>
      <c r="B9" s="2">
        <v>9.11</v>
      </c>
      <c r="C9" s="2">
        <v>9.93</v>
      </c>
    </row>
    <row r="10" spans="1:3">
      <c r="A10" s="111" t="s">
        <v>10</v>
      </c>
      <c r="B10" s="2">
        <v>14.16</v>
      </c>
      <c r="C10" s="2">
        <v>6.85</v>
      </c>
    </row>
    <row r="11" spans="1:3">
      <c r="A11" s="111" t="s">
        <v>11</v>
      </c>
      <c r="B11" s="2">
        <v>16.399999999999999</v>
      </c>
      <c r="C11" s="2">
        <v>21.54</v>
      </c>
    </row>
    <row r="12" spans="1:3">
      <c r="A12" s="111" t="s">
        <v>12</v>
      </c>
      <c r="B12" s="2">
        <v>26.44</v>
      </c>
      <c r="C12" s="2">
        <v>34.22</v>
      </c>
    </row>
  </sheetData>
  <pageMargins left="0.7" right="0.7" top="0.75" bottom="0.75" header="0.3" footer="0.3"/>
  <drawing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2:L29"/>
  <sheetViews>
    <sheetView workbookViewId="0"/>
  </sheetViews>
  <sheetFormatPr defaultRowHeight="15"/>
  <sheetData>
    <row r="2" spans="1:12">
      <c r="C2" s="94" t="s">
        <v>85</v>
      </c>
      <c r="D2" s="94"/>
      <c r="E2" s="94" t="s">
        <v>86</v>
      </c>
      <c r="F2" s="94"/>
    </row>
    <row r="3" spans="1:12">
      <c r="B3" s="5"/>
      <c r="C3" s="5" t="s">
        <v>83</v>
      </c>
      <c r="D3" s="5" t="s">
        <v>84</v>
      </c>
      <c r="E3" s="5" t="s">
        <v>83</v>
      </c>
      <c r="F3" s="5" t="s">
        <v>84</v>
      </c>
    </row>
    <row r="4" spans="1:12">
      <c r="B4" t="s">
        <v>79</v>
      </c>
      <c r="C4" s="6">
        <v>0.26</v>
      </c>
      <c r="D4" s="6">
        <v>0.05</v>
      </c>
      <c r="E4" s="6">
        <v>0.54</v>
      </c>
      <c r="F4" s="6">
        <v>0.21</v>
      </c>
    </row>
    <row r="5" spans="1:12">
      <c r="B5" t="s">
        <v>80</v>
      </c>
      <c r="C5" s="6">
        <v>0.09</v>
      </c>
      <c r="D5" s="6">
        <v>0.08</v>
      </c>
      <c r="E5" s="6">
        <v>0.05</v>
      </c>
      <c r="F5" s="6">
        <v>0.09</v>
      </c>
    </row>
    <row r="6" spans="1:12">
      <c r="B6" t="s">
        <v>81</v>
      </c>
      <c r="C6" s="6">
        <v>0.39</v>
      </c>
      <c r="D6" s="6">
        <v>0.48</v>
      </c>
      <c r="E6" s="6">
        <v>0.32</v>
      </c>
      <c r="F6" s="6">
        <v>0.49</v>
      </c>
    </row>
    <row r="7" spans="1:12">
      <c r="B7" s="5" t="s">
        <v>82</v>
      </c>
      <c r="C7" s="10">
        <v>0.26</v>
      </c>
      <c r="D7" s="10">
        <v>0.39</v>
      </c>
      <c r="E7" s="10">
        <v>0.09</v>
      </c>
      <c r="F7" s="10">
        <v>0.21</v>
      </c>
    </row>
    <row r="8" spans="1:12">
      <c r="C8">
        <f>SUM(C4:C7)</f>
        <v>1</v>
      </c>
      <c r="D8">
        <f>SUM(D4:D7)</f>
        <v>1</v>
      </c>
      <c r="E8">
        <f>SUM(E4:E7)</f>
        <v>1.0000000000000002</v>
      </c>
      <c r="F8">
        <f>SUM(F4:F7)</f>
        <v>1</v>
      </c>
    </row>
    <row r="10" spans="1:12" ht="18.75">
      <c r="A10" s="53"/>
      <c r="B10" s="53"/>
      <c r="C10" s="87" t="s">
        <v>144</v>
      </c>
      <c r="D10" s="87"/>
      <c r="E10" s="87"/>
      <c r="F10" s="87"/>
      <c r="G10" s="87"/>
      <c r="H10" s="87"/>
      <c r="I10" s="87"/>
      <c r="J10" s="87"/>
      <c r="K10" s="53"/>
      <c r="L10" s="53"/>
    </row>
    <row r="11" spans="1:12">
      <c r="A11" s="53"/>
      <c r="B11" s="53"/>
      <c r="C11" s="53"/>
      <c r="D11" s="53"/>
      <c r="E11" s="53"/>
      <c r="F11" s="53"/>
      <c r="G11" s="53"/>
      <c r="H11" s="53"/>
      <c r="I11" s="53"/>
      <c r="J11" s="53"/>
      <c r="K11" s="53"/>
      <c r="L11" s="53"/>
    </row>
    <row r="12" spans="1:12" ht="15.75">
      <c r="A12" s="53"/>
      <c r="B12" s="53"/>
      <c r="C12" s="82" t="s">
        <v>154</v>
      </c>
      <c r="D12" s="53"/>
      <c r="E12" s="53"/>
      <c r="F12" s="53"/>
      <c r="G12" s="53"/>
      <c r="H12" s="82" t="s">
        <v>155</v>
      </c>
      <c r="I12" s="53"/>
      <c r="J12" s="53"/>
      <c r="K12" s="53"/>
      <c r="L12" s="53"/>
    </row>
    <row r="13" spans="1:12">
      <c r="A13" s="53"/>
      <c r="B13" s="53"/>
      <c r="C13" s="53"/>
      <c r="D13" s="53"/>
      <c r="E13" s="53"/>
      <c r="F13" s="53"/>
      <c r="G13" s="53"/>
      <c r="H13" s="53"/>
      <c r="I13" s="53"/>
      <c r="J13" s="53"/>
      <c r="K13" s="53"/>
      <c r="L13" s="53"/>
    </row>
    <row r="14" spans="1:12">
      <c r="A14" s="53"/>
      <c r="B14" s="53"/>
      <c r="C14" s="71"/>
      <c r="D14" s="71"/>
      <c r="E14" s="71"/>
      <c r="F14" s="71"/>
      <c r="G14" s="71"/>
      <c r="H14" s="71"/>
      <c r="I14" s="53"/>
      <c r="J14" s="71"/>
      <c r="K14" s="53"/>
      <c r="L14" s="53"/>
    </row>
    <row r="15" spans="1:12">
      <c r="A15" s="53"/>
      <c r="B15" s="53"/>
      <c r="C15" s="53"/>
      <c r="D15" s="53"/>
      <c r="E15" s="53"/>
      <c r="F15" s="53"/>
      <c r="G15" s="53"/>
      <c r="H15" s="53"/>
      <c r="I15" s="53"/>
      <c r="J15" s="53"/>
      <c r="K15" s="53"/>
      <c r="L15" s="53"/>
    </row>
    <row r="16" spans="1:12">
      <c r="A16" s="53"/>
      <c r="B16" s="53"/>
      <c r="C16" s="53"/>
      <c r="D16" s="53"/>
      <c r="E16" s="53"/>
      <c r="F16" s="53"/>
      <c r="G16" s="53"/>
      <c r="H16" s="53"/>
      <c r="I16" s="53"/>
      <c r="J16" s="53"/>
      <c r="K16" s="53"/>
      <c r="L16" s="53"/>
    </row>
    <row r="17" spans="1:12">
      <c r="A17" s="53"/>
      <c r="B17" s="53"/>
      <c r="C17" s="53"/>
      <c r="D17" s="53"/>
      <c r="E17" s="53"/>
      <c r="F17" s="53"/>
      <c r="G17" s="53"/>
      <c r="H17" s="53"/>
      <c r="I17" s="53"/>
      <c r="J17" s="53"/>
      <c r="K17" s="53"/>
      <c r="L17" s="53"/>
    </row>
    <row r="18" spans="1:12">
      <c r="A18" s="53"/>
      <c r="B18" s="53"/>
      <c r="C18" s="53"/>
      <c r="D18" s="53"/>
      <c r="E18" s="53"/>
      <c r="F18" s="53"/>
      <c r="G18" s="53"/>
      <c r="H18" s="53"/>
      <c r="I18" s="53"/>
      <c r="J18" s="53"/>
      <c r="K18" s="53"/>
      <c r="L18" s="53"/>
    </row>
    <row r="19" spans="1:12">
      <c r="A19" s="53"/>
      <c r="B19" s="53"/>
      <c r="C19" s="53"/>
      <c r="D19" s="53"/>
      <c r="E19" s="53"/>
      <c r="F19" s="53"/>
      <c r="G19" s="53"/>
      <c r="H19" s="53"/>
      <c r="I19" s="53"/>
      <c r="J19" s="53"/>
      <c r="K19" s="53"/>
      <c r="L19" s="53"/>
    </row>
    <row r="20" spans="1:12">
      <c r="A20" s="53"/>
      <c r="B20" s="53"/>
      <c r="C20" s="53"/>
      <c r="D20" s="53"/>
      <c r="E20" s="53"/>
      <c r="F20" s="53"/>
      <c r="G20" s="53"/>
      <c r="H20" s="53"/>
      <c r="I20" s="53"/>
      <c r="J20" s="53"/>
      <c r="K20" s="53"/>
      <c r="L20" s="53"/>
    </row>
    <row r="21" spans="1:12">
      <c r="A21" s="53"/>
      <c r="B21" s="53"/>
      <c r="C21" s="53"/>
      <c r="D21" s="53"/>
      <c r="E21" s="53"/>
      <c r="F21" s="53"/>
      <c r="G21" s="53"/>
      <c r="H21" s="53"/>
      <c r="I21" s="53"/>
      <c r="J21" s="53"/>
      <c r="K21" s="53"/>
      <c r="L21" s="53"/>
    </row>
    <row r="22" spans="1:12">
      <c r="A22" s="53"/>
      <c r="B22" s="53"/>
      <c r="C22" s="53"/>
      <c r="D22" s="53"/>
      <c r="E22" s="53"/>
      <c r="F22" s="53"/>
      <c r="G22" s="53"/>
      <c r="H22" s="53"/>
      <c r="I22" s="53"/>
      <c r="J22" s="53"/>
      <c r="K22" s="53"/>
      <c r="L22" s="53"/>
    </row>
    <row r="23" spans="1:12">
      <c r="A23" s="53"/>
      <c r="B23" s="53"/>
      <c r="C23" s="53"/>
      <c r="D23" s="53"/>
      <c r="E23" s="53"/>
      <c r="F23" s="53"/>
      <c r="G23" s="53"/>
      <c r="H23" s="53"/>
      <c r="I23" s="53"/>
      <c r="J23" s="53"/>
      <c r="K23" s="53"/>
      <c r="L23" s="53"/>
    </row>
    <row r="24" spans="1:12">
      <c r="A24" s="53"/>
      <c r="B24" s="53"/>
      <c r="C24" s="53"/>
      <c r="D24" s="53"/>
      <c r="E24" s="53"/>
      <c r="F24" s="53"/>
      <c r="G24" s="53"/>
      <c r="H24" s="53"/>
      <c r="I24" s="53"/>
      <c r="J24" s="53"/>
      <c r="K24" s="53"/>
      <c r="L24" s="53"/>
    </row>
    <row r="25" spans="1:12">
      <c r="A25" s="53"/>
      <c r="B25" s="53"/>
      <c r="C25" s="53"/>
      <c r="D25" s="53"/>
      <c r="E25" s="53"/>
      <c r="F25" s="53"/>
      <c r="G25" s="53"/>
      <c r="H25" s="53"/>
      <c r="I25" s="53"/>
      <c r="J25" s="53"/>
      <c r="K25" s="53"/>
      <c r="L25" s="53"/>
    </row>
    <row r="26" spans="1:12">
      <c r="A26" s="53"/>
      <c r="B26" s="53"/>
      <c r="C26" s="53"/>
      <c r="D26" s="53"/>
      <c r="E26" s="53"/>
      <c r="F26" s="53"/>
      <c r="G26" s="53"/>
      <c r="H26" s="53"/>
      <c r="I26" s="53"/>
      <c r="J26" s="53"/>
      <c r="K26" s="53"/>
      <c r="L26" s="53"/>
    </row>
    <row r="27" spans="1:12">
      <c r="A27" s="53"/>
      <c r="B27" s="53"/>
      <c r="C27" s="53"/>
      <c r="D27" s="53"/>
      <c r="E27" s="53"/>
      <c r="F27" s="53"/>
      <c r="G27" s="53"/>
      <c r="H27" s="53"/>
      <c r="I27" s="53"/>
      <c r="J27" s="53"/>
      <c r="K27" s="53"/>
      <c r="L27" s="53"/>
    </row>
    <row r="28" spans="1:12" ht="15.75">
      <c r="A28" s="53"/>
      <c r="B28" s="53"/>
      <c r="C28" s="76" t="s">
        <v>171</v>
      </c>
      <c r="D28" s="72"/>
      <c r="E28" s="72"/>
      <c r="F28" s="72"/>
      <c r="G28" s="72"/>
      <c r="H28" s="72"/>
      <c r="I28" s="72"/>
      <c r="J28" s="72"/>
      <c r="K28" s="53"/>
      <c r="L28" s="53"/>
    </row>
    <row r="29" spans="1:12">
      <c r="A29" s="53"/>
      <c r="B29" s="53"/>
      <c r="C29" s="53"/>
      <c r="D29" s="53"/>
      <c r="E29" s="53"/>
      <c r="F29" s="53"/>
      <c r="G29" s="53"/>
      <c r="H29" s="53"/>
      <c r="I29" s="53"/>
      <c r="J29" s="53"/>
      <c r="K29" s="53"/>
      <c r="L29" s="53"/>
    </row>
  </sheetData>
  <mergeCells count="3">
    <mergeCell ref="C2:D2"/>
    <mergeCell ref="E2:F2"/>
    <mergeCell ref="C10:J10"/>
  </mergeCells>
  <pageMargins left="0.7" right="0.7" top="0.75" bottom="0.75" header="0.3" footer="0.3"/>
  <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mc:Ignorable="x14ac">
  <dimension ref="A1:V38"/>
  <sheetViews>
    <sheetView zoomScale="85" zoomScaleNormal="85" workbookViewId="0">
      <selection activeCell="I1" sqref="I1"/>
    </sheetView>
  </sheetViews>
  <sheetFormatPr defaultRowHeight="15"/>
  <sheetData>
    <row r="1" spans="1:22" ht="38.25">
      <c r="A1" s="95" t="s">
        <v>75</v>
      </c>
      <c r="B1" s="39" t="s">
        <v>157</v>
      </c>
      <c r="C1" s="97" t="s">
        <v>76</v>
      </c>
      <c r="D1" s="98"/>
      <c r="E1" s="97" t="s">
        <v>121</v>
      </c>
      <c r="F1" s="98"/>
    </row>
    <row r="2" spans="1:22" ht="38.25">
      <c r="A2" s="96"/>
      <c r="B2" s="44" t="s">
        <v>77</v>
      </c>
      <c r="C2" s="41" t="s">
        <v>167</v>
      </c>
      <c r="D2" s="40" t="s">
        <v>168</v>
      </c>
      <c r="E2" s="40" t="s">
        <v>122</v>
      </c>
      <c r="F2" s="40" t="s">
        <v>123</v>
      </c>
      <c r="G2" s="39"/>
      <c r="H2" s="39" t="s">
        <v>157</v>
      </c>
      <c r="I2" s="112"/>
      <c r="J2" s="70"/>
      <c r="K2" s="89" t="s">
        <v>160</v>
      </c>
      <c r="L2" s="89"/>
      <c r="M2" s="89"/>
      <c r="N2" s="89"/>
      <c r="O2" s="89"/>
      <c r="P2" s="89"/>
      <c r="Q2" s="89"/>
      <c r="R2" s="89"/>
      <c r="S2" s="89"/>
      <c r="T2" s="89"/>
      <c r="U2" s="89"/>
      <c r="V2" s="70"/>
    </row>
    <row r="3" spans="1:22">
      <c r="A3" s="45" t="s">
        <v>100</v>
      </c>
      <c r="B3" s="75">
        <v>66.767066889890842</v>
      </c>
      <c r="C3" s="75">
        <v>34.931377796755278</v>
      </c>
      <c r="D3" s="75">
        <v>13.706507525683598</v>
      </c>
      <c r="E3" s="75">
        <v>43.467634165552646</v>
      </c>
      <c r="F3" s="75">
        <v>34.70391204231003</v>
      </c>
      <c r="G3" s="84">
        <f t="shared" ref="G3:G25" si="0">B3-1</f>
        <v>65.767066889890842</v>
      </c>
      <c r="H3" s="74">
        <v>1.5</v>
      </c>
      <c r="I3" s="74"/>
      <c r="J3" s="70"/>
      <c r="K3" s="89"/>
      <c r="L3" s="89"/>
      <c r="M3" s="89"/>
      <c r="N3" s="89"/>
      <c r="O3" s="89"/>
      <c r="P3" s="89"/>
      <c r="Q3" s="89"/>
      <c r="R3" s="89"/>
      <c r="S3" s="89"/>
      <c r="T3" s="89"/>
      <c r="U3" s="89"/>
      <c r="V3" s="70"/>
    </row>
    <row r="4" spans="1:22">
      <c r="A4" s="45" t="s">
        <v>18</v>
      </c>
      <c r="B4" s="75">
        <v>47.858495605997817</v>
      </c>
      <c r="C4" s="75">
        <v>46.874806406202971</v>
      </c>
      <c r="D4" s="75">
        <v>24.979587842766769</v>
      </c>
      <c r="E4" s="75">
        <v>83.094500557723052</v>
      </c>
      <c r="F4" s="75">
        <v>66.511408028285814</v>
      </c>
      <c r="G4" s="84">
        <f t="shared" si="0"/>
        <v>46.858495605997817</v>
      </c>
      <c r="H4" s="74">
        <f t="shared" ref="H4:H24" si="1">+H3</f>
        <v>1.5</v>
      </c>
      <c r="I4" s="74"/>
      <c r="J4" s="70"/>
      <c r="K4" s="70"/>
      <c r="L4" s="70"/>
      <c r="M4" s="70"/>
      <c r="N4" s="70"/>
      <c r="O4" s="70"/>
      <c r="P4" s="70"/>
      <c r="Q4" s="70"/>
      <c r="R4" s="70"/>
      <c r="S4" s="70"/>
      <c r="T4" s="70"/>
      <c r="U4" s="70"/>
      <c r="V4" s="70"/>
    </row>
    <row r="5" spans="1:22" ht="15.75">
      <c r="A5" s="45" t="s">
        <v>4</v>
      </c>
      <c r="B5" s="75">
        <v>53.203354234204461</v>
      </c>
      <c r="C5" s="75">
        <v>51.114085386562081</v>
      </c>
      <c r="D5" s="75">
        <v>18.025830881786586</v>
      </c>
      <c r="E5" s="75">
        <v>66.846152199792471</v>
      </c>
      <c r="F5" s="75">
        <v>50.445921708140126</v>
      </c>
      <c r="G5" s="84">
        <f t="shared" si="0"/>
        <v>52.203354234204461</v>
      </c>
      <c r="H5" s="74">
        <f t="shared" si="1"/>
        <v>1.5</v>
      </c>
      <c r="I5" s="74"/>
      <c r="J5" s="70"/>
      <c r="K5" s="83" t="s">
        <v>169</v>
      </c>
      <c r="L5" s="70"/>
      <c r="M5" s="70"/>
      <c r="N5" s="70"/>
      <c r="O5" s="70"/>
      <c r="P5" s="70"/>
      <c r="Q5" s="91" t="s">
        <v>156</v>
      </c>
      <c r="R5" s="91"/>
      <c r="S5" s="91"/>
      <c r="T5" s="91"/>
      <c r="U5" s="91"/>
      <c r="V5" s="70"/>
    </row>
    <row r="6" spans="1:22">
      <c r="A6" s="45" t="s">
        <v>30</v>
      </c>
      <c r="B6" s="75">
        <v>99.014802470346041</v>
      </c>
      <c r="C6" s="75">
        <v>39.587194357632924</v>
      </c>
      <c r="D6" s="75">
        <v>15.467281356640793</v>
      </c>
      <c r="E6" s="75">
        <v>46.073225924915938</v>
      </c>
      <c r="F6" s="75">
        <v>40.058529414611186</v>
      </c>
      <c r="G6" s="84">
        <f t="shared" si="0"/>
        <v>98.014802470346041</v>
      </c>
      <c r="H6" s="74">
        <f t="shared" si="1"/>
        <v>1.5</v>
      </c>
      <c r="I6" s="74"/>
      <c r="J6" s="70"/>
      <c r="K6" s="70"/>
      <c r="L6" s="70"/>
      <c r="M6" s="70"/>
      <c r="N6" s="70"/>
      <c r="O6" s="70"/>
      <c r="P6" s="70"/>
      <c r="Q6" s="91"/>
      <c r="R6" s="91"/>
      <c r="S6" s="91"/>
      <c r="T6" s="91"/>
      <c r="U6" s="91"/>
      <c r="V6" s="70"/>
    </row>
    <row r="7" spans="1:22">
      <c r="A7" s="45" t="s">
        <v>96</v>
      </c>
      <c r="B7" s="75">
        <v>74.778899384371584</v>
      </c>
      <c r="C7" s="75">
        <v>38.614577114020953</v>
      </c>
      <c r="D7" s="75">
        <v>15.533583811056198</v>
      </c>
      <c r="E7" s="75">
        <v>45.967353631283714</v>
      </c>
      <c r="F7" s="75">
        <v>39.13015842128452</v>
      </c>
      <c r="G7" s="84">
        <f t="shared" si="0"/>
        <v>73.778899384371584</v>
      </c>
      <c r="H7" s="74">
        <f t="shared" si="1"/>
        <v>1.5</v>
      </c>
      <c r="I7" s="74"/>
      <c r="J7" s="70"/>
      <c r="K7" s="70"/>
      <c r="L7" s="70"/>
      <c r="M7" s="70"/>
      <c r="N7" s="70"/>
      <c r="O7" s="70"/>
      <c r="P7" s="70"/>
      <c r="Q7" s="70"/>
      <c r="R7" s="70"/>
      <c r="S7" s="70"/>
      <c r="T7" s="70"/>
      <c r="U7" s="70"/>
      <c r="V7" s="70"/>
    </row>
    <row r="8" spans="1:22" ht="25.5">
      <c r="A8" s="45" t="s">
        <v>95</v>
      </c>
      <c r="B8" s="75">
        <v>94.040773400017926</v>
      </c>
      <c r="C8" s="75">
        <v>33.877042255926312</v>
      </c>
      <c r="D8" s="75">
        <v>10.905026518049697</v>
      </c>
      <c r="E8" s="75">
        <v>39.541390087026166</v>
      </c>
      <c r="F8" s="75">
        <v>31.901816594431025</v>
      </c>
      <c r="G8" s="84">
        <f t="shared" si="0"/>
        <v>93.040773400017926</v>
      </c>
      <c r="H8" s="74">
        <f t="shared" si="1"/>
        <v>1.5</v>
      </c>
      <c r="I8" s="74"/>
      <c r="J8" s="70"/>
      <c r="K8" s="70"/>
      <c r="L8" s="70"/>
      <c r="M8" s="70"/>
      <c r="N8" s="70"/>
      <c r="O8" s="70"/>
      <c r="P8" s="70"/>
      <c r="Q8" s="70"/>
      <c r="R8" s="70"/>
      <c r="S8" s="70"/>
      <c r="T8" s="70"/>
      <c r="U8" s="70"/>
      <c r="V8" s="70"/>
    </row>
    <row r="9" spans="1:22">
      <c r="A9" s="45" t="s">
        <v>3</v>
      </c>
      <c r="B9" s="75">
        <v>98.503964664060831</v>
      </c>
      <c r="C9" s="75">
        <v>26.32419211836427</v>
      </c>
      <c r="D9" s="75">
        <v>8.2121110950492451</v>
      </c>
      <c r="E9" s="75">
        <v>30.895289716104045</v>
      </c>
      <c r="F9" s="75">
        <v>24.218604907535159</v>
      </c>
      <c r="G9" s="84">
        <f t="shared" si="0"/>
        <v>97.503964664060831</v>
      </c>
      <c r="H9" s="74">
        <f t="shared" si="1"/>
        <v>1.5</v>
      </c>
      <c r="I9" s="74"/>
      <c r="J9" s="70"/>
      <c r="K9" s="70"/>
      <c r="L9" s="70"/>
      <c r="M9" s="70"/>
      <c r="N9" s="70"/>
      <c r="O9" s="70"/>
      <c r="P9" s="70"/>
      <c r="Q9" s="70"/>
      <c r="R9" s="70"/>
      <c r="S9" s="70"/>
      <c r="T9" s="70"/>
      <c r="U9" s="70"/>
      <c r="V9" s="70"/>
    </row>
    <row r="10" spans="1:22">
      <c r="A10" s="45" t="s">
        <v>41</v>
      </c>
      <c r="B10" s="75">
        <v>28.583198834102475</v>
      </c>
      <c r="C10" s="75">
        <v>13.080239452092682</v>
      </c>
      <c r="D10" s="75">
        <v>4.5962523996645412</v>
      </c>
      <c r="E10" s="75">
        <v>19.141188832417981</v>
      </c>
      <c r="F10" s="75">
        <v>15.789440118020762</v>
      </c>
      <c r="G10" s="84">
        <f t="shared" si="0"/>
        <v>27.583198834102475</v>
      </c>
      <c r="H10" s="74">
        <f t="shared" si="1"/>
        <v>1.5</v>
      </c>
      <c r="I10" s="74"/>
      <c r="J10" s="70"/>
      <c r="K10" s="70"/>
      <c r="L10" s="70"/>
      <c r="M10" s="70"/>
      <c r="N10" s="70"/>
      <c r="O10" s="70"/>
      <c r="P10" s="70"/>
      <c r="Q10" s="70"/>
      <c r="R10" s="70"/>
      <c r="S10" s="70"/>
      <c r="T10" s="70"/>
      <c r="U10" s="70"/>
      <c r="V10" s="70"/>
    </row>
    <row r="11" spans="1:22">
      <c r="A11" s="45" t="s">
        <v>94</v>
      </c>
      <c r="B11" s="75">
        <v>67.786157647154027</v>
      </c>
      <c r="C11" s="75">
        <v>13.935146819650454</v>
      </c>
      <c r="D11" s="75">
        <v>3.7797248411908062</v>
      </c>
      <c r="E11" s="75">
        <v>12.906106411013008</v>
      </c>
      <c r="F11" s="75">
        <v>10.679454416414401</v>
      </c>
      <c r="G11" s="84">
        <f t="shared" si="0"/>
        <v>66.786157647154027</v>
      </c>
      <c r="H11" s="74">
        <f t="shared" si="1"/>
        <v>1.5</v>
      </c>
      <c r="I11" s="74"/>
      <c r="J11" s="70"/>
      <c r="K11" s="70"/>
      <c r="L11" s="70"/>
      <c r="M11" s="70"/>
      <c r="N11" s="70"/>
      <c r="O11" s="70"/>
      <c r="P11" s="70"/>
      <c r="Q11" s="70"/>
      <c r="R11" s="70"/>
      <c r="S11" s="70"/>
      <c r="T11" s="70"/>
      <c r="U11" s="70"/>
      <c r="V11" s="70"/>
    </row>
    <row r="12" spans="1:22">
      <c r="A12" s="45" t="s">
        <v>91</v>
      </c>
      <c r="B12" s="75">
        <v>31.905663737331878</v>
      </c>
      <c r="C12" s="75">
        <v>10.553562646417355</v>
      </c>
      <c r="D12" s="75">
        <v>4.1220602944011535</v>
      </c>
      <c r="E12" s="75">
        <v>11.759356474455734</v>
      </c>
      <c r="F12" s="75">
        <v>9.9916319543811429</v>
      </c>
      <c r="G12" s="84">
        <f t="shared" si="0"/>
        <v>30.905663737331878</v>
      </c>
      <c r="H12" s="74">
        <f t="shared" si="1"/>
        <v>1.5</v>
      </c>
      <c r="I12" s="74"/>
      <c r="J12" s="70"/>
      <c r="K12" s="70"/>
      <c r="L12" s="70"/>
      <c r="M12" s="70"/>
      <c r="N12" s="70"/>
      <c r="O12" s="70"/>
      <c r="P12" s="70"/>
      <c r="Q12" s="70"/>
      <c r="R12" s="70"/>
      <c r="S12" s="70"/>
      <c r="T12" s="70"/>
      <c r="U12" s="70"/>
      <c r="V12" s="70"/>
    </row>
    <row r="13" spans="1:22">
      <c r="A13" s="45" t="s">
        <v>40</v>
      </c>
      <c r="B13" s="75">
        <v>59.408881482207619</v>
      </c>
      <c r="C13" s="75">
        <v>48.726107951247506</v>
      </c>
      <c r="D13" s="75">
        <v>18.872542037957508</v>
      </c>
      <c r="E13" s="75">
        <v>62.096880867387206</v>
      </c>
      <c r="F13" s="75">
        <v>52.4615363388669</v>
      </c>
      <c r="G13" s="84">
        <f t="shared" si="0"/>
        <v>58.408881482207619</v>
      </c>
      <c r="H13" s="74">
        <f t="shared" si="1"/>
        <v>1.5</v>
      </c>
      <c r="I13" s="74"/>
      <c r="J13" s="70"/>
      <c r="K13" s="70"/>
      <c r="L13" s="70"/>
      <c r="M13" s="70"/>
      <c r="N13" s="70"/>
      <c r="O13" s="70"/>
      <c r="P13" s="70"/>
      <c r="Q13" s="70"/>
      <c r="R13" s="70"/>
      <c r="S13" s="70"/>
      <c r="T13" s="70"/>
      <c r="U13" s="70"/>
      <c r="V13" s="70"/>
    </row>
    <row r="14" spans="1:22" ht="25.5">
      <c r="A14" s="45" t="s">
        <v>35</v>
      </c>
      <c r="B14" s="75">
        <v>56.378184903880957</v>
      </c>
      <c r="C14" s="75">
        <v>22.413733042048829</v>
      </c>
      <c r="D14" s="75">
        <v>7.0258460632745798</v>
      </c>
      <c r="E14" s="75">
        <v>19.925159912583457</v>
      </c>
      <c r="F14" s="75">
        <v>16.743273123989027</v>
      </c>
      <c r="G14" s="84">
        <f t="shared" si="0"/>
        <v>55.378184903880957</v>
      </c>
      <c r="H14" s="74">
        <f t="shared" si="1"/>
        <v>1.5</v>
      </c>
      <c r="I14" s="74"/>
      <c r="J14" s="70"/>
      <c r="K14" s="70"/>
      <c r="L14" s="70"/>
      <c r="M14" s="70"/>
      <c r="N14" s="70"/>
      <c r="O14" s="70"/>
      <c r="P14" s="70"/>
      <c r="Q14" s="70"/>
      <c r="R14" s="70"/>
      <c r="S14" s="70"/>
      <c r="T14" s="70"/>
      <c r="U14" s="70"/>
      <c r="V14" s="70"/>
    </row>
    <row r="15" spans="1:22" ht="25.5">
      <c r="A15" s="45" t="s">
        <v>2</v>
      </c>
      <c r="B15" s="75">
        <v>71.069865974906762</v>
      </c>
      <c r="C15" s="75">
        <v>27.49795535638853</v>
      </c>
      <c r="D15" s="75">
        <v>10.23893197114028</v>
      </c>
      <c r="E15" s="75">
        <v>40.886824174273514</v>
      </c>
      <c r="F15" s="75">
        <v>33.972924605679395</v>
      </c>
      <c r="G15" s="84">
        <f t="shared" si="0"/>
        <v>70.069865974906762</v>
      </c>
      <c r="H15" s="74">
        <f t="shared" si="1"/>
        <v>1.5</v>
      </c>
      <c r="I15" s="74"/>
      <c r="J15" s="70"/>
      <c r="K15" s="70"/>
      <c r="L15" s="70"/>
      <c r="M15" s="70"/>
      <c r="N15" s="70"/>
      <c r="O15" s="70"/>
      <c r="P15" s="70"/>
      <c r="Q15" s="70"/>
      <c r="R15" s="70"/>
      <c r="S15" s="70"/>
      <c r="T15" s="70"/>
      <c r="U15" s="70"/>
      <c r="V15" s="70"/>
    </row>
    <row r="16" spans="1:22">
      <c r="A16" s="45" t="s">
        <v>32</v>
      </c>
      <c r="B16" s="75">
        <v>79.664826494614402</v>
      </c>
      <c r="C16" s="75">
        <v>28.903206711461465</v>
      </c>
      <c r="D16" s="75">
        <v>10.457643627494473</v>
      </c>
      <c r="E16" s="75">
        <v>33.864935926249643</v>
      </c>
      <c r="F16" s="75">
        <v>27.788926262533526</v>
      </c>
      <c r="G16" s="84">
        <f t="shared" si="0"/>
        <v>78.664826494614402</v>
      </c>
      <c r="H16" s="74">
        <f t="shared" si="1"/>
        <v>1.5</v>
      </c>
      <c r="I16" s="74"/>
      <c r="J16" s="70"/>
      <c r="K16" s="70"/>
      <c r="L16" s="70"/>
      <c r="M16" s="70"/>
      <c r="N16" s="70"/>
      <c r="O16" s="70"/>
      <c r="P16" s="70"/>
      <c r="Q16" s="70"/>
      <c r="R16" s="70"/>
      <c r="S16" s="70"/>
      <c r="T16" s="70"/>
      <c r="U16" s="70"/>
      <c r="V16" s="70"/>
    </row>
    <row r="17" spans="1:22">
      <c r="A17" s="45" t="s">
        <v>17</v>
      </c>
      <c r="B17" s="75">
        <v>85.420475065139229</v>
      </c>
      <c r="C17" s="75">
        <v>26.644634673042685</v>
      </c>
      <c r="D17" s="75">
        <v>14.920364200141684</v>
      </c>
      <c r="E17" s="75">
        <v>52.556483959875507</v>
      </c>
      <c r="F17" s="75">
        <v>43.59649814563091</v>
      </c>
      <c r="G17" s="84">
        <f t="shared" si="0"/>
        <v>84.420475065139229</v>
      </c>
      <c r="H17" s="74">
        <f t="shared" si="1"/>
        <v>1.5</v>
      </c>
      <c r="I17" s="74"/>
      <c r="J17" s="70"/>
      <c r="K17" s="70"/>
      <c r="L17" s="70"/>
      <c r="M17" s="70"/>
      <c r="N17" s="70"/>
      <c r="O17" s="70"/>
      <c r="P17" s="70"/>
      <c r="Q17" s="70"/>
      <c r="R17" s="70"/>
      <c r="S17" s="70"/>
      <c r="T17" s="70"/>
      <c r="U17" s="70"/>
      <c r="V17" s="70"/>
    </row>
    <row r="18" spans="1:22" ht="25.5">
      <c r="A18" s="45" t="s">
        <v>42</v>
      </c>
      <c r="B18" s="75">
        <v>70.350150006785015</v>
      </c>
      <c r="C18" s="75">
        <v>27.011206311008962</v>
      </c>
      <c r="D18" s="75">
        <v>10.729429217975744</v>
      </c>
      <c r="E18" s="75">
        <v>37.788990546604651</v>
      </c>
      <c r="F18" s="75">
        <v>30.104273754345591</v>
      </c>
      <c r="G18" s="84">
        <f t="shared" si="0"/>
        <v>69.350150006785015</v>
      </c>
      <c r="H18" s="74">
        <f t="shared" si="1"/>
        <v>1.5</v>
      </c>
      <c r="I18" s="74"/>
      <c r="J18" s="70"/>
      <c r="K18" s="70"/>
      <c r="L18" s="70"/>
      <c r="M18" s="70"/>
      <c r="N18" s="70"/>
      <c r="O18" s="70"/>
      <c r="P18" s="70"/>
      <c r="Q18" s="70"/>
      <c r="R18" s="70"/>
      <c r="S18" s="70"/>
      <c r="T18" s="70"/>
      <c r="U18" s="70"/>
      <c r="V18" s="70"/>
    </row>
    <row r="19" spans="1:22">
      <c r="A19" s="45" t="s">
        <v>21</v>
      </c>
      <c r="B19" s="75">
        <v>72.505620843086689</v>
      </c>
      <c r="C19" s="75">
        <v>41.538220934374927</v>
      </c>
      <c r="D19" s="75">
        <v>17.345947051689357</v>
      </c>
      <c r="E19" s="75">
        <v>58.566554385766921</v>
      </c>
      <c r="F19" s="75">
        <v>47.36146289874295</v>
      </c>
      <c r="G19" s="84">
        <f t="shared" si="0"/>
        <v>71.505620843086689</v>
      </c>
      <c r="H19" s="74">
        <f t="shared" si="1"/>
        <v>1.5</v>
      </c>
      <c r="I19" s="74"/>
      <c r="J19" s="70"/>
      <c r="K19" s="70"/>
      <c r="L19" s="70"/>
      <c r="M19" s="70"/>
      <c r="N19" s="70"/>
      <c r="O19" s="70"/>
      <c r="P19" s="70"/>
      <c r="Q19" s="70"/>
      <c r="R19" s="70"/>
      <c r="S19" s="70"/>
      <c r="T19" s="70"/>
      <c r="U19" s="70"/>
      <c r="V19" s="70"/>
    </row>
    <row r="20" spans="1:22">
      <c r="A20" s="45" t="s">
        <v>23</v>
      </c>
      <c r="B20" s="75">
        <v>80</v>
      </c>
      <c r="C20" s="75">
        <v>89.129375539302032</v>
      </c>
      <c r="D20" s="75">
        <v>35.380754888162627</v>
      </c>
      <c r="E20" s="75">
        <v>128.78302104215021</v>
      </c>
      <c r="F20" s="75">
        <v>99.097551643530025</v>
      </c>
      <c r="G20" s="84">
        <f t="shared" si="0"/>
        <v>79</v>
      </c>
      <c r="H20" s="74">
        <f t="shared" si="1"/>
        <v>1.5</v>
      </c>
      <c r="I20" s="74"/>
      <c r="J20" s="70"/>
      <c r="K20" s="70"/>
      <c r="L20" s="70"/>
      <c r="M20" s="70"/>
      <c r="N20" s="70"/>
      <c r="O20" s="70"/>
      <c r="P20" s="70"/>
      <c r="Q20" s="70"/>
      <c r="R20" s="70"/>
      <c r="S20" s="70"/>
      <c r="T20" s="70"/>
      <c r="U20" s="70"/>
      <c r="V20" s="70"/>
    </row>
    <row r="21" spans="1:22">
      <c r="A21" s="45" t="s">
        <v>34</v>
      </c>
      <c r="B21" s="75">
        <v>59.408881482207619</v>
      </c>
      <c r="C21" s="75">
        <v>63.392026338465143</v>
      </c>
      <c r="D21" s="75">
        <v>15.805737552004404</v>
      </c>
      <c r="E21" s="75">
        <v>47.639958396525692</v>
      </c>
      <c r="F21" s="75">
        <v>37.509977884528837</v>
      </c>
      <c r="G21" s="84">
        <f t="shared" si="0"/>
        <v>58.408881482207619</v>
      </c>
      <c r="H21" s="74">
        <f t="shared" si="1"/>
        <v>1.5</v>
      </c>
      <c r="I21" s="74"/>
      <c r="J21" s="70"/>
      <c r="K21" s="52"/>
      <c r="L21" s="70"/>
      <c r="M21" s="70"/>
      <c r="N21" s="70"/>
      <c r="O21" s="70"/>
      <c r="P21" s="70"/>
      <c r="Q21" s="70"/>
      <c r="R21" s="70"/>
      <c r="S21" s="70"/>
      <c r="T21" s="70"/>
      <c r="U21" s="70"/>
      <c r="V21" s="70"/>
    </row>
    <row r="22" spans="1:22">
      <c r="A22" s="45" t="s">
        <v>15</v>
      </c>
      <c r="B22" s="75">
        <v>58.829410334484479</v>
      </c>
      <c r="C22" s="75">
        <v>37.754032023067765</v>
      </c>
      <c r="D22" s="75">
        <v>23.214231970317488</v>
      </c>
      <c r="E22" s="75">
        <v>85.214427589433797</v>
      </c>
      <c r="F22" s="75">
        <v>60.097096767075506</v>
      </c>
      <c r="G22" s="84">
        <f t="shared" si="0"/>
        <v>57.829410334484479</v>
      </c>
      <c r="H22" s="74">
        <f t="shared" si="1"/>
        <v>1.5</v>
      </c>
      <c r="I22" s="74"/>
      <c r="J22" s="70"/>
      <c r="K22" s="70"/>
      <c r="L22" s="70"/>
      <c r="M22" s="70"/>
      <c r="N22" s="70"/>
      <c r="O22" s="70"/>
      <c r="P22" s="70"/>
      <c r="Q22" s="70"/>
      <c r="R22" s="70"/>
      <c r="S22" s="70"/>
      <c r="T22" s="70"/>
      <c r="U22" s="70"/>
      <c r="V22" s="70"/>
    </row>
    <row r="23" spans="1:22">
      <c r="A23" s="45" t="s">
        <v>89</v>
      </c>
      <c r="B23" s="75">
        <v>58.829410334484486</v>
      </c>
      <c r="C23" s="75">
        <v>38.303152914731861</v>
      </c>
      <c r="D23" s="75">
        <v>14.623572963238468</v>
      </c>
      <c r="E23" s="75">
        <v>47.593731406198458</v>
      </c>
      <c r="F23" s="75">
        <v>37.647570879928473</v>
      </c>
      <c r="G23" s="84">
        <f t="shared" si="0"/>
        <v>57.829410334484486</v>
      </c>
      <c r="H23" s="74">
        <f t="shared" si="1"/>
        <v>1.5</v>
      </c>
      <c r="I23" s="74"/>
      <c r="J23" s="70"/>
      <c r="K23" s="70"/>
      <c r="L23" s="70"/>
      <c r="M23" s="70"/>
      <c r="N23" s="70"/>
      <c r="O23" s="70"/>
      <c r="P23" s="70"/>
      <c r="Q23" s="70"/>
      <c r="R23" s="70"/>
      <c r="S23" s="70"/>
      <c r="T23" s="70"/>
      <c r="U23" s="70"/>
      <c r="V23" s="70"/>
    </row>
    <row r="24" spans="1:22">
      <c r="A24" s="45" t="s">
        <v>14</v>
      </c>
      <c r="B24" s="75">
        <v>71.748762603896935</v>
      </c>
      <c r="C24" s="75">
        <v>71.582611825019015</v>
      </c>
      <c r="D24" s="75">
        <v>32.795065840774583</v>
      </c>
      <c r="E24" s="75">
        <v>108.21340599673921</v>
      </c>
      <c r="F24" s="75">
        <v>82.868698920908741</v>
      </c>
      <c r="G24" s="84">
        <f t="shared" si="0"/>
        <v>70.748762603896935</v>
      </c>
      <c r="H24" s="74">
        <f t="shared" si="1"/>
        <v>1.5</v>
      </c>
      <c r="I24" s="74"/>
      <c r="J24" s="70"/>
      <c r="K24" s="70"/>
      <c r="L24" s="70"/>
      <c r="M24" s="70"/>
      <c r="N24" s="70"/>
      <c r="O24" s="70"/>
      <c r="P24" s="70"/>
      <c r="Q24" s="70"/>
      <c r="R24" s="70"/>
      <c r="S24" s="70"/>
      <c r="T24" s="70"/>
      <c r="U24" s="70"/>
      <c r="V24" s="70"/>
    </row>
    <row r="25" spans="1:22" ht="25.5">
      <c r="A25" s="45" t="s">
        <v>159</v>
      </c>
      <c r="B25" s="75">
        <v>49.024508612070406</v>
      </c>
      <c r="C25" s="75">
        <v>28.594421539841907</v>
      </c>
      <c r="D25" s="75">
        <v>11.794248794843465</v>
      </c>
      <c r="E25" s="75">
        <v>36.119102375192057</v>
      </c>
      <c r="F25" s="75">
        <v>29.086323018966265</v>
      </c>
      <c r="G25" s="84">
        <f t="shared" si="0"/>
        <v>48.024508612070406</v>
      </c>
      <c r="H25" s="74">
        <v>2</v>
      </c>
      <c r="I25" s="74"/>
      <c r="J25" s="70"/>
      <c r="K25" s="70"/>
      <c r="L25" s="70"/>
      <c r="M25" s="70"/>
      <c r="N25" s="70"/>
      <c r="O25" s="70"/>
      <c r="P25" s="70"/>
      <c r="Q25" s="70"/>
      <c r="R25" s="70"/>
      <c r="S25" s="70"/>
      <c r="T25" s="70"/>
      <c r="U25" s="70"/>
      <c r="V25" s="70"/>
    </row>
    <row r="26" spans="1:22">
      <c r="J26" s="70"/>
      <c r="K26" s="70"/>
      <c r="L26" s="70"/>
      <c r="M26" s="70"/>
      <c r="N26" s="70"/>
      <c r="O26" s="70"/>
      <c r="P26" s="70"/>
      <c r="Q26" s="70"/>
      <c r="R26" s="70"/>
      <c r="S26" s="70"/>
      <c r="T26" s="70"/>
      <c r="U26" s="70"/>
      <c r="V26" s="70"/>
    </row>
    <row r="27" spans="1:22">
      <c r="J27" s="70"/>
      <c r="K27" s="70"/>
      <c r="L27" s="70"/>
      <c r="M27" s="70"/>
      <c r="N27" s="70"/>
      <c r="O27" s="70"/>
      <c r="P27" s="70"/>
      <c r="Q27" s="70"/>
      <c r="R27" s="70"/>
      <c r="S27" s="70"/>
      <c r="T27" s="70"/>
      <c r="U27" s="70"/>
      <c r="V27" s="70"/>
    </row>
    <row r="28" spans="1:22">
      <c r="J28" s="70"/>
      <c r="K28" s="70"/>
      <c r="L28" s="70"/>
      <c r="M28" s="70"/>
      <c r="N28" s="70"/>
      <c r="O28" s="70"/>
      <c r="P28" s="70"/>
      <c r="Q28" s="70"/>
      <c r="R28" s="70"/>
      <c r="S28" s="70"/>
      <c r="T28" s="70"/>
      <c r="U28" s="70"/>
      <c r="V28" s="70"/>
    </row>
    <row r="29" spans="1:22">
      <c r="J29" s="70"/>
      <c r="K29" s="70"/>
      <c r="L29" s="70"/>
      <c r="M29" s="70"/>
      <c r="N29" s="70"/>
      <c r="O29" s="70"/>
      <c r="P29" s="70"/>
      <c r="Q29" s="70"/>
      <c r="R29" s="70"/>
      <c r="S29" s="70"/>
      <c r="T29" s="70"/>
      <c r="U29" s="70"/>
      <c r="V29" s="70"/>
    </row>
    <row r="30" spans="1:22">
      <c r="J30" s="70"/>
      <c r="K30" s="70"/>
      <c r="L30" s="70"/>
      <c r="M30" s="70"/>
      <c r="N30" s="70"/>
      <c r="O30" s="70"/>
      <c r="P30" s="70"/>
      <c r="Q30" s="70"/>
      <c r="R30" s="70"/>
      <c r="S30" s="70"/>
      <c r="T30" s="70"/>
      <c r="U30" s="70"/>
      <c r="V30" s="70"/>
    </row>
    <row r="31" spans="1:22">
      <c r="J31" s="70"/>
      <c r="K31" s="70"/>
      <c r="L31" s="70"/>
      <c r="M31" s="70"/>
      <c r="N31" s="70"/>
      <c r="O31" s="70"/>
      <c r="P31" s="70"/>
      <c r="Q31" s="70"/>
      <c r="R31" s="70"/>
      <c r="S31" s="70"/>
      <c r="T31" s="70"/>
      <c r="U31" s="70"/>
      <c r="V31" s="70"/>
    </row>
    <row r="32" spans="1:22">
      <c r="J32" s="70"/>
      <c r="K32" s="70"/>
      <c r="L32" s="70"/>
      <c r="M32" s="70"/>
      <c r="N32" s="70"/>
      <c r="O32" s="70"/>
      <c r="P32" s="70"/>
      <c r="Q32" s="70"/>
      <c r="R32" s="70"/>
      <c r="S32" s="70"/>
      <c r="T32" s="70"/>
      <c r="U32" s="70"/>
      <c r="V32" s="70"/>
    </row>
    <row r="33" spans="10:22">
      <c r="J33" s="70"/>
      <c r="K33" s="70"/>
      <c r="L33" s="70"/>
      <c r="M33" s="70"/>
      <c r="N33" s="70"/>
      <c r="O33" s="70"/>
      <c r="P33" s="70"/>
      <c r="Q33" s="70"/>
      <c r="R33" s="70"/>
      <c r="S33" s="70"/>
      <c r="T33" s="70"/>
      <c r="U33" s="70"/>
      <c r="V33" s="70"/>
    </row>
    <row r="34" spans="10:22">
      <c r="J34" s="70"/>
      <c r="K34" s="70"/>
      <c r="L34" s="70"/>
      <c r="M34" s="70"/>
      <c r="N34" s="70"/>
      <c r="O34" s="70"/>
      <c r="P34" s="70"/>
      <c r="Q34" s="70"/>
      <c r="R34" s="70"/>
      <c r="S34" s="70"/>
      <c r="T34" s="70"/>
      <c r="U34" s="70"/>
      <c r="V34" s="70"/>
    </row>
    <row r="35" spans="10:22">
      <c r="J35" s="70"/>
      <c r="K35" s="70"/>
      <c r="L35" s="70"/>
      <c r="M35" s="70"/>
      <c r="N35" s="70"/>
      <c r="O35" s="70"/>
      <c r="P35" s="70"/>
      <c r="Q35" s="70"/>
      <c r="R35" s="70"/>
      <c r="S35" s="70"/>
      <c r="T35" s="70"/>
      <c r="U35" s="70"/>
      <c r="V35" s="70"/>
    </row>
    <row r="36" spans="10:22">
      <c r="J36" s="70"/>
      <c r="K36" s="70"/>
      <c r="L36" s="70"/>
      <c r="M36" s="70"/>
      <c r="N36" s="70"/>
      <c r="O36" s="70"/>
      <c r="P36" s="70"/>
      <c r="Q36" s="70"/>
      <c r="R36" s="70"/>
      <c r="S36" s="70"/>
      <c r="T36" s="70"/>
      <c r="U36" s="70"/>
      <c r="V36" s="70"/>
    </row>
    <row r="37" spans="10:22">
      <c r="J37" s="70"/>
      <c r="K37" s="90" t="s">
        <v>165</v>
      </c>
      <c r="L37" s="90"/>
      <c r="M37" s="90"/>
      <c r="N37" s="90"/>
      <c r="O37" s="90"/>
      <c r="P37" s="90"/>
      <c r="Q37" s="90"/>
      <c r="R37" s="90"/>
      <c r="S37" s="90"/>
      <c r="T37" s="90"/>
      <c r="U37" s="90"/>
      <c r="V37" s="73"/>
    </row>
    <row r="38" spans="10:22">
      <c r="J38" s="70"/>
      <c r="K38" s="90"/>
      <c r="L38" s="90"/>
      <c r="M38" s="90"/>
      <c r="N38" s="90"/>
      <c r="O38" s="90"/>
      <c r="P38" s="90"/>
      <c r="Q38" s="90"/>
      <c r="R38" s="90"/>
      <c r="S38" s="90"/>
      <c r="T38" s="90"/>
      <c r="U38" s="90"/>
      <c r="V38" s="73"/>
    </row>
  </sheetData>
  <mergeCells count="6">
    <mergeCell ref="A1:A2"/>
    <mergeCell ref="C1:D1"/>
    <mergeCell ref="E1:F1"/>
    <mergeCell ref="K2:U3"/>
    <mergeCell ref="K37:U38"/>
    <mergeCell ref="Q5:U6"/>
  </mergeCells>
  <pageMargins left="0.7" right="0.7" top="0.75" bottom="0.75" header="0.3" footer="0.3"/>
  <drawing r:id="rId1"/>
  <legacyDrawing r:id="rId2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D20"/>
  <sheetViews>
    <sheetView zoomScale="90" zoomScaleNormal="90" workbookViewId="0"/>
  </sheetViews>
  <sheetFormatPr defaultRowHeight="15"/>
  <cols>
    <col min="1" max="1" width="9.140625" style="77"/>
    <col min="2" max="2" width="10.85546875" style="77" bestFit="1" customWidth="1"/>
    <col min="3" max="3" width="9.7109375" style="77" bestFit="1" customWidth="1"/>
    <col min="4" max="4" width="13.140625" style="77" customWidth="1"/>
    <col min="5" max="16384" width="9.140625" style="77"/>
  </cols>
  <sheetData>
    <row r="1" spans="1:4" ht="30">
      <c r="A1" s="113"/>
      <c r="B1" s="114" t="s">
        <v>150</v>
      </c>
      <c r="C1" s="114" t="s">
        <v>149</v>
      </c>
      <c r="D1" s="114" t="s">
        <v>148</v>
      </c>
    </row>
    <row r="2" spans="1:4">
      <c r="A2" s="113">
        <v>2010</v>
      </c>
      <c r="B2" s="77">
        <v>25.94</v>
      </c>
      <c r="C2" s="77">
        <v>25.84</v>
      </c>
      <c r="D2" s="77">
        <v>25.273700000000002</v>
      </c>
    </row>
    <row r="3" spans="1:4">
      <c r="A3" s="113">
        <v>2015</v>
      </c>
      <c r="B3" s="77">
        <v>27.83</v>
      </c>
      <c r="C3" s="77">
        <v>27.49</v>
      </c>
      <c r="D3" s="77">
        <v>27.302499999999998</v>
      </c>
    </row>
    <row r="4" spans="1:4">
      <c r="A4" s="113">
        <v>2020</v>
      </c>
      <c r="B4" s="77">
        <v>29.3</v>
      </c>
      <c r="C4" s="77">
        <v>28.83</v>
      </c>
      <c r="D4" s="77">
        <v>28.922499999999999</v>
      </c>
    </row>
    <row r="5" spans="1:4">
      <c r="A5" s="113">
        <v>2025</v>
      </c>
      <c r="B5" s="77">
        <v>30.34</v>
      </c>
      <c r="C5" s="77">
        <v>29.91</v>
      </c>
      <c r="D5" s="77">
        <v>30.1068</v>
      </c>
    </row>
    <row r="6" spans="1:4">
      <c r="A6" s="113">
        <v>2030</v>
      </c>
      <c r="B6" s="77">
        <v>30.87</v>
      </c>
      <c r="C6" s="77">
        <v>30.63</v>
      </c>
      <c r="D6" s="77">
        <v>30.765999999999998</v>
      </c>
    </row>
    <row r="7" spans="1:4">
      <c r="A7" s="113">
        <v>2035</v>
      </c>
      <c r="B7" s="77">
        <v>31.04</v>
      </c>
      <c r="C7" s="77">
        <v>31.07</v>
      </c>
      <c r="D7" s="77">
        <v>31.046800000000001</v>
      </c>
    </row>
    <row r="8" spans="1:4">
      <c r="A8" s="113">
        <v>2040</v>
      </c>
      <c r="B8" s="77">
        <v>30.92</v>
      </c>
      <c r="C8" s="77">
        <v>31.25</v>
      </c>
      <c r="D8" s="77">
        <v>31.021699999999999</v>
      </c>
    </row>
    <row r="9" spans="1:4">
      <c r="A9" s="113">
        <v>2045</v>
      </c>
      <c r="B9" s="77">
        <v>30.56</v>
      </c>
      <c r="C9" s="77">
        <v>31.19</v>
      </c>
      <c r="D9" s="77">
        <v>30.748000000000001</v>
      </c>
    </row>
    <row r="10" spans="1:4">
      <c r="A10" s="113">
        <v>2050</v>
      </c>
      <c r="B10" s="77">
        <v>30.14</v>
      </c>
      <c r="C10" s="77">
        <v>31.16</v>
      </c>
      <c r="D10" s="77">
        <v>30.407699999999998</v>
      </c>
    </row>
    <row r="11" spans="1:4">
      <c r="A11" s="113">
        <v>2055</v>
      </c>
      <c r="B11" s="77">
        <v>29.71</v>
      </c>
      <c r="C11" s="77">
        <v>31.29</v>
      </c>
      <c r="D11" s="77">
        <v>30.060400000000001</v>
      </c>
    </row>
    <row r="12" spans="1:4">
      <c r="A12" s="113">
        <v>2060</v>
      </c>
      <c r="B12" s="77">
        <v>29.12</v>
      </c>
      <c r="C12" s="77">
        <v>31.23</v>
      </c>
      <c r="D12" s="77">
        <v>29.542400000000001</v>
      </c>
    </row>
    <row r="13" spans="1:4">
      <c r="A13" s="113">
        <v>2065</v>
      </c>
      <c r="B13" s="77">
        <v>28.45</v>
      </c>
      <c r="C13" s="77">
        <v>31.11</v>
      </c>
      <c r="D13" s="77">
        <v>28.950800000000001</v>
      </c>
    </row>
    <row r="14" spans="1:4">
      <c r="A14" s="113">
        <v>2070</v>
      </c>
      <c r="B14" s="77">
        <v>27.76</v>
      </c>
      <c r="C14" s="77">
        <v>30.99</v>
      </c>
      <c r="D14" s="77">
        <v>28.357900000000001</v>
      </c>
    </row>
    <row r="15" spans="1:4">
      <c r="A15" s="113">
        <v>2075</v>
      </c>
      <c r="B15" s="77">
        <v>27.29</v>
      </c>
      <c r="C15" s="77">
        <v>31.14</v>
      </c>
      <c r="D15" s="77">
        <v>28.027699999999999</v>
      </c>
    </row>
    <row r="16" spans="1:4">
      <c r="A16" s="113">
        <v>2080</v>
      </c>
      <c r="B16" s="77">
        <v>26.96</v>
      </c>
      <c r="C16" s="77">
        <v>31.45</v>
      </c>
      <c r="D16" s="77">
        <v>27.871300000000002</v>
      </c>
    </row>
    <row r="17" spans="1:4">
      <c r="A17" s="113">
        <v>2085</v>
      </c>
      <c r="B17" s="77">
        <v>26.74</v>
      </c>
      <c r="C17" s="77">
        <v>31.69</v>
      </c>
      <c r="D17" s="77">
        <v>27.874099999999999</v>
      </c>
    </row>
    <row r="18" spans="1:4">
      <c r="A18" s="113">
        <v>2090</v>
      </c>
      <c r="B18" s="77">
        <v>26.6</v>
      </c>
      <c r="C18" s="77">
        <v>31.83</v>
      </c>
      <c r="D18" s="77">
        <v>28.014600000000002</v>
      </c>
    </row>
    <row r="19" spans="1:4">
      <c r="A19" s="113">
        <v>2095</v>
      </c>
      <c r="B19" s="77">
        <v>26.54</v>
      </c>
      <c r="C19" s="77">
        <v>31.88</v>
      </c>
      <c r="D19" s="77">
        <v>28.277799999999999</v>
      </c>
    </row>
    <row r="20" spans="1:4">
      <c r="A20" s="113">
        <v>2100</v>
      </c>
      <c r="B20" s="77">
        <v>26.65</v>
      </c>
      <c r="C20" s="77">
        <v>31.94</v>
      </c>
      <c r="D20" s="77">
        <v>28.7575</v>
      </c>
    </row>
  </sheetData>
  <pageMargins left="0.7" right="0.7" top="0.75" bottom="0.75" header="0.3" footer="0.3"/>
  <drawing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K24"/>
  <sheetViews>
    <sheetView workbookViewId="0">
      <selection activeCell="F25" sqref="F25"/>
    </sheetView>
  </sheetViews>
  <sheetFormatPr defaultRowHeight="15"/>
  <cols>
    <col min="2" max="2" width="11.42578125" customWidth="1"/>
    <col min="3" max="9" width="13.140625" customWidth="1"/>
  </cols>
  <sheetData>
    <row r="1" spans="1:11">
      <c r="A1" s="53"/>
      <c r="B1" s="53"/>
      <c r="C1" s="53"/>
      <c r="D1" s="53"/>
      <c r="E1" s="53"/>
      <c r="F1" s="53"/>
      <c r="G1" s="53"/>
      <c r="H1" s="53"/>
      <c r="I1" s="53"/>
      <c r="J1" s="53"/>
      <c r="K1" s="53"/>
    </row>
    <row r="2" spans="1:11" ht="18.75">
      <c r="A2" s="53"/>
      <c r="B2" s="55" t="s">
        <v>161</v>
      </c>
      <c r="C2" s="53"/>
      <c r="D2" s="53"/>
      <c r="E2" s="53"/>
      <c r="F2" s="53"/>
      <c r="G2" s="53"/>
      <c r="H2" s="53"/>
      <c r="I2" s="53"/>
      <c r="J2" s="53"/>
      <c r="K2" s="53"/>
    </row>
    <row r="3" spans="1:11">
      <c r="A3" s="53"/>
      <c r="B3" s="53"/>
      <c r="C3" s="53"/>
      <c r="D3" s="53"/>
      <c r="E3" s="53"/>
      <c r="F3" s="53"/>
      <c r="G3" s="53"/>
      <c r="H3" s="53"/>
      <c r="I3" s="53"/>
      <c r="J3" s="53"/>
      <c r="K3" s="53"/>
    </row>
    <row r="4" spans="1:11" ht="47.25">
      <c r="A4" s="53"/>
      <c r="B4" s="56"/>
      <c r="C4" s="57" t="s">
        <v>135</v>
      </c>
      <c r="D4" s="57" t="s">
        <v>136</v>
      </c>
      <c r="E4" s="57" t="s">
        <v>137</v>
      </c>
      <c r="F4" s="57" t="s">
        <v>139</v>
      </c>
      <c r="G4" s="57" t="s">
        <v>140</v>
      </c>
      <c r="H4" s="57" t="s">
        <v>138</v>
      </c>
      <c r="I4" s="57" t="s">
        <v>145</v>
      </c>
      <c r="J4" s="53"/>
      <c r="K4" s="53"/>
    </row>
    <row r="5" spans="1:11" ht="15.75">
      <c r="A5" s="53"/>
      <c r="B5" s="58" t="s">
        <v>19</v>
      </c>
      <c r="C5" s="59"/>
      <c r="D5" s="59"/>
      <c r="E5" s="59"/>
      <c r="F5" s="59"/>
      <c r="G5" s="59"/>
      <c r="H5" s="59"/>
      <c r="I5" s="59"/>
      <c r="J5" s="53"/>
      <c r="K5" s="53"/>
    </row>
    <row r="6" spans="1:11" ht="15.75">
      <c r="A6" s="53"/>
      <c r="B6" s="54" t="s">
        <v>52</v>
      </c>
      <c r="C6" s="60">
        <f>+dt6.1!C5*dt6.1!C8/100</f>
        <v>3.9670399999999999</v>
      </c>
      <c r="D6" s="60">
        <f>+dt6.1!D5*dt6.1!D8/100</f>
        <v>4.6473569999999995</v>
      </c>
      <c r="E6" s="60">
        <f>+dt6.1!E5*dt6.1!E8/100</f>
        <v>7.706112000000001</v>
      </c>
      <c r="F6" s="60">
        <f>+dt6.1!F5*dt6.1!F8/100</f>
        <v>10.165750000000001</v>
      </c>
      <c r="G6" s="60">
        <f>+dt6.1!G5*dt6.1!G8/100</f>
        <v>6.6611220000000015</v>
      </c>
      <c r="H6" s="60">
        <f>+dt6.1!H5*dt6.1!H8/100</f>
        <v>6.3584459999999998</v>
      </c>
      <c r="I6" s="60">
        <f>+dt6.1!I5*dt6.1!I8/100</f>
        <v>3.7884869999999995</v>
      </c>
      <c r="J6" s="53"/>
      <c r="K6" s="53"/>
    </row>
    <row r="7" spans="1:11" ht="15.75">
      <c r="A7" s="53"/>
      <c r="B7" s="61" t="s">
        <v>53</v>
      </c>
      <c r="C7" s="60">
        <f>+dt6.1!C6*dt6.1!C9/100</f>
        <v>18.757271999999997</v>
      </c>
      <c r="D7" s="60">
        <f>+dt6.1!D6*dt6.1!D9/100</f>
        <v>17.755713</v>
      </c>
      <c r="E7" s="60">
        <f>+dt6.1!E6*dt6.1!E9/100</f>
        <v>21.883632000000002</v>
      </c>
      <c r="F7" s="60">
        <f>+dt6.1!F6*dt6.1!F9/100</f>
        <v>33.763047999999998</v>
      </c>
      <c r="G7" s="60">
        <f>+dt6.1!G6*dt6.1!G9/100</f>
        <v>23.186015999999995</v>
      </c>
      <c r="H7" s="60">
        <f>+dt6.1!H6*dt6.1!H9/100</f>
        <v>24.402571999999999</v>
      </c>
      <c r="I7" s="60">
        <f>+dt6.1!I6*dt6.1!I9/100</f>
        <v>13.846976</v>
      </c>
      <c r="J7" s="53"/>
      <c r="K7" s="53"/>
    </row>
    <row r="8" spans="1:11" ht="15.75">
      <c r="A8" s="53"/>
      <c r="B8" s="58" t="s">
        <v>20</v>
      </c>
      <c r="C8" s="54"/>
      <c r="D8" s="54"/>
      <c r="E8" s="54"/>
      <c r="F8" s="54"/>
      <c r="G8" s="54"/>
      <c r="H8" s="54"/>
      <c r="I8" s="54"/>
      <c r="J8" s="53"/>
      <c r="K8" s="53"/>
    </row>
    <row r="9" spans="1:11" ht="15.75">
      <c r="A9" s="53"/>
      <c r="B9" s="54" t="s">
        <v>52</v>
      </c>
      <c r="C9" s="60">
        <f>+dt6.1!C12*dt6.1!C15/100</f>
        <v>11.161499999999998</v>
      </c>
      <c r="D9" s="60">
        <f>+dt6.1!D12*dt6.1!D15/100</f>
        <v>14.65635</v>
      </c>
      <c r="E9" s="60">
        <f>+dt6.1!E12*dt6.1!E15/100</f>
        <v>31.100999999999999</v>
      </c>
      <c r="F9" s="60">
        <f>+dt6.1!F12*dt6.1!F15/100</f>
        <v>23.079675000000002</v>
      </c>
      <c r="G9" s="60">
        <f>+dt6.1!G12*dt6.1!G15/100</f>
        <v>20.731913999999996</v>
      </c>
      <c r="H9" s="60">
        <f>+dt6.1!H12*dt6.1!H15/100</f>
        <v>25.279728000000006</v>
      </c>
      <c r="I9" s="60">
        <f>+dt6.1!I12*dt6.1!I15/100</f>
        <v>9.8709600000000002</v>
      </c>
      <c r="J9" s="53"/>
      <c r="K9" s="53"/>
    </row>
    <row r="10" spans="1:11" ht="15.75">
      <c r="A10" s="53"/>
      <c r="B10" s="61" t="s">
        <v>53</v>
      </c>
      <c r="C10" s="60">
        <f>+dt6.1!C13*dt6.1!C16/100</f>
        <v>29.090778000000004</v>
      </c>
      <c r="D10" s="60">
        <f>+dt6.1!D13*dt6.1!D16/100</f>
        <v>36.763440000000003</v>
      </c>
      <c r="E10" s="60">
        <f>+dt6.1!E13*dt6.1!E16/100</f>
        <v>59.620752000000003</v>
      </c>
      <c r="F10" s="60">
        <f>+dt6.1!F13*dt6.1!F16/100</f>
        <v>55.131873999999996</v>
      </c>
      <c r="G10" s="60">
        <f>+dt6.1!G13*dt6.1!G16/100</f>
        <v>50.719158</v>
      </c>
      <c r="H10" s="60">
        <f>+dt6.1!H13*dt6.1!H16/100</f>
        <v>51.786118999999999</v>
      </c>
      <c r="I10" s="60">
        <f>+dt6.1!I13*dt6.1!I16/100</f>
        <v>35.388287999999996</v>
      </c>
      <c r="J10" s="53"/>
      <c r="K10" s="53"/>
    </row>
    <row r="11" spans="1:11" ht="15.75">
      <c r="A11" s="53"/>
      <c r="B11" s="56"/>
      <c r="C11" s="56"/>
      <c r="D11" s="56"/>
      <c r="E11" s="56"/>
      <c r="F11" s="56"/>
      <c r="G11" s="56"/>
      <c r="H11" s="56"/>
      <c r="I11" s="56"/>
      <c r="J11" s="53"/>
      <c r="K11" s="53"/>
    </row>
    <row r="12" spans="1:11" ht="15.75" customHeight="1">
      <c r="A12" s="53"/>
      <c r="B12" s="86" t="s">
        <v>158</v>
      </c>
      <c r="C12" s="86"/>
      <c r="D12" s="86"/>
      <c r="E12" s="86"/>
      <c r="F12" s="86"/>
      <c r="G12" s="86"/>
      <c r="H12" s="86"/>
      <c r="I12" s="86"/>
      <c r="J12" s="53"/>
      <c r="K12" s="53"/>
    </row>
    <row r="13" spans="1:11" ht="15.75" customHeight="1">
      <c r="A13" s="53"/>
      <c r="B13" s="85" t="s">
        <v>172</v>
      </c>
      <c r="C13" s="85"/>
      <c r="D13" s="85"/>
      <c r="E13" s="85"/>
      <c r="F13" s="85"/>
      <c r="G13" s="85"/>
      <c r="H13" s="85"/>
      <c r="I13" s="85"/>
      <c r="J13" s="53"/>
      <c r="K13" s="53"/>
    </row>
    <row r="14" spans="1:11">
      <c r="A14" s="53"/>
      <c r="B14" s="85"/>
      <c r="C14" s="85"/>
      <c r="D14" s="85"/>
      <c r="E14" s="85"/>
      <c r="F14" s="85"/>
      <c r="G14" s="85"/>
      <c r="H14" s="85"/>
      <c r="I14" s="85"/>
      <c r="J14" s="53"/>
      <c r="K14" s="53"/>
    </row>
    <row r="15" spans="1:11">
      <c r="A15" s="53"/>
      <c r="B15" s="85"/>
      <c r="C15" s="85"/>
      <c r="D15" s="85"/>
      <c r="E15" s="85"/>
      <c r="F15" s="85"/>
      <c r="G15" s="85"/>
      <c r="H15" s="85"/>
      <c r="I15" s="85"/>
      <c r="J15" s="53"/>
      <c r="K15" s="53"/>
    </row>
    <row r="16" spans="1:11">
      <c r="A16" s="53"/>
      <c r="B16" s="53"/>
      <c r="C16" s="53"/>
      <c r="D16" s="53"/>
      <c r="E16" s="53"/>
      <c r="F16" s="53"/>
      <c r="G16" s="53"/>
      <c r="H16" s="53"/>
      <c r="I16" s="53"/>
      <c r="J16" s="53"/>
      <c r="K16" s="53"/>
    </row>
    <row r="17" spans="1:11">
      <c r="A17" s="53"/>
      <c r="B17" s="53"/>
      <c r="C17" s="53"/>
      <c r="D17" s="53"/>
      <c r="E17" s="53"/>
      <c r="F17" s="53"/>
      <c r="G17" s="53"/>
      <c r="H17" s="53"/>
      <c r="I17" s="53"/>
      <c r="J17" s="53"/>
      <c r="K17" s="53"/>
    </row>
    <row r="18" spans="1:11">
      <c r="A18" s="53"/>
      <c r="B18" s="53"/>
      <c r="C18" s="53"/>
      <c r="D18" s="53"/>
      <c r="E18" s="53"/>
      <c r="F18" s="53"/>
      <c r="G18" s="53"/>
      <c r="H18" s="53"/>
      <c r="I18" s="53"/>
      <c r="J18" s="53"/>
      <c r="K18" s="53"/>
    </row>
    <row r="19" spans="1:11">
      <c r="A19" s="53"/>
      <c r="B19" s="53"/>
      <c r="C19" s="53"/>
      <c r="D19" s="53"/>
      <c r="E19" s="53"/>
      <c r="F19" s="53"/>
      <c r="G19" s="53"/>
      <c r="H19" s="53"/>
      <c r="I19" s="53"/>
      <c r="J19" s="53"/>
      <c r="K19" s="53"/>
    </row>
    <row r="24" spans="1:11">
      <c r="F24" t="s">
        <v>78</v>
      </c>
    </row>
  </sheetData>
  <mergeCells count="2">
    <mergeCell ref="B13:I15"/>
    <mergeCell ref="B12:I12"/>
  </mergeCells>
  <pageMargins left="0.7" right="0.7" top="0.75" bottom="0.75" header="0.3" footer="0.3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1:L20"/>
  <sheetViews>
    <sheetView showGridLines="0" workbookViewId="0">
      <selection activeCell="G25" sqref="G25"/>
    </sheetView>
  </sheetViews>
  <sheetFormatPr defaultRowHeight="15"/>
  <cols>
    <col min="2" max="2" width="19.140625" customWidth="1"/>
    <col min="3" max="9" width="13" customWidth="1"/>
  </cols>
  <sheetData>
    <row r="1" spans="2:12" ht="15" customHeight="1">
      <c r="B1" s="92" t="s">
        <v>13</v>
      </c>
      <c r="C1" s="92"/>
      <c r="D1" s="92"/>
      <c r="E1" s="92"/>
      <c r="F1" s="92"/>
      <c r="G1" s="92"/>
      <c r="H1" s="92"/>
      <c r="I1" s="92"/>
    </row>
    <row r="2" spans="2:12" ht="15.75">
      <c r="B2" s="3"/>
      <c r="C2" s="11" t="s">
        <v>14</v>
      </c>
      <c r="D2" s="11" t="s">
        <v>15</v>
      </c>
      <c r="E2" s="11" t="s">
        <v>16</v>
      </c>
      <c r="F2" s="11" t="s">
        <v>1</v>
      </c>
      <c r="G2" s="11" t="s">
        <v>17</v>
      </c>
      <c r="H2" s="11" t="s">
        <v>0</v>
      </c>
      <c r="I2" s="11" t="s">
        <v>18</v>
      </c>
      <c r="L2" s="36"/>
    </row>
    <row r="3" spans="2:12" ht="15.75">
      <c r="B3" s="4" t="s">
        <v>19</v>
      </c>
      <c r="C3" s="4"/>
      <c r="D3" s="4"/>
      <c r="E3" s="4"/>
      <c r="F3" s="4"/>
      <c r="G3" s="4"/>
      <c r="H3" s="4"/>
      <c r="I3" s="4"/>
      <c r="L3" s="37"/>
    </row>
    <row r="4" spans="2:12" ht="15" customHeight="1">
      <c r="B4" s="4" t="s">
        <v>51</v>
      </c>
      <c r="C4" s="12">
        <v>22.19</v>
      </c>
      <c r="D4" s="12">
        <v>17.329999999999998</v>
      </c>
      <c r="E4" s="12">
        <v>26.33</v>
      </c>
      <c r="F4" s="12">
        <v>28.17</v>
      </c>
      <c r="G4" s="12">
        <v>24.16</v>
      </c>
      <c r="H4" s="12">
        <v>23.96</v>
      </c>
      <c r="I4" s="12">
        <v>18.010000000000002</v>
      </c>
    </row>
    <row r="5" spans="2:12" ht="15.75" customHeight="1">
      <c r="B5" t="s">
        <v>52</v>
      </c>
      <c r="C5" s="13">
        <v>15.4</v>
      </c>
      <c r="D5" s="13">
        <v>12.87</v>
      </c>
      <c r="E5" s="13">
        <v>20.76</v>
      </c>
      <c r="F5" s="13">
        <v>21.98</v>
      </c>
      <c r="G5" s="13">
        <v>17.940000000000001</v>
      </c>
      <c r="H5" s="13">
        <v>19.71</v>
      </c>
      <c r="I5" s="13">
        <v>15.27</v>
      </c>
    </row>
    <row r="6" spans="2:12">
      <c r="B6" s="14" t="s">
        <v>53</v>
      </c>
      <c r="C6" s="13">
        <v>43.48</v>
      </c>
      <c r="D6" s="13">
        <v>28.97</v>
      </c>
      <c r="E6" s="13">
        <v>37.92</v>
      </c>
      <c r="F6" s="13">
        <v>47.44</v>
      </c>
      <c r="G6" s="13">
        <v>38.159999999999997</v>
      </c>
      <c r="H6" s="13">
        <v>39.880000000000003</v>
      </c>
      <c r="I6" s="13">
        <v>30.26</v>
      </c>
    </row>
    <row r="7" spans="2:12">
      <c r="B7" s="4" t="s">
        <v>54</v>
      </c>
      <c r="C7" s="12">
        <v>29.52</v>
      </c>
      <c r="D7" s="12">
        <v>45.5</v>
      </c>
      <c r="E7" s="12">
        <v>43.5</v>
      </c>
      <c r="F7" s="12">
        <v>53.29</v>
      </c>
      <c r="G7" s="12">
        <v>44.1</v>
      </c>
      <c r="H7" s="12">
        <v>33.44</v>
      </c>
      <c r="I7" s="12">
        <v>30.36</v>
      </c>
    </row>
    <row r="8" spans="2:12">
      <c r="B8" t="s">
        <v>52</v>
      </c>
      <c r="C8" s="13">
        <v>25.76</v>
      </c>
      <c r="D8" s="13">
        <v>36.11</v>
      </c>
      <c r="E8" s="13">
        <v>37.119999999999997</v>
      </c>
      <c r="F8" s="13">
        <v>46.25</v>
      </c>
      <c r="G8" s="13">
        <v>37.130000000000003</v>
      </c>
      <c r="H8" s="13">
        <v>32.26</v>
      </c>
      <c r="I8" s="13">
        <v>24.81</v>
      </c>
    </row>
    <row r="9" spans="2:12">
      <c r="B9" s="14" t="s">
        <v>53</v>
      </c>
      <c r="C9" s="13">
        <v>43.14</v>
      </c>
      <c r="D9" s="13">
        <v>61.29</v>
      </c>
      <c r="E9" s="13">
        <v>57.71</v>
      </c>
      <c r="F9" s="13">
        <v>71.17</v>
      </c>
      <c r="G9" s="13">
        <v>60.76</v>
      </c>
      <c r="H9" s="13">
        <v>61.19</v>
      </c>
      <c r="I9" s="13">
        <v>45.76</v>
      </c>
    </row>
    <row r="10" spans="2:12">
      <c r="B10" s="4" t="s">
        <v>20</v>
      </c>
    </row>
    <row r="11" spans="2:12">
      <c r="B11" s="4" t="s">
        <v>51</v>
      </c>
      <c r="C11" s="12">
        <v>26.74</v>
      </c>
      <c r="D11" s="12">
        <v>26.64</v>
      </c>
      <c r="E11" s="12">
        <v>43.97</v>
      </c>
      <c r="F11" s="12">
        <v>35.65</v>
      </c>
      <c r="G11" s="12">
        <v>32.64</v>
      </c>
      <c r="H11" s="12">
        <v>35.130000000000003</v>
      </c>
      <c r="I11" s="12">
        <v>17.64</v>
      </c>
    </row>
    <row r="12" spans="2:12">
      <c r="B12" t="s">
        <v>52</v>
      </c>
      <c r="C12" s="13">
        <v>21</v>
      </c>
      <c r="D12" s="13">
        <v>19.899999999999999</v>
      </c>
      <c r="E12" s="13">
        <v>35</v>
      </c>
      <c r="F12" s="13">
        <v>27.75</v>
      </c>
      <c r="G12" s="13">
        <v>23.31</v>
      </c>
      <c r="H12" s="13">
        <v>30.21</v>
      </c>
      <c r="I12" s="13">
        <v>13.2</v>
      </c>
    </row>
    <row r="13" spans="2:12">
      <c r="B13" s="14" t="s">
        <v>53</v>
      </c>
      <c r="C13" s="13">
        <v>39.090000000000003</v>
      </c>
      <c r="D13" s="13">
        <v>44.24</v>
      </c>
      <c r="E13" s="13">
        <v>62.64</v>
      </c>
      <c r="F13" s="13">
        <v>60.26</v>
      </c>
      <c r="G13" s="13">
        <v>53.62</v>
      </c>
      <c r="H13" s="13">
        <v>53.57</v>
      </c>
      <c r="I13" s="13">
        <v>37.44</v>
      </c>
    </row>
    <row r="14" spans="2:12">
      <c r="B14" s="4" t="s">
        <v>54</v>
      </c>
      <c r="C14" s="12">
        <v>60</v>
      </c>
      <c r="D14" s="12">
        <v>77.989999999999995</v>
      </c>
      <c r="E14" s="12">
        <v>91.78</v>
      </c>
      <c r="F14" s="12">
        <v>86.59</v>
      </c>
      <c r="G14" s="12">
        <v>91.8</v>
      </c>
      <c r="H14" s="12">
        <v>87.86</v>
      </c>
      <c r="I14" s="12">
        <v>82.45</v>
      </c>
    </row>
    <row r="15" spans="2:12">
      <c r="B15" s="4" t="s">
        <v>52</v>
      </c>
      <c r="C15" s="15">
        <v>53.15</v>
      </c>
      <c r="D15" s="15">
        <v>73.650000000000006</v>
      </c>
      <c r="E15" s="15">
        <v>88.86</v>
      </c>
      <c r="F15" s="15">
        <v>83.17</v>
      </c>
      <c r="G15" s="15">
        <v>88.94</v>
      </c>
      <c r="H15" s="15">
        <v>83.68</v>
      </c>
      <c r="I15" s="15">
        <v>74.78</v>
      </c>
    </row>
    <row r="16" spans="2:12">
      <c r="B16" s="16" t="s">
        <v>53</v>
      </c>
      <c r="C16" s="17">
        <v>74.42</v>
      </c>
      <c r="D16" s="17">
        <v>83.1</v>
      </c>
      <c r="E16" s="17">
        <v>95.18</v>
      </c>
      <c r="F16" s="17">
        <v>91.49</v>
      </c>
      <c r="G16" s="17">
        <v>94.59</v>
      </c>
      <c r="H16" s="17">
        <v>96.67</v>
      </c>
      <c r="I16" s="17">
        <v>94.52</v>
      </c>
    </row>
    <row r="17" spans="2:9">
      <c r="B17" t="s">
        <v>55</v>
      </c>
    </row>
    <row r="18" spans="2:9">
      <c r="I18" s="18"/>
    </row>
    <row r="20" spans="2:9" ht="28.5" customHeight="1"/>
  </sheetData>
  <mergeCells count="1">
    <mergeCell ref="B1:I1"/>
  </mergeCells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ez-Corporate" ma:contentTypeID="0x0101000308A27134084F4AA40781B2DCA498A5007306CE4DFB86784D8623B3B5BB4440C6" ma:contentTypeVersion="11" ma:contentTypeDescription="The corporate content type from which other content types in the corporate content type track inherit their information." ma:contentTypeScope="" ma:versionID="fecac3bfb7b6a226ff57f85d1956cb3e">
  <xsd:schema xmlns:xsd="http://www.w3.org/2001/XMLSchema" xmlns:xs="http://www.w3.org/2001/XMLSchema" xmlns:p="http://schemas.microsoft.com/office/2006/metadata/properties" xmlns:ns2="cdc7663a-08f0-4737-9e8c-148ce897a09c" targetNamespace="http://schemas.microsoft.com/office/2006/metadata/properties" ma:root="true" ma:fieldsID="40f3f09a16fdc1a0c2aad79db86f5c22" ns2:_="">
    <xsd:import namespace="cdc7663a-08f0-4737-9e8c-148ce897a09c"/>
    <xsd:element name="properties">
      <xsd:complexType>
        <xsd:sequence>
          <xsd:element name="documentManagement">
            <xsd:complexType>
              <xsd:all>
                <xsd:element ref="ns2:Access_x0020_to_x0020_Information_x00a0_Policy"/>
                <xsd:element ref="ns2:Document_x0020_Author" minOccurs="0"/>
                <xsd:element ref="ns2:Other_x0020_Author" minOccurs="0"/>
                <xsd:element ref="ns2:Division_x0020_or_x0020_Unit" minOccurs="0"/>
                <xsd:element ref="ns2:Document_x0020_Language_x0020_IDB" minOccurs="0"/>
                <xsd:element ref="ns2:From_x003a_" minOccurs="0"/>
                <xsd:element ref="ns2:To_x003a_" minOccurs="0"/>
                <xsd:element ref="ns2:Identifier" minOccurs="0"/>
                <xsd:element ref="ns2:IDBDocs_x0020_Number" minOccurs="0"/>
                <xsd:element ref="ns2:Migration_x0020_Info" minOccurs="0"/>
                <xsd:element ref="ns2:ic46d7e087fd4a108fb86518ca413cc6" minOccurs="0"/>
                <xsd:element ref="ns2:_dlc_DocId" minOccurs="0"/>
                <xsd:element ref="ns2:_dlc_DocIdUrl" minOccurs="0"/>
                <xsd:element ref="ns2:_dlc_DocIdPersistId" minOccurs="0"/>
                <xsd:element ref="ns2:cf0f1ca6d90e4583ad80995bcde0e58a" minOccurs="0"/>
                <xsd:element ref="ns2:TaxCatchAll" minOccurs="0"/>
                <xsd:element ref="ns2:TaxCatchAllLabel" minOccurs="0"/>
                <xsd:element ref="ns2:j65ec2e3a7e44c39a1acebfd2a19200a" minOccurs="0"/>
                <xsd:element ref="ns2:SISCOR_x0020_Number" minOccurs="0"/>
                <xsd:element ref="ns2:Fiscal_x0020_Year_x0020_IDB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dc7663a-08f0-4737-9e8c-148ce897a09c" elementFormDefault="qualified">
    <xsd:import namespace="http://schemas.microsoft.com/office/2006/documentManagement/types"/>
    <xsd:import namespace="http://schemas.microsoft.com/office/infopath/2007/PartnerControls"/>
    <xsd:element name="Access_x0020_to_x0020_Information_x00a0_Policy" ma:index="2" ma:displayName="Access to Information Policy" ma:default="Confidential" ma:format="Dropdown" ma:internalName="Access_x0020_to_x0020_Information_x00A0_Policy">
      <xsd:simpleType>
        <xsd:restriction base="dms:Choice">
          <xsd:enumeration value="Confidential"/>
          <xsd:enumeration value="Disclosed Over Time – 5 years"/>
          <xsd:enumeration value="Disclosed Over Time – 20 years"/>
          <xsd:enumeration value="Disclosed Over Time – 10 years"/>
          <xsd:enumeration value="Public"/>
          <xsd:enumeration value="Public - Simultaneous Disclosure"/>
        </xsd:restriction>
      </xsd:simpleType>
    </xsd:element>
    <xsd:element name="Document_x0020_Author" ma:index="5" nillable="true" ma:displayName="Document Author" ma:internalName="Document_x0020_Author">
      <xsd:simpleType>
        <xsd:restriction base="dms:Text">
          <xsd:maxLength value="255"/>
        </xsd:restriction>
      </xsd:simpleType>
    </xsd:element>
    <xsd:element name="Other_x0020_Author" ma:index="6" nillable="true" ma:displayName="Other Author" ma:internalName="Other_x0020_Author">
      <xsd:simpleType>
        <xsd:restriction base="dms:Text">
          <xsd:maxLength value="255"/>
        </xsd:restriction>
      </xsd:simpleType>
    </xsd:element>
    <xsd:element name="Division_x0020_or_x0020_Unit" ma:index="8" nillable="true" ma:displayName="Division or Unit" ma:internalName="Division_x0020_or_x0020_Unit">
      <xsd:simpleType>
        <xsd:restriction base="dms:Text">
          <xsd:maxLength value="255"/>
        </xsd:restriction>
      </xsd:simpleType>
    </xsd:element>
    <xsd:element name="Document_x0020_Language_x0020_IDB" ma:index="9" nillable="true" ma:displayName="Document Language IDB" ma:format="Dropdown" ma:internalName="Document_x0020_Language_x0020_IDB">
      <xsd:simpleType>
        <xsd:restriction base="dms:Choice">
          <xsd:enumeration value="English"/>
          <xsd:enumeration value="French"/>
          <xsd:enumeration value="Italian"/>
          <xsd:enumeration value="Japanese"/>
          <xsd:enumeration value="Korean"/>
          <xsd:enumeration value="Other"/>
          <xsd:enumeration value="Portuguese"/>
          <xsd:enumeration value="Spanish"/>
        </xsd:restriction>
      </xsd:simpleType>
    </xsd:element>
    <xsd:element name="From_x003a_" ma:index="10" nillable="true" ma:displayName="From:" ma:description="Sender name from email message" ma:internalName="From_x003A_">
      <xsd:simpleType>
        <xsd:restriction base="dms:Text">
          <xsd:maxLength value="255"/>
        </xsd:restriction>
      </xsd:simpleType>
    </xsd:element>
    <xsd:element name="To_x003a_" ma:index="11" nillable="true" ma:displayName="To:" ma:description="Addressee names from email message&#10;" ma:internalName="To_x003A_">
      <xsd:simpleType>
        <xsd:restriction base="dms:Text">
          <xsd:maxLength value="255"/>
        </xsd:restriction>
      </xsd:simpleType>
    </xsd:element>
    <xsd:element name="Identifier" ma:index="12" nillable="true" ma:displayName="Identifier" ma:internalName="Identifier">
      <xsd:simpleType>
        <xsd:restriction base="dms:Text">
          <xsd:maxLength value="255"/>
        </xsd:restriction>
      </xsd:simpleType>
    </xsd:element>
    <xsd:element name="IDBDocs_x0020_Number" ma:index="13" nillable="true" ma:displayName="IDBDocs Number" ma:description="Brought over as part of Migration" ma:internalName="IDBDocs_x0020_Number" ma:readOnly="false">
      <xsd:simpleType>
        <xsd:restriction base="dms:Text">
          <xsd:maxLength value="255"/>
        </xsd:restriction>
      </xsd:simpleType>
    </xsd:element>
    <xsd:element name="Migration_x0020_Info" ma:index="14" nillable="true" ma:displayName="Migration Info" ma:internalName="Migration_x0020_Info" ma:readOnly="false">
      <xsd:simpleType>
        <xsd:restriction base="dms:Note"/>
      </xsd:simpleType>
    </xsd:element>
    <xsd:element name="ic46d7e087fd4a108fb86518ca413cc6" ma:index="18" nillable="true" ma:taxonomy="true" ma:internalName="ic46d7e087fd4a108fb86518ca413cc6" ma:taxonomyFieldName="Country" ma:displayName="Country" ma:default="" ma:fieldId="{2c46d7e0-87fd-4a10-8fb8-6518ca413cc6}" ma:taxonomyMulti="true" ma:sspId="ae61f9b1-e23d-4f49-b3d7-56b991556c4b" ma:termSetId="e1cf2cf4-6e0f-476b-b38c-a4927f870e8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_dlc_DocId" ma:index="20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21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2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cf0f1ca6d90e4583ad80995bcde0e58a" ma:index="23" ma:taxonomy="true" ma:internalName="cf0f1ca6d90e4583ad80995bcde0e58a" ma:taxonomyFieldName="Function_x0020_Corporate_x0020_IDB" ma:displayName="Function Corporate IDB" ma:readOnly="false" ma:default="" ma:fieldId="{cf0f1ca6-d90e-4583-ad80-995bcde0e58a}" ma:sspId="ae61f9b1-e23d-4f49-b3d7-56b991556c4b" ma:termSetId="87c2acd2-4473-4e75-9749-843c3514860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24" nillable="true" ma:displayName="Taxonomy Catch All Column" ma:description="" ma:hidden="true" ma:list="{3c588f23-1e2d-45ba-a9b1-ef249f9a459b}" ma:internalName="TaxCatchAll" ma:showField="CatchAllData" ma:web="4efbec97-fde3-4879-8f16-c9b0dfc2148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25" nillable="true" ma:displayName="Taxonomy Catch All Column1" ma:description="" ma:hidden="true" ma:list="{3c588f23-1e2d-45ba-a9b1-ef249f9a459b}" ma:internalName="TaxCatchAllLabel" ma:readOnly="true" ma:showField="CatchAllDataLabel" ma:web="4efbec97-fde3-4879-8f16-c9b0dfc2148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j65ec2e3a7e44c39a1acebfd2a19200a" ma:index="27" ma:taxonomy="true" ma:internalName="j65ec2e3a7e44c39a1acebfd2a19200a" ma:taxonomyFieldName="Series_x0020_Corporate_x0020_IDB" ma:displayName="Series Corporate IDB" ma:readOnly="false" ma:default="" ma:fieldId="{365ec2e3-a7e4-4c39-a1ac-ebfd2a19200a}" ma:sspId="ae61f9b1-e23d-4f49-b3d7-56b991556c4b" ma:termSetId="309dd783-e737-4304-818f-f24bd2ff36b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ISCOR_x0020_Number" ma:index="29" nillable="true" ma:displayName="SISCOR Number" ma:internalName="SISCOR_x0020_Number" ma:readOnly="false">
      <xsd:simpleType>
        <xsd:restriction base="dms:Text">
          <xsd:maxLength value="255"/>
        </xsd:restriction>
      </xsd:simpleType>
    </xsd:element>
    <xsd:element name="Fiscal_x0020_Year_x0020_IDB" ma:index="30" nillable="true" ma:displayName="Fiscal Year IDB" ma:default="=TEXT(TODAY(),&quot;yyyy&quot;)" ma:internalName="Fiscal_x0020_Year_x0020_IDB" ma:readOnly="false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8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ez-Disclosure Corporate" ma:contentTypeID="0x01010066B06E59AB175241BBFB297522263BEB0058836F66A07D664EA358AAC86C289FCA" ma:contentTypeVersion="9" ma:contentTypeDescription="A content type to manage public (corporate) IDB documents" ma:contentTypeScope="" ma:versionID="9f938419167ea0393644a5312ba10987">
  <xsd:schema xmlns:xsd="http://www.w3.org/2001/XMLSchema" xmlns:xs="http://www.w3.org/2001/XMLSchema" xmlns:p="http://schemas.microsoft.com/office/2006/metadata/properties" xmlns:ns2="cdc7663a-08f0-4737-9e8c-148ce897a09c" targetNamespace="http://schemas.microsoft.com/office/2006/metadata/properties" ma:root="true" ma:fieldsID="98ac6ed835dec896b63eaa9f2520d9c1" ns2:_="">
    <xsd:import namespace="cdc7663a-08f0-4737-9e8c-148ce897a09c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2:cf0f1ca6d90e4583ad80995bcde0e58a" minOccurs="0"/>
                <xsd:element ref="ns2:TaxCatchAll" minOccurs="0"/>
                <xsd:element ref="ns2:TaxCatchAllLabel" minOccurs="0"/>
                <xsd:element ref="ns2:Access_x0020_to_x0020_Information_x00a0_Policy"/>
                <xsd:element ref="ns2:j65ec2e3a7e44c39a1acebfd2a19200a" minOccurs="0"/>
                <xsd:element ref="ns2:Webtopic" minOccurs="0"/>
                <xsd:element ref="ns2:Disclosure_x0020_Activity"/>
                <xsd:element ref="ns2:Document_x0020_Language_x0020_IDB"/>
                <xsd:element ref="ns2:Division_x0020_or_x0020_Unit" minOccurs="0"/>
                <xsd:element ref="ns2:Document_x0020_Author" minOccurs="0"/>
                <xsd:element ref="ns2:Other_x0020_Author" minOccurs="0"/>
                <xsd:element ref="ns2:ic46d7e087fd4a108fb86518ca413cc6" minOccurs="0"/>
                <xsd:element ref="ns2:Identifier" minOccurs="0"/>
                <xsd:element ref="ns2:IDBDocs_x0020_Number" minOccurs="0"/>
                <xsd:element ref="ns2:Migration_x0020_Info" minOccurs="0"/>
                <xsd:element ref="ns2:Abstract" minOccurs="0"/>
                <xsd:element ref="ns2:Editor1" minOccurs="0"/>
                <xsd:element ref="ns2:Issue_x0020_Date" minOccurs="0"/>
                <xsd:element ref="ns2:Publishing_x0020_House" minOccurs="0"/>
                <xsd:element ref="ns2:KP_x0020_Topics" minOccurs="0"/>
                <xsd:element ref="ns2:Region" minOccurs="0"/>
                <xsd:element ref="ns2:Publication_x0020_Type" minOccurs="0"/>
                <xsd:element ref="ns2:SISCOR_x0020_Number" minOccurs="0"/>
                <xsd:element ref="ns2:Fiscal_x0020_Year_x0020_IDB" minOccurs="0"/>
                <xsd:element ref="ns2:Disclose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dc7663a-08f0-4737-9e8c-148ce897a09c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cf0f1ca6d90e4583ad80995bcde0e58a" ma:index="11" ma:taxonomy="true" ma:internalName="cf0f1ca6d90e4583ad80995bcde0e58a" ma:taxonomyFieldName="Function_x0020_Corporate_x0020_IDB" ma:displayName="Function Corporate IDB" ma:readOnly="false" ma:default="" ma:fieldId="{cf0f1ca6-d90e-4583-ad80-995bcde0e58a}" ma:sspId="ae61f9b1-e23d-4f49-b3d7-56b991556c4b" ma:termSetId="87c2acd2-4473-4e75-9749-843c3514860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2" nillable="true" ma:displayName="Taxonomy Catch All Column" ma:description="" ma:hidden="true" ma:list="{3c588f23-1e2d-45ba-a9b1-ef249f9a459b}" ma:internalName="TaxCatchAll" ma:showField="CatchAllData" ma:web="4efbec97-fde3-4879-8f16-c9b0dfc2148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3" nillable="true" ma:displayName="Taxonomy Catch All Column1" ma:description="" ma:hidden="true" ma:list="{3c588f23-1e2d-45ba-a9b1-ef249f9a459b}" ma:internalName="TaxCatchAllLabel" ma:readOnly="true" ma:showField="CatchAllDataLabel" ma:web="4efbec97-fde3-4879-8f16-c9b0dfc2148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Access_x0020_to_x0020_Information_x00a0_Policy" ma:index="15" ma:displayName="Access to Information Policy" ma:default="Confidential" ma:format="Dropdown" ma:internalName="Access_x0020_to_x0020_Information_x00A0_Policy">
      <xsd:simpleType>
        <xsd:restriction base="dms:Choice">
          <xsd:enumeration value="Confidential"/>
          <xsd:enumeration value="Disclosed Over Time – 5 years"/>
          <xsd:enumeration value="Disclosed Over Time – 20 years"/>
          <xsd:enumeration value="Disclosed Over Time – 10 years"/>
          <xsd:enumeration value="Public"/>
          <xsd:enumeration value="Public - Simultaneous Disclosure"/>
        </xsd:restriction>
      </xsd:simpleType>
    </xsd:element>
    <xsd:element name="j65ec2e3a7e44c39a1acebfd2a19200a" ma:index="16" ma:taxonomy="true" ma:internalName="j65ec2e3a7e44c39a1acebfd2a19200a" ma:taxonomyFieldName="Series_x0020_Corporate_x0020_IDB" ma:displayName="Series Corporate IDB" ma:readOnly="false" ma:default="" ma:fieldId="{365ec2e3-a7e4-4c39-a1ac-ebfd2a19200a}" ma:sspId="ae61f9b1-e23d-4f49-b3d7-56b991556c4b" ma:termSetId="309dd783-e737-4304-818f-f24bd2ff36b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Webtopic" ma:index="18" nillable="true" ma:displayName="Webtopic" ma:internalName="Webtopic">
      <xsd:simpleType>
        <xsd:restriction base="dms:Text">
          <xsd:maxLength value="255"/>
        </xsd:restriction>
      </xsd:simpleType>
    </xsd:element>
    <xsd:element name="Disclosure_x0020_Activity" ma:index="19" ma:displayName="Disclosure Activity" ma:internalName="Disclosure_x0020_Activity" ma:readOnly="false">
      <xsd:simpleType>
        <xsd:restriction base="dms:Text">
          <xsd:maxLength value="255"/>
        </xsd:restriction>
      </xsd:simpleType>
    </xsd:element>
    <xsd:element name="Document_x0020_Language_x0020_IDB" ma:index="20" ma:displayName="Document Language IDB" ma:format="Dropdown" ma:internalName="Document_x0020_Language_x0020_IDB" ma:readOnly="false">
      <xsd:simpleType>
        <xsd:restriction base="dms:Choice">
          <xsd:enumeration value="English"/>
          <xsd:enumeration value="French"/>
          <xsd:enumeration value="Italian"/>
          <xsd:enumeration value="Japanese"/>
          <xsd:enumeration value="Korean"/>
          <xsd:enumeration value="Other"/>
          <xsd:enumeration value="Portuguese"/>
          <xsd:enumeration value="Spanish"/>
        </xsd:restriction>
      </xsd:simpleType>
    </xsd:element>
    <xsd:element name="Division_x0020_or_x0020_Unit" ma:index="21" nillable="true" ma:displayName="Division or Unit" ma:internalName="Division_x0020_or_x0020_Unit">
      <xsd:simpleType>
        <xsd:restriction base="dms:Text">
          <xsd:maxLength value="255"/>
        </xsd:restriction>
      </xsd:simpleType>
    </xsd:element>
    <xsd:element name="Document_x0020_Author" ma:index="22" nillable="true" ma:displayName="Document Author" ma:internalName="Document_x0020_Author">
      <xsd:simpleType>
        <xsd:restriction base="dms:Text">
          <xsd:maxLength value="255"/>
        </xsd:restriction>
      </xsd:simpleType>
    </xsd:element>
    <xsd:element name="Other_x0020_Author" ma:index="23" nillable="true" ma:displayName="Other Author" ma:internalName="Other_x0020_Author">
      <xsd:simpleType>
        <xsd:restriction base="dms:Text">
          <xsd:maxLength value="255"/>
        </xsd:restriction>
      </xsd:simpleType>
    </xsd:element>
    <xsd:element name="ic46d7e087fd4a108fb86518ca413cc6" ma:index="24" nillable="true" ma:taxonomy="true" ma:internalName="ic46d7e087fd4a108fb86518ca413cc6" ma:taxonomyFieldName="Country" ma:displayName="Country" ma:default="" ma:fieldId="{2c46d7e0-87fd-4a10-8fb8-6518ca413cc6}" ma:taxonomyMulti="true" ma:sspId="ae61f9b1-e23d-4f49-b3d7-56b991556c4b" ma:termSetId="e1cf2cf4-6e0f-476b-b38c-a4927f870e8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dentifier" ma:index="26" nillable="true" ma:displayName="Identifier" ma:internalName="Identifier">
      <xsd:simpleType>
        <xsd:restriction base="dms:Text">
          <xsd:maxLength value="255"/>
        </xsd:restriction>
      </xsd:simpleType>
    </xsd:element>
    <xsd:element name="IDBDocs_x0020_Number" ma:index="27" nillable="true" ma:displayName="IDBDocs Number" ma:description="Brought over as part of Migration" ma:internalName="IDBDocs_x0020_Number" ma:readOnly="false">
      <xsd:simpleType>
        <xsd:restriction base="dms:Text">
          <xsd:maxLength value="255"/>
        </xsd:restriction>
      </xsd:simpleType>
    </xsd:element>
    <xsd:element name="Migration_x0020_Info" ma:index="28" nillable="true" ma:displayName="Migration Info" ma:internalName="Migration_x0020_Info" ma:readOnly="false">
      <xsd:simpleType>
        <xsd:restriction base="dms:Note"/>
      </xsd:simpleType>
    </xsd:element>
    <xsd:element name="Abstract" ma:index="29" nillable="true" ma:displayName="Abstract" ma:internalName="Abstract">
      <xsd:simpleType>
        <xsd:restriction base="dms:Note">
          <xsd:maxLength value="255"/>
        </xsd:restriction>
      </xsd:simpleType>
    </xsd:element>
    <xsd:element name="Editor1" ma:index="30" nillable="true" ma:displayName="Editor" ma:internalName="Editor1">
      <xsd:simpleType>
        <xsd:restriction base="dms:Text">
          <xsd:maxLength value="255"/>
        </xsd:restriction>
      </xsd:simpleType>
    </xsd:element>
    <xsd:element name="Issue_x0020_Date" ma:index="31" nillable="true" ma:displayName="Issue Date" ma:format="DateOnly" ma:internalName="Issue_x0020_Date">
      <xsd:simpleType>
        <xsd:restriction base="dms:DateTime"/>
      </xsd:simpleType>
    </xsd:element>
    <xsd:element name="Publishing_x0020_House" ma:index="32" nillable="true" ma:displayName="Publishing House" ma:internalName="Publishing_x0020_House">
      <xsd:simpleType>
        <xsd:restriction base="dms:Text">
          <xsd:maxLength value="255"/>
        </xsd:restriction>
      </xsd:simpleType>
    </xsd:element>
    <xsd:element name="KP_x0020_Topics" ma:index="33" nillable="true" ma:displayName="KP Topics" ma:internalName="KP_x0020_Topics">
      <xsd:simpleType>
        <xsd:restriction base="dms:Text">
          <xsd:maxLength value="255"/>
        </xsd:restriction>
      </xsd:simpleType>
    </xsd:element>
    <xsd:element name="Region" ma:index="34" nillable="true" ma:displayName="Region" ma:internalName="Region">
      <xsd:simpleType>
        <xsd:restriction base="dms:Text">
          <xsd:maxLength value="255"/>
        </xsd:restriction>
      </xsd:simpleType>
    </xsd:element>
    <xsd:element name="Publication_x0020_Type" ma:index="35" nillable="true" ma:displayName="Publication Type" ma:internalName="Publication_x0020_Type">
      <xsd:simpleType>
        <xsd:restriction base="dms:Text">
          <xsd:maxLength value="255"/>
        </xsd:restriction>
      </xsd:simpleType>
    </xsd:element>
    <xsd:element name="SISCOR_x0020_Number" ma:index="36" nillable="true" ma:displayName="SISCOR Number" ma:internalName="SISCOR_x0020_Number" ma:readOnly="false">
      <xsd:simpleType>
        <xsd:restriction base="dms:Text">
          <xsd:maxLength value="255"/>
        </xsd:restriction>
      </xsd:simpleType>
    </xsd:element>
    <xsd:element name="Fiscal_x0020_Year_x0020_IDB" ma:index="37" nillable="true" ma:displayName="Fiscal Year IDB" ma:default="=TEXT(TODAY(),&quot;yyyy&quot;)" ma:internalName="Fiscal_x0020_Year_x0020_IDB" ma:readOnly="false">
      <xsd:simpleType>
        <xsd:restriction base="dms:Text">
          <xsd:maxLength value="255"/>
        </xsd:restriction>
      </xsd:simpleType>
    </xsd:element>
    <xsd:element name="Disclosed" ma:index="38" nillable="true" ma:displayName="Disclosed" ma:default="0" ma:internalName="Disclosed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?mso-contentType ?>
<SharedContentType xmlns="Microsoft.SharePoint.Taxonomy.ContentTypeSync" SourceId="ae61f9b1-e23d-4f49-b3d7-56b991556c4b" ContentTypeId="0x01010066B06E59AB175241BBFB297522263BEB" PreviousValue="false"/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ccess_x0020_to_x0020_Information_x00a0_Policy xmlns="cdc7663a-08f0-4737-9e8c-148ce897a09c">Public</Access_x0020_to_x0020_Information_x00a0_Policy>
    <SISCOR_x0020_Number xmlns="cdc7663a-08f0-4737-9e8c-148ce897a09c" xsi:nil="true"/>
    <IDBDocs_x0020_Number xmlns="cdc7663a-08f0-4737-9e8c-148ce897a09c" xsi:nil="true"/>
    <ic46d7e087fd4a108fb86518ca413cc6 xmlns="cdc7663a-08f0-4737-9e8c-148ce897a09c">
      <Terms xmlns="http://schemas.microsoft.com/office/infopath/2007/PartnerControls"/>
    </ic46d7e087fd4a108fb86518ca413cc6>
    <Division_x0020_or_x0020_Unit xmlns="cdc7663a-08f0-4737-9e8c-148ce897a09c">KNL/FHL</Division_x0020_or_x0020_Unit>
    <Fiscal_x0020_Year_x0020_IDB xmlns="cdc7663a-08f0-4737-9e8c-148ce897a09c">2017</Fiscal_x0020_Year_x0020_IDB>
    <Other_x0020_Author xmlns="cdc7663a-08f0-4737-9e8c-148ce897a09c" xsi:nil="true"/>
    <Migration_x0020_Info xmlns="cdc7663a-08f0-4737-9e8c-148ce897a09c" xsi:nil="true"/>
    <j65ec2e3a7e44c39a1acebfd2a19200a xmlns="cdc7663a-08f0-4737-9e8c-148ce897a09c">
      <Terms xmlns="http://schemas.microsoft.com/office/infopath/2007/PartnerControls">
        <TermInfo xmlns="http://schemas.microsoft.com/office/infopath/2007/PartnerControls">
          <TermName xmlns="http://schemas.microsoft.com/office/infopath/2007/PartnerControls">Bank Publication</TermName>
          <TermId xmlns="http://schemas.microsoft.com/office/infopath/2007/PartnerControls">fc6345be-1db9-4725-8b96-f5e295384842</TermId>
        </TermInfo>
      </Terms>
    </j65ec2e3a7e44c39a1acebfd2a19200a>
    <Document_x0020_Author xmlns="cdc7663a-08f0-4737-9e8c-148ce897a09c">Hyppolite,Sebastien Raschid</Document_x0020_Author>
    <Document_x0020_Language_x0020_IDB xmlns="cdc7663a-08f0-4737-9e8c-148ce897a09c">English</Document_x0020_Language_x0020_IDB>
    <TaxCatchAll xmlns="cdc7663a-08f0-4737-9e8c-148ce897a09c">
      <Value>32</Value>
      <Value>31</Value>
    </TaxCatchAll>
    <Identifier xmlns="cdc7663a-08f0-4737-9e8c-148ce897a09c" xsi:nil="true"/>
    <cf0f1ca6d90e4583ad80995bcde0e58a xmlns="cdc7663a-08f0-4737-9e8c-148ce897a09c">
      <Terms xmlns="http://schemas.microsoft.com/office/infopath/2007/PartnerControls">
        <TermInfo xmlns="http://schemas.microsoft.com/office/infopath/2007/PartnerControls">
          <TermName xmlns="http://schemas.microsoft.com/office/infopath/2007/PartnerControls">Public Relations</TermName>
          <TermId xmlns="http://schemas.microsoft.com/office/infopath/2007/PartnerControls">3421ef45-bcc2-4a37-b651-0e4af6c06c72</TermId>
        </TermInfo>
      </Terms>
    </cf0f1ca6d90e4583ad80995bcde0e58a>
    <_dlc_DocId xmlns="cdc7663a-08f0-4737-9e8c-148ce897a09c">EZSHARE-1728116555-2898</_dlc_DocId>
    <_dlc_DocIdUrl xmlns="cdc7663a-08f0-4737-9e8c-148ce897a09c">
      <Url>https://idbg.sharepoint.com/teams/ez-VPS/Pub/IDBPub/_layouts/15/DocIdRedir.aspx?ID=EZSHARE-1728116555-2898</Url>
      <Description>EZSHARE-1728116555-2898</Description>
    </_dlc_DocIdUrl>
    <Disclosure_x0020_Activity xmlns="cdc7663a-08f0-4737-9e8c-148ce897a09c"/>
    <Issue_x0020_Date xmlns="cdc7663a-08f0-4737-9e8c-148ce897a09c" xsi:nil="true"/>
    <KP_x0020_Topics xmlns="cdc7663a-08f0-4737-9e8c-148ce897a09c" xsi:nil="true"/>
    <Disclosed xmlns="cdc7663a-08f0-4737-9e8c-148ce897a09c">false</Disclosed>
    <Publication_x0020_Type xmlns="cdc7663a-08f0-4737-9e8c-148ce897a09c" xsi:nil="true"/>
    <Editor1 xmlns="cdc7663a-08f0-4737-9e8c-148ce897a09c" xsi:nil="true"/>
    <Region xmlns="cdc7663a-08f0-4737-9e8c-148ce897a09c" xsi:nil="true"/>
    <Webtopic xmlns="cdc7663a-08f0-4737-9e8c-148ce897a09c" xsi:nil="true"/>
    <Abstract xmlns="cdc7663a-08f0-4737-9e8c-148ce897a09c" xsi:nil="true"/>
    <Publishing_x0020_House xmlns="cdc7663a-08f0-4737-9e8c-148ce897a09c" xsi:nil="true"/>
  </documentManagement>
</p:properties>
</file>

<file path=customXml/itemProps1.xml><?xml version="1.0" encoding="utf-8"?>
<ds:datastoreItem xmlns:ds="http://schemas.openxmlformats.org/officeDocument/2006/customXml" ds:itemID="{EAAA5528-BDEE-4E13-8E7C-D1428432311F}"/>
</file>

<file path=customXml/itemProps2.xml><?xml version="1.0" encoding="utf-8"?>
<ds:datastoreItem xmlns:ds="http://schemas.openxmlformats.org/officeDocument/2006/customXml" ds:itemID="{B7E59C23-1E82-4E3B-8A1F-35FF7DA5A53F}"/>
</file>

<file path=customXml/itemProps3.xml><?xml version="1.0" encoding="utf-8"?>
<ds:datastoreItem xmlns:ds="http://schemas.openxmlformats.org/officeDocument/2006/customXml" ds:itemID="{1C8EC756-A8A5-4082-A276-D7CF97259A55}"/>
</file>

<file path=customXml/itemProps4.xml><?xml version="1.0" encoding="utf-8"?>
<ds:datastoreItem xmlns:ds="http://schemas.openxmlformats.org/officeDocument/2006/customXml" ds:itemID="{FA261D0F-7B20-4647-AA66-B5FB4D514CDB}"/>
</file>

<file path=customXml/itemProps5.xml><?xml version="1.0" encoding="utf-8"?>
<ds:datastoreItem xmlns:ds="http://schemas.openxmlformats.org/officeDocument/2006/customXml" ds:itemID="{9D46018C-0D29-43D6-AB36-BCC17F268C67}"/>
</file>

<file path=customXml/itemProps6.xml><?xml version="1.0" encoding="utf-8"?>
<ds:datastoreItem xmlns:ds="http://schemas.openxmlformats.org/officeDocument/2006/customXml" ds:itemID="{7DDFFFFB-4E66-414D-BCBB-24A71EDC7214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13</vt:i4>
      </vt:variant>
    </vt:vector>
  </HeadingPairs>
  <TitlesOfParts>
    <vt:vector size="13" baseType="lpstr">
      <vt:lpstr>f6.1</vt:lpstr>
      <vt:lpstr>f6.2</vt:lpstr>
      <vt:lpstr>f6.3</vt:lpstr>
      <vt:lpstr>f6.4</vt:lpstr>
      <vt:lpstr>f6.5</vt:lpstr>
      <vt:lpstr>f6.6</vt:lpstr>
      <vt:lpstr>f6.7</vt:lpstr>
      <vt:lpstr>f6.8</vt:lpstr>
      <vt:lpstr>f6.9</vt:lpstr>
      <vt:lpstr>fB6.1</vt:lpstr>
      <vt:lpstr>fB6.2</vt:lpstr>
      <vt:lpstr>t6.1</vt:lpstr>
      <vt:lpstr>dt6.1</vt:lpstr>
    </vt:vector>
  </TitlesOfParts>
  <Company>Inter-American Development Bank</Company>
  <LinksUpToDate>false</LinksUpToDate>
  <SharedDoc>false</SharedDoc>
  <HyperlinksChanged>false</HyperlinksChanged>
  <AppVersion>14.0300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Test</dc:creator>
  <cp:keywords/>
  <cp:lastModifiedBy>IADB</cp:lastModifiedBy>
  <dcterms:created xsi:type="dcterms:W3CDTF">2015-08-18T21:29:37Z</dcterms:created>
  <dcterms:modified xsi:type="dcterms:W3CDTF">2016-06-10T14:38:55Z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3" name="_dlc_DocIdItemGuid">
    <vt:lpwstr>3d1afae2-c001-4153-8dc5-7d9d524c8c31</vt:lpwstr>
  </property>
  <property fmtid="{D5CDD505-2E9C-101B-9397-08002B2CF9AE}" pid="4" name="TaxKeyword">
    <vt:lpwstr/>
  </property>
  <property fmtid="{D5CDD505-2E9C-101B-9397-08002B2CF9AE}" pid="5" name="Series Corporate IDB">
    <vt:lpwstr>32;#Bank Publication|fc6345be-1db9-4725-8b96-f5e295384842</vt:lpwstr>
  </property>
  <property fmtid="{D5CDD505-2E9C-101B-9397-08002B2CF9AE}" pid="6" name="Function Corporate IDB">
    <vt:lpwstr>31;#Public Relations|3421ef45-bcc2-4a37-b651-0e4af6c06c72</vt:lpwstr>
  </property>
  <property fmtid="{D5CDD505-2E9C-101B-9397-08002B2CF9AE}" pid="7" name="TaxKeywordTaxHTField">
    <vt:lpwstr/>
  </property>
  <property fmtid="{D5CDD505-2E9C-101B-9397-08002B2CF9AE}" pid="8" name="Country">
    <vt:lpwstr/>
  </property>
  <property fmtid="{D5CDD505-2E9C-101B-9397-08002B2CF9AE}" pid="9" name="ContentTypeId">
    <vt:lpwstr>0x01010066B06E59AB175241BBFB297522263BEB0058836F66A07D664EA358AAC86C289FCA</vt:lpwstr>
  </property>
</Properties>
</file>